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0" r:id="rId3"/>
    <p:sldId id="261" r:id="rId5"/>
    <p:sldId id="333" r:id="rId6"/>
    <p:sldId id="334" r:id="rId7"/>
    <p:sldId id="336" r:id="rId8"/>
    <p:sldId id="337" r:id="rId9"/>
    <p:sldId id="339" r:id="rId10"/>
    <p:sldId id="340" r:id="rId11"/>
    <p:sldId id="341" r:id="rId12"/>
    <p:sldId id="344" r:id="rId13"/>
    <p:sldId id="346" r:id="rId14"/>
    <p:sldId id="347" r:id="rId15"/>
    <p:sldId id="348" r:id="rId16"/>
    <p:sldId id="349" r:id="rId17"/>
    <p:sldId id="351" r:id="rId18"/>
    <p:sldId id="352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264" r:id="rId28"/>
    <p:sldId id="362" r:id="rId29"/>
    <p:sldId id="368" r:id="rId30"/>
    <p:sldId id="370" r:id="rId31"/>
    <p:sldId id="375" r:id="rId32"/>
    <p:sldId id="376" r:id="rId33"/>
    <p:sldId id="373" r:id="rId34"/>
    <p:sldId id="379" r:id="rId35"/>
    <p:sldId id="287" r:id="rId36"/>
    <p:sldId id="381" r:id="rId37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42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6" y="-204"/>
      </p:cViewPr>
      <p:guideLst>
        <p:guide orient="horz" pos="2147"/>
        <p:guide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DC84D-FB72-497B-A810-3138DB0D58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C2B84-DADC-4589-8325-45AAE5D8F9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C2B84-DADC-4589-8325-45AAE5D8F9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DD6DC7-89B9-4FEF-B06D-86246EE28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35E10-8776-4330-AB93-C07FF7BE0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DD6DC7-89B9-4FEF-B06D-86246EE28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35E10-8776-4330-AB93-C07FF7BE0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DD6DC7-89B9-4FEF-B06D-86246EE28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35E10-8776-4330-AB93-C07FF7BE0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DD6DC7-89B9-4FEF-B06D-86246EE28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35E10-8776-4330-AB93-C07FF7BE0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DD6DC7-89B9-4FEF-B06D-86246EE28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35E10-8776-4330-AB93-C07FF7BE0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DD6DC7-89B9-4FEF-B06D-86246EE28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35E10-8776-4330-AB93-C07FF7BE0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DD6DC7-89B9-4FEF-B06D-86246EE28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35E10-8776-4330-AB93-C07FF7BE0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DD6DC7-89B9-4FEF-B06D-86246EE28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35E10-8776-4330-AB93-C07FF7BE0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DD6DC7-89B9-4FEF-B06D-86246EE28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35E10-8776-4330-AB93-C07FF7BE0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DD6DC7-89B9-4FEF-B06D-86246EE28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35E10-8776-4330-AB93-C07FF7BE0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DD6DC7-89B9-4FEF-B06D-86246EE280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F35E10-8776-4330-AB93-C07FF7BE02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9" Type="http://schemas.openxmlformats.org/officeDocument/2006/relationships/image" Target="../media/image1.png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224439" y="-724908"/>
            <a:ext cx="1383414" cy="1677641"/>
            <a:chOff x="-25912" y="-2356166"/>
            <a:chExt cx="5167084" cy="6266029"/>
          </a:xfrm>
          <a:solidFill>
            <a:schemeClr val="tx1">
              <a:lumMod val="85000"/>
              <a:lumOff val="15000"/>
              <a:alpha val="50000"/>
            </a:schemeClr>
          </a:solidFill>
        </p:grpSpPr>
        <p:sp>
          <p:nvSpPr>
            <p:cNvPr id="9" name="椭圆 8"/>
            <p:cNvSpPr/>
            <p:nvPr/>
          </p:nvSpPr>
          <p:spPr>
            <a:xfrm>
              <a:off x="245912" y="-2356166"/>
              <a:ext cx="4895260" cy="48952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-25912" y="541021"/>
              <a:ext cx="3368846" cy="3368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56&#24335;&#38472;&#24335;&#22826;&#26497;&#25331;.fl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6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35.GIF"/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image" Target="../media/image32.GIF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5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5.GIF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hyperlink" Target="&#22826;&#26497;&#23447;&#24072;&#29255;&#22836;&#26354;.fl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png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4.png"/><Relationship Id="rId2" Type="http://schemas.openxmlformats.org/officeDocument/2006/relationships/oleObject" Target="../embeddings/oleObject4.bin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195" y="0"/>
            <a:ext cx="12192000" cy="6858000"/>
          </a:xfrm>
          <a:prstGeom prst="rect">
            <a:avLst/>
          </a:prstGeom>
          <a:blipFill dpi="0" rotWithShape="1"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28417" y="694375"/>
            <a:ext cx="5808191" cy="58081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58283" y="2119448"/>
            <a:ext cx="9747190" cy="29581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endParaRPr lang="zh-CN" altLang="en-US" sz="9600" dirty="0">
              <a:effectLst>
                <a:glow rad="139700">
                  <a:srgbClr val="FFFFFF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algn="ctr"/>
            <a:endParaRPr lang="zh-CN" altLang="en-US" sz="9600" dirty="0">
              <a:effectLst>
                <a:glow rad="139700">
                  <a:srgbClr val="FFFFFF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algn="ctr"/>
            <a:r>
              <a:rPr lang="zh-CN" altLang="en-US" sz="9600" dirty="0">
                <a:effectLst>
                  <a:glow rad="1397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叶根友行书繁" panose="02010601030101010101" pitchFamily="2" charset="-122"/>
                <a:ea typeface="叶根友行书繁" panose="02010601030101010101" pitchFamily="2" charset="-122"/>
              </a:rPr>
              <a:t>太极拳简介</a:t>
            </a:r>
            <a:endParaRPr lang="zh-CN" altLang="en-US" sz="9600" dirty="0">
              <a:effectLst>
                <a:glow rad="139700">
                  <a:srgbClr val="FFFFFF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pPr algn="ctr"/>
            <a:endParaRPr lang="zh-CN" altLang="en-US" sz="3600">
              <a:sym typeface="+mn-ea"/>
            </a:endParaRPr>
          </a:p>
          <a:p>
            <a:pPr algn="ctr"/>
            <a:endParaRPr lang="zh-CN" altLang="en-US" sz="3600">
              <a:sym typeface="+mn-ea"/>
            </a:endParaRPr>
          </a:p>
          <a:p>
            <a:pPr algn="ctr"/>
            <a:endParaRPr lang="zh-CN" altLang="en-US" sz="3600">
              <a:sym typeface="+mn-ea"/>
            </a:endParaRPr>
          </a:p>
          <a:p>
            <a:pPr algn="ctr"/>
            <a:r>
              <a:rPr lang="zh-CN" altLang="en-US" sz="3600">
                <a:sym typeface="+mn-ea"/>
              </a:rPr>
              <a:t>贵州商学院体育教学部</a:t>
            </a:r>
            <a:endParaRPr lang="zh-CN" altLang="en-US" sz="9600"/>
          </a:p>
          <a:p>
            <a:pPr algn="ctr"/>
            <a:endParaRPr lang="zh-CN" altLang="en-US" sz="9600" dirty="0">
              <a:effectLst>
                <a:glow rad="139700">
                  <a:srgbClr val="FFFFFF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192000" y="7122695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10" name="大自然的轻音乐-剪裁-faceou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7713" y="707055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14:glitter pattern="hexago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8000" numSld="48">
                <p:cTn id="20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bldLvl="0" animBg="1"/>
      <p:bldP spid="4" grpId="1" bldLvl="0" animBg="1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矩形 68609"/>
          <p:cNvSpPr/>
          <p:nvPr/>
        </p:nvSpPr>
        <p:spPr>
          <a:xfrm>
            <a:off x="2736215" y="1229360"/>
            <a:ext cx="691388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buNone/>
            </a:pPr>
            <a:r>
              <a:rPr lang="zh-CN" altLang="en-US" sz="2800" b="0" dirty="0">
                <a:solidFill>
                  <a:srgbClr val="66FF66"/>
                </a:solidFill>
                <a:latin typeface="华文行楷" pitchFamily="2" charset="-122"/>
                <a:ea typeface="华文行楷" pitchFamily="2" charset="-122"/>
              </a:rPr>
              <a:t>        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800" b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      河北永年人武禹襄在杨露禅从陈家沟返乡后，深爱其术，从学杨于陈式老架太极拳，后又从陈清平学赵堡架，经过修改，创造了 “ 武式太极拳” 。 武氏太极拳的特点是身法谨严，姿势紧凑，动作舒缓，步法严格，虚实分明，胸部、腹部的进退旋转始终保持中正，用动作的虚实转换和“内气潜转 ” 来支配外形，左右手各管半个身体，出手不过足尖。 </a:t>
            </a:r>
            <a:endParaRPr lang="zh-CN" altLang="en-US" sz="2800" b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8616" name="矩形 68615"/>
          <p:cNvSpPr/>
          <p:nvPr/>
        </p:nvSpPr>
        <p:spPr>
          <a:xfrm>
            <a:off x="1859915" y="383223"/>
            <a:ext cx="320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0" dirty="0">
                <a:solidFill>
                  <a:srgbClr val="66FF66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200" b="0" dirty="0">
                <a:solidFill>
                  <a:srgbClr val="66FF66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200" b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⑷武氏太极</a:t>
            </a:r>
            <a:endParaRPr lang="zh-CN" altLang="en-US" sz="3200" b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grpSp>
        <p:nvGrpSpPr>
          <p:cNvPr id="11268" name="组合 11267"/>
          <p:cNvGrpSpPr/>
          <p:nvPr/>
        </p:nvGrpSpPr>
        <p:grpSpPr>
          <a:xfrm>
            <a:off x="612775" y="819150"/>
            <a:ext cx="1602970" cy="5696128"/>
            <a:chOff x="3600" y="-240"/>
            <a:chExt cx="1669" cy="5658"/>
          </a:xfrm>
        </p:grpSpPr>
        <p:pic>
          <p:nvPicPr>
            <p:cNvPr id="11269" name="图片 11268" descr="w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00" y="-240"/>
              <a:ext cx="1344" cy="20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0" name="文本框 11269"/>
            <p:cNvSpPr txBox="1"/>
            <p:nvPr/>
          </p:nvSpPr>
          <p:spPr>
            <a:xfrm>
              <a:off x="3783" y="1776"/>
              <a:ext cx="1485" cy="9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zh-CN" altLang="en-US" sz="2800" dirty="0">
                  <a:solidFill>
                    <a:srgbClr val="FF7C8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武禹襄像</a:t>
              </a:r>
              <a:endParaRPr lang="zh-CN" altLang="en-US" sz="2800" dirty="0">
                <a:solidFill>
                  <a:srgbClr val="FF7C8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pic>
          <p:nvPicPr>
            <p:cNvPr id="11271" name="图片 11270" descr="w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0" y="2603"/>
              <a:ext cx="1344" cy="18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2" name="文本框 11271"/>
            <p:cNvSpPr txBox="1"/>
            <p:nvPr/>
          </p:nvSpPr>
          <p:spPr>
            <a:xfrm>
              <a:off x="3674" y="4410"/>
              <a:ext cx="1595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000" dirty="0">
                  <a:solidFill>
                    <a:srgbClr val="FF7C8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武式第二代传人             李亦畬</a:t>
              </a:r>
              <a:endParaRPr lang="zh-CN" altLang="en-US" sz="2000">
                <a:solidFill>
                  <a:srgbClr val="FF7C8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矩形 69633"/>
          <p:cNvSpPr/>
          <p:nvPr/>
        </p:nvSpPr>
        <p:spPr>
          <a:xfrm>
            <a:off x="3933190" y="2141855"/>
            <a:ext cx="624078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0" dirty="0">
                <a:solidFill>
                  <a:srgbClr val="FFF7AF"/>
                </a:solidFill>
                <a:latin typeface="华文行楷" pitchFamily="2" charset="-122"/>
                <a:ea typeface="华文行楷" pitchFamily="2" charset="-122"/>
              </a:rPr>
              <a:t>      </a:t>
            </a:r>
            <a:r>
              <a:rPr lang="zh-CN" altLang="en-US" sz="2800" b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河北完县人孙禄堂，从师李魁垣学形意拳，继而学于李魁垣的师傅郭云深，又从师于程廷华学八卦掌。后又从师郝为真学太极拳，之后参合八卦、 形意、太极三家拳术的精义，融合一体而创  “ 孙式太极拳 ” 。 孙氏太极拳的特点是进退相随，舒展圆活，动作灵敏，转变方向时多以开合相接，故又称“开合活步太极拳”。 </a:t>
            </a:r>
            <a:endParaRPr lang="zh-CN" altLang="en-US" sz="2800" b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9638" name="图片 69637" descr="孙禄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1706880"/>
            <a:ext cx="2193925" cy="344328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9639" name="矩形 69638"/>
          <p:cNvSpPr/>
          <p:nvPr/>
        </p:nvSpPr>
        <p:spPr>
          <a:xfrm>
            <a:off x="1846580" y="5506244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sz="2800" b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孙禄堂 </a:t>
            </a:r>
            <a:endParaRPr lang="zh-CN" altLang="en-US" sz="2800" b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9640" name="矩形 69639"/>
          <p:cNvSpPr/>
          <p:nvPr/>
        </p:nvSpPr>
        <p:spPr>
          <a:xfrm>
            <a:off x="1676400" y="302260"/>
            <a:ext cx="3048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0" dirty="0">
                <a:solidFill>
                  <a:srgbClr val="FFF7AF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200" b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  ⑸ 孙氏太极</a:t>
            </a:r>
            <a:endParaRPr lang="zh-CN" altLang="en-US" sz="3200" b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9" grpId="0"/>
      <p:bldP spid="696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矩形 71681"/>
          <p:cNvSpPr/>
          <p:nvPr/>
        </p:nvSpPr>
        <p:spPr>
          <a:xfrm>
            <a:off x="2514600" y="838200"/>
            <a:ext cx="4800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⑴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  国内普及，国外欢迎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1683" name="矩形 71682"/>
          <p:cNvSpPr/>
          <p:nvPr/>
        </p:nvSpPr>
        <p:spPr>
          <a:xfrm>
            <a:off x="4421188" y="215900"/>
            <a:ext cx="29571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4.</a:t>
            </a:r>
            <a:r>
              <a:rPr lang="zh-C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行楷" pitchFamily="2" charset="-122"/>
              </a:rPr>
              <a:t>太极拳的发展</a:t>
            </a:r>
            <a:endParaRPr lang="zh-C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华文行楷" pitchFamily="2" charset="-122"/>
            </a:endParaRPr>
          </a:p>
        </p:txBody>
      </p:sp>
      <p:pic>
        <p:nvPicPr>
          <p:cNvPr id="71686" name="图片 71685" descr="老外学太极拳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1452563"/>
            <a:ext cx="7848600" cy="5221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3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3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/>
      <p:bldP spid="71683" grpId="1"/>
      <p:bldP spid="71683" grpId="2"/>
      <p:bldP spid="71683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9813" name="图片 119812" descr="5f78a075f7290ce9b395e189a7f380f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066800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4" name="矩形 119813"/>
          <p:cNvSpPr/>
          <p:nvPr/>
        </p:nvSpPr>
        <p:spPr>
          <a:xfrm>
            <a:off x="3886200" y="304800"/>
            <a:ext cx="4648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⑵  制定竞赛体制</a:t>
            </a:r>
            <a:endParaRPr lang="zh-C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8" name="图片 72707" descr="北京奥运会开幕式太极拳表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9" name="矩形 72708"/>
          <p:cNvSpPr/>
          <p:nvPr/>
        </p:nvSpPr>
        <p:spPr>
          <a:xfrm>
            <a:off x="4464050" y="746125"/>
            <a:ext cx="3230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dirty="0">
                <a:solidFill>
                  <a:srgbClr val="66FF66"/>
                </a:solidFill>
                <a:latin typeface="华文行楷" pitchFamily="2" charset="-122"/>
                <a:ea typeface="华文行楷" pitchFamily="2" charset="-122"/>
              </a:rPr>
              <a:t>大型活动表演</a:t>
            </a:r>
            <a:endParaRPr lang="zh-CN" altLang="en-US" sz="4000" dirty="0">
              <a:solidFill>
                <a:srgbClr val="66FF66"/>
              </a:solidFill>
              <a:ea typeface="华文行楷" pitchFamily="2" charset="-122"/>
            </a:endParaRPr>
          </a:p>
        </p:txBody>
      </p:sp>
    </p:spTree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2" name="矩形 20501"/>
          <p:cNvSpPr/>
          <p:nvPr/>
        </p:nvSpPr>
        <p:spPr>
          <a:xfrm>
            <a:off x="1127125" y="1542415"/>
            <a:ext cx="35718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轻松柔和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0507" name="图片 20506" descr="20068281258301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125" y="1752600"/>
            <a:ext cx="381000" cy="28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8" name="图片 20507" descr="20068281258301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945" y="2148840"/>
            <a:ext cx="38100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0" name="矩形 20509"/>
          <p:cNvSpPr/>
          <p:nvPr/>
        </p:nvSpPr>
        <p:spPr>
          <a:xfrm>
            <a:off x="2167255" y="2030730"/>
            <a:ext cx="39719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连贯均匀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0512" name="图片 20511" descr="20068281258301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2670175"/>
            <a:ext cx="381000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3" name="矩形 20512"/>
          <p:cNvSpPr/>
          <p:nvPr/>
        </p:nvSpPr>
        <p:spPr>
          <a:xfrm>
            <a:off x="2731135" y="2670175"/>
            <a:ext cx="3200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圆活自然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0514" name="图片 20513" descr="20068281258301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1135" y="3286125"/>
            <a:ext cx="354013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5" name="矩形 20514"/>
          <p:cNvSpPr/>
          <p:nvPr/>
        </p:nvSpPr>
        <p:spPr>
          <a:xfrm>
            <a:off x="3546475" y="3286125"/>
            <a:ext cx="3733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协调完整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248" name="文本框 10247"/>
          <p:cNvSpPr txBox="1"/>
          <p:nvPr/>
        </p:nvSpPr>
        <p:spPr>
          <a:xfrm>
            <a:off x="2938780" y="288925"/>
            <a:ext cx="312547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二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.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太极拳的特点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8195" name="Picture 3" descr="QQ图片20141123221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" y="4712970"/>
            <a:ext cx="2581275" cy="2144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Rectangle 3"/>
          <p:cNvSpPr>
            <a:spLocks noGrp="1"/>
          </p:cNvSpPr>
          <p:nvPr/>
        </p:nvSpPr>
        <p:spPr>
          <a:xfrm>
            <a:off x="3085465" y="4370070"/>
            <a:ext cx="8278495" cy="2487930"/>
          </a:xfrm>
        </p:spPr>
        <p:txBody>
          <a:bodyPr vert="horz" wrap="square"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特点：太极拳含蓄内敛、连绵不断、以柔克刚、急缓相间、行云流水的拳术风格使习练者的意、气、形、神逐渐 趋于圆融一体的至高境界，使得习练者在增强体质的同时提高自身素养，提升人与自然、人与社会的融洽与和谐。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6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4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194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文本框 33"/>
          <p:cNvSpPr txBox="1"/>
          <p:nvPr/>
        </p:nvSpPr>
        <p:spPr>
          <a:xfrm>
            <a:off x="2352040" y="440690"/>
            <a:ext cx="4191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sym typeface="+mn-ea"/>
              </a:rPr>
              <a:t>三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sym typeface="+mn-ea"/>
              </a:rPr>
              <a:t>.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sym typeface="+mn-ea"/>
              </a:rPr>
              <a:t>太极拳的养生机理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itchFamily="2" charset="-122"/>
              <a:ea typeface="华文行楷" pitchFamily="2" charset="-122"/>
              <a:sym typeface="+mn-ea"/>
            </a:endParaRPr>
          </a:p>
        </p:txBody>
      </p:sp>
      <p:sp>
        <p:nvSpPr>
          <p:cNvPr id="21507" name="文本框 21506"/>
          <p:cNvSpPr txBox="1"/>
          <p:nvPr/>
        </p:nvSpPr>
        <p:spPr>
          <a:xfrm>
            <a:off x="944880" y="1494155"/>
            <a:ext cx="955548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太极拳运动既自然又高雅，可亲身体会到音乐的韵律，哲学的内涵，美的造型，诗的意境。在高级的享受中，使疾病消失，使身心健康。目前，很多科研部门对太极拳正在进行研究。通过从医学、心理学、力学等多学科的研究证明，太极拳对冠心病、高血压、心脏病、肺病、肝炎、关节病、胃肠病、神经衰弱等疾病有很好的疗效 。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“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  <a:hlinkClick r:id="rId1" action="ppaction://hlinkfile"/>
              </a:rPr>
              <a:t>太极拳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”汇集了佛学，道学，儒学，医学，武学的精髓，将他们有机地运化于一体，是多代人锲而不舍地钻研、实践的结晶。 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通过练习太极拳可以改善自身的身体素质和健康状况。所以，太极拳健身是具有坚实的科学基础，是中国传统养生、医疗、保健运动方法的典型代表。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x-none" dirty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22529"/>
          <p:cNvSpPr txBox="1"/>
          <p:nvPr/>
        </p:nvSpPr>
        <p:spPr>
          <a:xfrm>
            <a:off x="2135188" y="981075"/>
            <a:ext cx="528764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、调整中枢神经系统的作用</a:t>
            </a:r>
            <a:endParaRPr lang="zh-CN" altLang="en-US" sz="32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31" name="文本框 22530"/>
          <p:cNvSpPr txBox="1"/>
          <p:nvPr/>
        </p:nvSpPr>
        <p:spPr>
          <a:xfrm>
            <a:off x="2135188" y="1989138"/>
            <a:ext cx="7418387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“太极拳采用心静用意,全神贯注,不存杂念的练法,亦即是强调练意、练气和练身三结合。这种意识结合身体锻炼的方法,能使大脑皮质有关中枢神经形成一个特殊的优势兴奋性,而周期其他区域则处于抑制状态。由于负诱导机理,使某些与慢性病有关的兴奋灶加强了抑制,而神经中枢的相互诱导,使病灶得到积极的调理。久之,可修复和改善某些神经中枢的生理功能和病理状态,因而病状得到控制、减轻或消失,使机体康复。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23553"/>
          <p:cNvSpPr txBox="1"/>
          <p:nvPr/>
        </p:nvSpPr>
        <p:spPr>
          <a:xfrm>
            <a:off x="2208213" y="909638"/>
            <a:ext cx="48793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、保养心血管系统的作用</a:t>
            </a:r>
            <a:endParaRPr lang="zh-CN" altLang="en-US" sz="32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3555" name="文本框 23554"/>
          <p:cNvSpPr txBox="1"/>
          <p:nvPr/>
        </p:nvSpPr>
        <p:spPr>
          <a:xfrm>
            <a:off x="2495550" y="1701800"/>
            <a:ext cx="6480175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太极拳对心血管系统有很好的保养作用。太极拳吸气时扩大腹腔；呼气时收缩腹部，运动轻灵，外柔内实，刚柔相济。腹压增大有助于血液循环的通畅。腹压的改变又相应地调节胸压 ,有利于增强心脏的功能。同时，在练拳过程中全身肌肉有节奏的放松与收缩，起到使毛细血管反射性扩张和血流通畅的作用。从而可减轻心脏的负担，血压也相应有所降低。可预防心血管疾病的发生。 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24577"/>
          <p:cNvSpPr txBox="1"/>
          <p:nvPr/>
        </p:nvSpPr>
        <p:spPr>
          <a:xfrm>
            <a:off x="1990725" y="909638"/>
            <a:ext cx="4472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3.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促进呼吸系统的作用 </a:t>
            </a:r>
            <a:endParaRPr lang="zh-CN" altLang="en-US" sz="32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4579" name="文本框 24578"/>
          <p:cNvSpPr txBox="1"/>
          <p:nvPr/>
        </p:nvSpPr>
        <p:spPr>
          <a:xfrm>
            <a:off x="2424113" y="1844675"/>
            <a:ext cx="6786562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太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极拳的呼吸遵循缓慢深长 ,其作用是: 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b="1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①呼和吸都比较充分 ,吸足、呼够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；</a:t>
            </a:r>
            <a:endParaRPr lang="zh-CN" altLang="en-US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②肺(血管)内气体交换充分</a:t>
            </a:r>
            <a:r>
              <a:rPr lang="en-US" altLang="zh-CN" b="1">
                <a:latin typeface="楷体_GB2312" panose="02010609030101010101" pitchFamily="49" charset="-122"/>
                <a:ea typeface="楷体_GB2312" panose="02010609030101010101" pitchFamily="49" charset="-122"/>
              </a:rPr>
              <a:t>;</a:t>
            </a:r>
            <a:endParaRPr lang="en-US" altLang="zh-CN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b="1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③呼吸肌运动柔和</a:t>
            </a:r>
            <a:r>
              <a:rPr lang="en-US" altLang="zh-CN" b="1">
                <a:latin typeface="楷体_GB2312" panose="02010609030101010101" pitchFamily="49" charset="-122"/>
                <a:ea typeface="楷体_GB2312" panose="02010609030101010101" pitchFamily="49" charset="-122"/>
              </a:rPr>
              <a:t>;</a:t>
            </a:r>
            <a:endParaRPr lang="en-US" altLang="zh-CN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b="1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④腹压、胸压的变化平缓、渐进 ,对内脏起到“按摩”作用 ,使呼吸器官得到充足的血液供应 ,从而使呼吸系统的生理功能得到改善。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66053" y="2918481"/>
            <a:ext cx="1334570" cy="1334570"/>
            <a:chOff x="1643268" y="3017541"/>
            <a:chExt cx="1334570" cy="1334570"/>
          </a:xfrm>
          <a:effectLst/>
        </p:grpSpPr>
        <p:sp>
          <p:nvSpPr>
            <p:cNvPr id="35" name="KSO_Shape"/>
            <p:cNvSpPr/>
            <p:nvPr/>
          </p:nvSpPr>
          <p:spPr>
            <a:xfrm>
              <a:off x="1643268" y="3017541"/>
              <a:ext cx="1334570" cy="133457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49716" y="3297658"/>
              <a:ext cx="7216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+mn-lt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79484" y="2843551"/>
            <a:ext cx="1334570" cy="1334570"/>
            <a:chOff x="4381996" y="3017541"/>
            <a:chExt cx="1334570" cy="1334570"/>
          </a:xfrm>
          <a:effectLst/>
        </p:grpSpPr>
        <p:sp>
          <p:nvSpPr>
            <p:cNvPr id="36" name="KSO_Shape"/>
            <p:cNvSpPr/>
            <p:nvPr/>
          </p:nvSpPr>
          <p:spPr>
            <a:xfrm>
              <a:off x="4381996" y="3017541"/>
              <a:ext cx="1334570" cy="133457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4639553" y="3297658"/>
              <a:ext cx="8194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+mn-lt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25630" y="2860696"/>
            <a:ext cx="1334570" cy="1334570"/>
            <a:chOff x="7120723" y="3017541"/>
            <a:chExt cx="1334570" cy="1334570"/>
          </a:xfrm>
          <a:effectLst/>
        </p:grpSpPr>
        <p:sp>
          <p:nvSpPr>
            <p:cNvPr id="37" name="KSO_Shape"/>
            <p:cNvSpPr/>
            <p:nvPr/>
          </p:nvSpPr>
          <p:spPr>
            <a:xfrm>
              <a:off x="7120723" y="3017541"/>
              <a:ext cx="1334570" cy="133457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378280" y="3312898"/>
              <a:ext cx="8194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+mn-lt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77161" y="2892446"/>
            <a:ext cx="1334570" cy="1334570"/>
            <a:chOff x="9859452" y="3017541"/>
            <a:chExt cx="1334570" cy="1334570"/>
          </a:xfrm>
          <a:effectLst/>
        </p:grpSpPr>
        <p:sp>
          <p:nvSpPr>
            <p:cNvPr id="38" name="KSO_Shape"/>
            <p:cNvSpPr/>
            <p:nvPr/>
          </p:nvSpPr>
          <p:spPr>
            <a:xfrm>
              <a:off x="9859452" y="3017541"/>
              <a:ext cx="1334570" cy="133457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0112201" y="3323581"/>
              <a:ext cx="8290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+mn-lt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lt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11194022" y="6082320"/>
            <a:ext cx="1551361" cy="155136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98087" y="416184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cs typeface="+mn-ea"/>
                <a:sym typeface="+mn-lt"/>
              </a:rPr>
              <a:t>目</a:t>
            </a:r>
            <a:endParaRPr lang="en-US" altLang="zh-CN" sz="4000" dirty="0" smtClean="0">
              <a:cs typeface="+mn-ea"/>
              <a:sym typeface="+mn-lt"/>
            </a:endParaRPr>
          </a:p>
          <a:p>
            <a:r>
              <a:rPr lang="zh-CN" altLang="en-US" sz="4000" dirty="0" smtClean="0">
                <a:cs typeface="+mn-ea"/>
                <a:sym typeface="+mn-lt"/>
              </a:rPr>
              <a:t>录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4920" y="944880"/>
            <a:ext cx="31053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en-US" altLang="zh-CN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ONTENTS</a:t>
            </a:r>
            <a:endParaRPr lang="zh-CN" altLang="en-US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0003597" y="2860061"/>
            <a:ext cx="1334570" cy="1334570"/>
            <a:chOff x="9859452" y="3017541"/>
            <a:chExt cx="1334570" cy="1334570"/>
          </a:xfrm>
          <a:effectLst/>
        </p:grpSpPr>
        <p:sp>
          <p:nvSpPr>
            <p:cNvPr id="28" name="KSO_Shape"/>
            <p:cNvSpPr/>
            <p:nvPr/>
          </p:nvSpPr>
          <p:spPr>
            <a:xfrm>
              <a:off x="9859452" y="3017541"/>
              <a:ext cx="1334570" cy="133457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117010" y="3323581"/>
              <a:ext cx="8194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+mn-lt"/>
                </a:rPr>
                <a:t>05</a:t>
              </a:r>
              <a:endParaRPr lang="zh-CN" altLang="en-US" sz="4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51810" y="4356100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太极拳运动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88915" y="4356100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太极拳的特点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88530" y="4356100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太极拳的养生机理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67570" y="4356100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太极拳习练要领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143970" y="4356100"/>
            <a:ext cx="323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习练太极拳注意事项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和误区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8687" y="2970896"/>
            <a:ext cx="56823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</a:t>
            </a:r>
            <a:endParaRPr lang="zh-CN" altLang="en-U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663567" y="2970896"/>
            <a:ext cx="568233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</a:t>
            </a:r>
            <a:endParaRPr lang="zh-CN" altLang="en-U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009257" y="2970896"/>
            <a:ext cx="56823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</a:t>
            </a:r>
            <a:endParaRPr lang="zh-CN" altLang="en-U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260332" y="2970896"/>
            <a:ext cx="56823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</a:t>
            </a:r>
            <a:endParaRPr lang="zh-CN" altLang="en-U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989197" y="2892156"/>
            <a:ext cx="56823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</a:t>
            </a:r>
            <a:endParaRPr lang="zh-CN" altLang="en-U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2192000" y="7122695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0386947" y="2969626"/>
            <a:ext cx="56823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</a:t>
            </a:r>
            <a:endParaRPr lang="zh-CN" altLang="en-U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  <p:bldP spid="31" grpId="0"/>
      <p:bldP spid="34" grpId="0"/>
      <p:bldP spid="39" grpId="0"/>
      <p:bldP spid="40" grpId="0"/>
      <p:bldP spid="9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25601"/>
          <p:cNvSpPr txBox="1"/>
          <p:nvPr/>
        </p:nvSpPr>
        <p:spPr>
          <a:xfrm>
            <a:off x="1990725" y="692150"/>
            <a:ext cx="42678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4.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改善消化系统的作用</a:t>
            </a:r>
            <a:endParaRPr lang="zh-CN" altLang="en-US" sz="32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03" name="文本框 25602"/>
          <p:cNvSpPr txBox="1"/>
          <p:nvPr/>
        </p:nvSpPr>
        <p:spPr>
          <a:xfrm>
            <a:off x="2208213" y="1628775"/>
            <a:ext cx="6696075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x-none" sz="1800" dirty="0">
                <a:latin typeface="Arial" panose="020B0604020202020204" pitchFamily="34" charset="0"/>
              </a:rPr>
              <a:t>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太极拳运动讲究松静安舒、通畅气血、阴阳平衡、导引经络、使血脉流畅、循环加强、内脏器官的供血供氧增加；运 动时以腹式呼吸为主，对于隔肌、腹肌、肝、脾和胃肠等均起按摩作用，改善了全身循环。因此 ,消化器官 (特别是胃肠组织) 得到良性刺激，使胃窦炎或慢性溃疡症状得以改善。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26625"/>
          <p:cNvSpPr txBox="1"/>
          <p:nvPr/>
        </p:nvSpPr>
        <p:spPr>
          <a:xfrm>
            <a:off x="1990725" y="765175"/>
            <a:ext cx="42678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5.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增强运动系统的作用 </a:t>
            </a:r>
            <a:endParaRPr lang="zh-CN" altLang="en-US" sz="32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2582228" y="2220278"/>
            <a:ext cx="588010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练拳时要达到“一动无有不动” ，要求全身的骨骼、关节、腰腹肌群都要充分调动，从而提高关节的柔韧性、灵活性以及脊柱的活动幅度。肌肉和关节由于血液循环的改善而得到充足营养，增强肌肉的弹性、伸展性和灵活性，发展了肌肉力量。因此，对颈、 肩、腰、腿痛和关节瘀血等疾病起到防治的作用。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27649"/>
          <p:cNvSpPr txBox="1"/>
          <p:nvPr/>
        </p:nvSpPr>
        <p:spPr>
          <a:xfrm>
            <a:off x="2135188" y="981075"/>
            <a:ext cx="34512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6.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疏通经络的作用</a:t>
            </a:r>
            <a:endParaRPr lang="zh-CN" altLang="en-US" sz="32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7651" name="文本框 27650"/>
          <p:cNvSpPr txBox="1"/>
          <p:nvPr/>
        </p:nvSpPr>
        <p:spPr>
          <a:xfrm>
            <a:off x="2503488" y="2353945"/>
            <a:ext cx="568325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200000"/>
              </a:lnSpc>
            </a:pP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中医学理论认为，人体是高度统一的阴阳调控系统。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太极拳松静安舒、周身协调、通畅气血、阴阳平衡、导引经络、气贯全身、神形合一。从整体上把握人体阴阳的平衡，对神经系统和内脏器官的调整具有功效。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框 28673"/>
          <p:cNvSpPr txBox="1"/>
          <p:nvPr/>
        </p:nvSpPr>
        <p:spPr>
          <a:xfrm>
            <a:off x="2135188" y="836613"/>
            <a:ext cx="30429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7.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调养心的作用</a:t>
            </a:r>
            <a:endParaRPr lang="zh-CN" altLang="en-US" sz="32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75" name="文本框 28674"/>
          <p:cNvSpPr txBox="1"/>
          <p:nvPr/>
        </p:nvSpPr>
        <p:spPr>
          <a:xfrm>
            <a:off x="2202815" y="2281555"/>
            <a:ext cx="6767513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从气功角度说:太极拳的“精神内收”，充分强调人的精神能动性的作用，被誉为 “精神体操”,具有提高精神对环境的适应能力 ,可以 淡化喜、怒、忧、思、悲、恐、惊这七种心理感情。而许多生理上的疾患，都与这“七情”有关。太极拳讲究柔化，刚柔相济，随机转化，有利于人们的心态、心理的调整，减少内向性格的负面影响，增进身心的健康。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29697"/>
          <p:cNvSpPr txBox="1"/>
          <p:nvPr/>
        </p:nvSpPr>
        <p:spPr>
          <a:xfrm>
            <a:off x="2208213" y="836613"/>
            <a:ext cx="34512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8.</a:t>
            </a:r>
            <a:r>
              <a:rPr lang="zh-CN" altLang="en-US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抗老防衰的作用</a:t>
            </a:r>
            <a:r>
              <a:rPr lang="zh-CN" altLang="en-US" sz="1800">
                <a:latin typeface="Arial" panose="020B0604020202020204" pitchFamily="34" charset="0"/>
              </a:rPr>
              <a:t> 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9699" name="文本框 29698"/>
          <p:cNvSpPr txBox="1"/>
          <p:nvPr/>
        </p:nvSpPr>
        <p:spPr>
          <a:xfrm>
            <a:off x="2407920" y="2423160"/>
            <a:ext cx="6118225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zh-CN" altLang="x-none" sz="1800" b="1" dirty="0">
                <a:latin typeface="Arial" panose="020B0604020202020204" pitchFamily="34" charset="0"/>
              </a:rPr>
              <a:t>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太极拳以其轻、柔、平稳 ,没有忽起忽落的明显变化和激烈的跳跃动作，在用力均匀的全身运动状态下，使身体各肌群都能得到锻炼，从而增加了肌力、肌弹性、肌肉的兴奋性 ,使人精神充沛，不易疲劳。</a:t>
            </a:r>
            <a:endParaRPr lang="zh-CN" altLang="x-none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732811" y="181707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头部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25445" y="1663700"/>
            <a:ext cx="4454525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</a:t>
            </a:r>
            <a:r>
              <a:rPr lang="zh-CN" altLang="en-US" sz="1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头正颈直，虚领顶劲 ，表情自然，平静从容 ，</a:t>
            </a:r>
            <a:endParaRPr lang="zh-CN" altLang="en-US" sz="1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排除杂念 ，集中注意 ， 眼神视线，合理调节。</a:t>
            </a:r>
            <a:endParaRPr lang="zh-CN" altLang="en-US" sz="1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42472" y="4865500"/>
            <a:ext cx="382137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沉肩、坠肘、坐腕 </a:t>
            </a:r>
            <a:endParaRPr lang="zh-CN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41837" y="2941119"/>
            <a:ext cx="3821372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胸背部：含胸拔背</a:t>
            </a:r>
            <a:endParaRPr lang="zh-CN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腰</a:t>
            </a:r>
            <a:r>
              <a:rPr lang="zh-CN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脊部：松腰正背 </a:t>
            </a:r>
            <a:endParaRPr lang="zh-CN" altLang="en-US" sz="1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臀部：    缩髋敛臀 </a:t>
            </a:r>
            <a:endParaRPr lang="zh-CN" altLang="en-US" sz="1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192000" y="7122695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394710" y="127000"/>
            <a:ext cx="3840480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四、太极拳习练要领</a:t>
            </a:r>
            <a:endParaRPr lang="zh-CN" altLang="en-US" sz="32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29690" y="1000760"/>
            <a:ext cx="426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习练太极拳时对身体各部位姿势的要求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79880" y="3241040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躯干部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 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1579880" y="4788535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肩臂部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58950" y="6045200"/>
            <a:ext cx="985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腿部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 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3242310" y="6226810"/>
            <a:ext cx="22517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1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屈腿落胯、活膝扣足</a:t>
            </a:r>
            <a:endParaRPr lang="zh-CN" altLang="en-US" sz="1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图片 15" descr="QQ截图201609271656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9970" y="1282065"/>
            <a:ext cx="897890" cy="1306195"/>
          </a:xfrm>
          <a:prstGeom prst="rect">
            <a:avLst/>
          </a:prstGeom>
        </p:spPr>
      </p:pic>
      <p:pic>
        <p:nvPicPr>
          <p:cNvPr id="27653" name="图片 27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870" y="2941320"/>
            <a:ext cx="892810" cy="1275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IMG_2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870" y="4474845"/>
            <a:ext cx="984250" cy="1283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297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880" y="5600700"/>
            <a:ext cx="2691765" cy="1165860"/>
          </a:xfrm>
          <a:prstGeom prst="rect">
            <a:avLst/>
          </a:prstGeom>
          <a:gradFill rotWithShape="0">
            <a:gsLst>
              <a:gs pos="0">
                <a:srgbClr val="E8EBFE"/>
              </a:gs>
              <a:gs pos="100000">
                <a:srgbClr val="E8EBFE">
                  <a:gamma/>
                  <a:tint val="58039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5" grpId="1"/>
      <p:bldP spid="45" grpId="0"/>
      <p:bldP spid="45" grpId="1"/>
      <p:bldP spid="33" grpId="0"/>
      <p:bldP spid="33" grpId="1"/>
      <p:bldP spid="9" grpId="0"/>
      <p:bldP spid="9" grpId="1"/>
      <p:bldP spid="35" grpId="0"/>
      <p:bldP spid="35" grpId="1"/>
      <p:bldP spid="10" grpId="0"/>
      <p:bldP spid="10" grpId="1"/>
      <p:bldP spid="34" grpId="0"/>
      <p:bldP spid="34" grpId="1"/>
      <p:bldP spid="12" grpId="0"/>
      <p:bldP spid="12" grpId="1"/>
      <p:bldP spid="14" grpId="0"/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408430" y="654685"/>
            <a:ext cx="1684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习练口诀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494790" y="1740535"/>
            <a:ext cx="587121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  <a:buClrTx/>
              <a:buSzTx/>
              <a:buFontTx/>
              <a:buNone/>
            </a:pPr>
            <a:r>
              <a:rPr lang="en-US" altLang="zh-CN" dirty="0">
                <a:solidFill>
                  <a:schemeClr val="tx1"/>
                </a:solidFill>
                <a:sym typeface="+mn-ea"/>
              </a:rPr>
              <a:t>         </a:t>
            </a:r>
            <a:r>
              <a:rPr lang="zh-CN" altLang="x-none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心静用意、身正体松、  由松入柔、柔中欲刚</a:t>
            </a:r>
            <a:endParaRPr lang="zh-CN" altLang="x-none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>
              <a:lnSpc>
                <a:spcPct val="200000"/>
              </a:lnSpc>
              <a:buClrTx/>
              <a:buSzTx/>
              <a:buFontTx/>
              <a:buNone/>
            </a:pPr>
            <a:r>
              <a:rPr lang="zh-CN" altLang="x-none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弧形螺旋、中正圆转、  源动腰脊、劲贯四稍</a:t>
            </a:r>
            <a:endParaRPr lang="zh-CN" altLang="x-none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>
              <a:lnSpc>
                <a:spcPct val="200000"/>
              </a:lnSpc>
              <a:buClrTx/>
              <a:buSzTx/>
              <a:buFontTx/>
              <a:buNone/>
            </a:pPr>
            <a:r>
              <a:rPr lang="zh-CN" altLang="x-none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三尖六合、上下一线、  虚领顶劲、气沉丹田</a:t>
            </a:r>
            <a:endParaRPr lang="zh-CN" altLang="x-none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>
              <a:lnSpc>
                <a:spcPct val="200000"/>
              </a:lnSpc>
              <a:buClrTx/>
              <a:buSzTx/>
              <a:buFontTx/>
              <a:buNone/>
            </a:pPr>
            <a:r>
              <a:rPr lang="zh-CN" altLang="x-none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含胸拔背、落胯正腰、  沉肩垂肘、坐腕舒指</a:t>
            </a:r>
            <a:endParaRPr lang="zh-CN" altLang="x-none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>
              <a:lnSpc>
                <a:spcPct val="200000"/>
              </a:lnSpc>
              <a:buClrTx/>
              <a:buSzTx/>
              <a:buFontTx/>
              <a:buNone/>
            </a:pPr>
            <a:r>
              <a:rPr lang="zh-CN" altLang="x-none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屈膝圆裆、骶骨有力、  眼随手转、步随身换</a:t>
            </a:r>
            <a:endParaRPr lang="zh-CN" altLang="x-none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>
              <a:lnSpc>
                <a:spcPct val="200000"/>
              </a:lnSpc>
              <a:buClrTx/>
              <a:buSzTx/>
              <a:buFontTx/>
              <a:buNone/>
            </a:pPr>
            <a:r>
              <a:rPr lang="zh-CN" altLang="x-none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速度均匀、轻沉兼备、  内动外发、呼吸协调</a:t>
            </a:r>
            <a:endParaRPr lang="zh-CN" altLang="x-none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l">
              <a:lnSpc>
                <a:spcPct val="200000"/>
              </a:lnSpc>
              <a:buClrTx/>
              <a:buSzTx/>
              <a:buFontTx/>
              <a:buNone/>
            </a:pPr>
            <a:r>
              <a:rPr lang="zh-CN" altLang="x-none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意动形随、势定意连 </a:t>
            </a:r>
            <a:endParaRPr lang="zh-CN" altLang="x-none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</p:txBody>
      </p:sp>
      <p:pic>
        <p:nvPicPr>
          <p:cNvPr id="8" name="图片 7" descr="196a1eac4979983394401625f45341f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6740" y="3985895"/>
            <a:ext cx="2544445" cy="254444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6855368" y="1378589"/>
            <a:ext cx="3419288" cy="3070578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046204" y="1975594"/>
            <a:ext cx="3419288" cy="3070578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387165" y="2837678"/>
            <a:ext cx="3419288" cy="3070578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7486" y="1864714"/>
            <a:ext cx="335370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动作要求：体松心静、力身中正、型法准确、重心平衡、舒展柔和。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重  点 ：打好形体基础 </a:t>
            </a:r>
            <a:endParaRPr lang="zh-CN" altLang="en-US" sz="1200" dirty="0">
              <a:latin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1133" y="1520587"/>
            <a:ext cx="1910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FF0000"/>
                </a:solidFill>
                <a:sym typeface="+mn-ea"/>
              </a:rPr>
              <a:t>第一阶段  基础阶段</a:t>
            </a:r>
            <a:endParaRPr lang="zh-CN" altLang="en-US" sz="1600" b="1" dirty="0"/>
          </a:p>
        </p:txBody>
      </p:sp>
      <p:sp>
        <p:nvSpPr>
          <p:cNvPr id="15" name="矩形 14"/>
          <p:cNvSpPr/>
          <p:nvPr/>
        </p:nvSpPr>
        <p:spPr>
          <a:xfrm>
            <a:off x="4771259" y="5497293"/>
            <a:ext cx="3353704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动作要求：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lnSpc>
                <a:spcPct val="90000"/>
              </a:lnSpc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上下相随、运转圆活，特别应注意重视腰和臂的旋转，以腰为轴带动四肢。 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重点：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掌握太极拳的动作规格，体现太极拳的运动特点。</a:t>
            </a:r>
            <a:endParaRPr lang="zh-CN" altLang="en-US" sz="1200" dirty="0">
              <a:latin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84906" y="5153166"/>
            <a:ext cx="1910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FF0000"/>
                </a:solidFill>
                <a:sym typeface="+mn-ea"/>
              </a:rPr>
              <a:t>第二阶段  熟练阶段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 </a:t>
            </a:r>
            <a:endParaRPr lang="zh-CN" altLang="en-US" sz="1600" b="1" dirty="0"/>
          </a:p>
        </p:txBody>
      </p:sp>
      <p:sp>
        <p:nvSpPr>
          <p:cNvPr id="17" name="矩形 16"/>
          <p:cNvSpPr/>
          <p:nvPr/>
        </p:nvSpPr>
        <p:spPr>
          <a:xfrm>
            <a:off x="8440420" y="5071745"/>
            <a:ext cx="29368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动作要求：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以意导体、分清虚实 、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以气运身、气力相合 。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重点：</a:t>
            </a:r>
            <a:endParaRPr lang="zh-CN" altLang="en-US"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劲力的运用和意念、呼吸、动作的自然结合。 </a:t>
            </a:r>
            <a:endParaRPr lang="zh-CN" altLang="en-US" sz="1200" dirty="0">
              <a:latin typeface="+mn-ea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53879" y="4659570"/>
            <a:ext cx="1910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FF0000"/>
                </a:solidFill>
                <a:sym typeface="+mn-ea"/>
              </a:rPr>
              <a:t>第三阶段  自如阶段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 </a:t>
            </a:r>
            <a:endParaRPr lang="zh-CN" altLang="en-US" sz="16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12192000" y="7122695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370965" y="288290"/>
            <a:ext cx="3173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练习步骤和技术要求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 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9" name="文本框 14338"/>
          <p:cNvSpPr txBox="1"/>
          <p:nvPr/>
        </p:nvSpPr>
        <p:spPr>
          <a:xfrm>
            <a:off x="1342708" y="1429068"/>
            <a:ext cx="6424612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关于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太极拳的呼吸，概括起来基本上有两种呼吸方法：</a:t>
            </a:r>
            <a:r>
              <a:rPr lang="zh-CN" altLang="x-none" b="1" dirty="0">
                <a:solidFill>
                  <a:srgbClr val="59595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一是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自然呼吸，二是拳式呼吸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en-US" altLang="zh-CN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en-US" altLang="zh-CN" b="1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自然呼吸就是不要过分注意呼吸和拳架、动作的配合问题，在做好拳势动作基础上，呼吸以自然、舒服为宜，你觉得舒服了，就对了。长此以往，呼吸自然就和动作配合上了，这实际上是以动作来调节呼吸。   </a:t>
            </a:r>
            <a:r>
              <a:rPr lang="zh-CN" altLang="x-none" sz="1800" dirty="0">
                <a:latin typeface="Arial" panose="020B0604020202020204" pitchFamily="34" charset="0"/>
              </a:rPr>
              <a:t>     </a:t>
            </a:r>
            <a:endParaRPr lang="en-US" altLang="zh-CN" sz="1800">
              <a:latin typeface="Arial" panose="020B0604020202020204" pitchFamily="34" charset="0"/>
            </a:endParaRPr>
          </a:p>
          <a:p>
            <a:r>
              <a:rPr lang="en-US" altLang="zh-CN" sz="1800">
                <a:latin typeface="Arial" panose="020B0604020202020204" pitchFamily="34" charset="0"/>
              </a:rPr>
              <a:t>       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11935" y="387350"/>
            <a:ext cx="288544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sym typeface="+mn-ea"/>
              </a:rPr>
              <a:t>4.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sym typeface="+mn-ea"/>
              </a:rPr>
              <a:t>太极拳呼吸的配合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algn="l"/>
            <a:r>
              <a:rPr lang="zh-CN" altLang="en-US" dirty="0">
                <a:solidFill>
                  <a:srgbClr val="FF0000"/>
                </a:solidFill>
                <a:sym typeface="+mn-ea"/>
              </a:rPr>
              <a:t> </a:t>
            </a:r>
            <a:endParaRPr lang="zh-CN" altLang="en-US"/>
          </a:p>
        </p:txBody>
      </p:sp>
      <p:sp>
        <p:nvSpPr>
          <p:cNvPr id="15362" name="文本框 15361"/>
          <p:cNvSpPr txBox="1"/>
          <p:nvPr/>
        </p:nvSpPr>
        <p:spPr>
          <a:xfrm>
            <a:off x="1343025" y="3360420"/>
            <a:ext cx="642493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楷体_GB2312" panose="02010609030101010101" pitchFamily="49" charset="-122"/>
              </a:rPr>
              <a:t>       </a:t>
            </a:r>
            <a:r>
              <a:rPr lang="zh-CN" altLang="x-none" b="1" dirty="0">
                <a:latin typeface="Arial" panose="020B0604020202020204" pitchFamily="34" charset="0"/>
                <a:ea typeface="楷体_GB2312" panose="02010609030101010101" pitchFamily="49" charset="-122"/>
              </a:rPr>
              <a:t>拳势呼吸就是有意识地将呼吸和动作结合起来，呼吸的长短和动作的过程相联系，呼吸的吐纳也和动作的开合曲伸相关联。一般是动作外展为呼，内收为吸；动作沉降为呼，提升为吸；发劲时为呼，蓄劲时为吸。不管哪种呼吸，基本要领都应是细、匀、深、长。</a:t>
            </a:r>
            <a:endParaRPr lang="zh-CN" altLang="x-none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15363" name="图片 3" descr="3270139_141753810000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750" y="3896043"/>
            <a:ext cx="4032250" cy="2501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文本占位符 5122"/>
          <p:cNvSpPr>
            <a:spLocks noGrp="1"/>
          </p:cNvSpPr>
          <p:nvPr/>
        </p:nvSpPr>
        <p:spPr>
          <a:xfrm>
            <a:off x="951230" y="2483485"/>
            <a:ext cx="9018905" cy="14008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>
                <a:latin typeface="华文楷体" panose="02010600040101010101" charset="-122"/>
                <a:ea typeface="华文楷体" panose="02010600040101010101" charset="-122"/>
              </a:rPr>
              <a:t>  </a:t>
            </a:r>
            <a:r>
              <a:rPr sz="1800">
                <a:latin typeface="华文楷体" panose="02010600040101010101" charset="-122"/>
                <a:ea typeface="华文楷体" panose="02010600040101010101" charset="-122"/>
              </a:rPr>
              <a:t>一般来说，练拳以清晨为宜。最好能排空大小便，喝一点豆浆、麦乳精之类的饮料，或吃几片饼干，但千万不要吃饱。接着可结合散步做一些随意的准备活动，然后静立片刻，调匀呼吸，排除杂念，准备操拳。</a:t>
            </a:r>
            <a:endParaRPr sz="1800"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 algn="just">
              <a:buNone/>
            </a:pPr>
            <a:endParaRPr sz="1800"/>
          </a:p>
        </p:txBody>
      </p:sp>
      <p:sp>
        <p:nvSpPr>
          <p:cNvPr id="5" name="文本框 4"/>
          <p:cNvSpPr txBox="1"/>
          <p:nvPr/>
        </p:nvSpPr>
        <p:spPr>
          <a:xfrm>
            <a:off x="1134745" y="1927225"/>
            <a:ext cx="755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文行楷" pitchFamily="2" charset="-122"/>
                <a:ea typeface="华文行楷" pitchFamily="2" charset="-122"/>
              </a:rPr>
              <a:t>1.</a:t>
            </a:r>
            <a:r>
              <a:rPr lang="zh-CN" altLang="en-US">
                <a:latin typeface="华文行楷" pitchFamily="2" charset="-122"/>
                <a:ea typeface="华文行楷" pitchFamily="2" charset="-122"/>
              </a:rPr>
              <a:t>练拳前要做好必要的准备活动</a:t>
            </a:r>
            <a:endParaRPr lang="zh-CN" altLang="en-US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75510" y="215900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五、习练太极拳的注意事项和误区</a:t>
            </a:r>
            <a:endParaRPr lang="zh-CN" altLang="en-US" sz="32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1230" y="979805"/>
            <a:ext cx="484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注意事项：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4120" y="3884295"/>
            <a:ext cx="755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文行楷" pitchFamily="2" charset="-122"/>
                <a:ea typeface="华文行楷" pitchFamily="2" charset="-122"/>
              </a:rPr>
              <a:t>2.</a:t>
            </a:r>
            <a:r>
              <a:rPr lang="zh-CN" altLang="en-US">
                <a:latin typeface="华文行楷" pitchFamily="2" charset="-122"/>
                <a:ea typeface="华文行楷" pitchFamily="2" charset="-122"/>
              </a:rPr>
              <a:t>练拳时应掌握匀细深长的呼吸</a:t>
            </a:r>
            <a:endParaRPr lang="zh-CN" altLang="en-US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文本占位符 5122"/>
          <p:cNvSpPr>
            <a:spLocks noGrp="1"/>
          </p:cNvSpPr>
          <p:nvPr/>
        </p:nvSpPr>
        <p:spPr>
          <a:xfrm>
            <a:off x="951230" y="4412615"/>
            <a:ext cx="10302875" cy="23266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>
                <a:latin typeface="华文楷体" panose="02010600040101010101" charset="-122"/>
                <a:ea typeface="华文楷体" panose="02010600040101010101" charset="-122"/>
              </a:rPr>
              <a:t>  </a:t>
            </a:r>
            <a:r>
              <a:rPr sz="1600">
                <a:latin typeface="华文楷体" panose="02010600040101010101" charset="-122"/>
                <a:ea typeface="华文楷体" panose="02010600040101010101" charset="-122"/>
              </a:rPr>
              <a:t>匀细深长的呼吸，不但可以提高“吐故纳新”的效果，同时也能改进血液循环和内脏活动机能。由于这是一种与动作相结合的腹式运动，初学者可能感到有困难，应在锻炼中慢慢适应，不要急于求成，千万不要故意用力呼吸来达到所谓的“气沉丹田”，以免出现头晕目眩，心跳气促等现象，影响自然呼吸。老年人练拳以适度为宜，久而久之，随着身体素质的增强，逐渐做到行气结合，得心应手，操之过急是万万不行的。</a:t>
            </a:r>
            <a:endParaRPr sz="1600">
              <a:latin typeface="华文楷体" panose="02010600040101010101" charset="-122"/>
              <a:ea typeface="华文楷体" panose="02010600040101010101" charset="-122"/>
            </a:endParaRPr>
          </a:p>
          <a:p>
            <a:pPr marL="0" indent="0" algn="just">
              <a:buNone/>
            </a:pPr>
            <a:endParaRPr sz="160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8" name="文本框 10247"/>
          <p:cNvSpPr txBox="1"/>
          <p:nvPr/>
        </p:nvSpPr>
        <p:spPr>
          <a:xfrm>
            <a:off x="3581400" y="457200"/>
            <a:ext cx="5206365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zh-CN" altLang="en-US" sz="48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一</a:t>
            </a:r>
            <a:r>
              <a:rPr lang="en-US" altLang="zh-CN" sz="4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.</a:t>
            </a:r>
            <a:r>
              <a:rPr lang="zh-CN" altLang="en-US" sz="48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太极拳运动概述</a:t>
            </a:r>
            <a:endParaRPr lang="zh-CN" altLang="en-US" sz="48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252" name="矩形 10251"/>
          <p:cNvSpPr/>
          <p:nvPr/>
        </p:nvSpPr>
        <p:spPr>
          <a:xfrm>
            <a:off x="2057400" y="1600200"/>
            <a:ext cx="3886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en-US" altLang="zh-CN" sz="2800" b="0">
                <a:latin typeface="华文行楷" pitchFamily="2" charset="-122"/>
                <a:ea typeface="华文行楷" pitchFamily="2" charset="-122"/>
              </a:rPr>
              <a:t>1.</a:t>
            </a:r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什么是</a:t>
            </a:r>
            <a:r>
              <a:rPr lang="zh-CN" altLang="en-US" sz="2800" b="0" dirty="0">
                <a:ea typeface="宋体" panose="02010600030101010101" pitchFamily="2" charset="-122"/>
              </a:rPr>
              <a:t>“</a:t>
            </a:r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太极拳</a:t>
            </a:r>
            <a:r>
              <a:rPr lang="en-US" altLang="zh-CN" sz="2800" b="0">
                <a:latin typeface="华文行楷" pitchFamily="2" charset="-122"/>
                <a:ea typeface="华文行楷" pitchFamily="2" charset="-122"/>
              </a:rPr>
              <a:t>”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253" name="矩形 10252"/>
          <p:cNvSpPr/>
          <p:nvPr/>
        </p:nvSpPr>
        <p:spPr>
          <a:xfrm>
            <a:off x="2743200" y="2372202"/>
            <a:ext cx="6858000" cy="39693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/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        太极拳是中国拳术之一，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早期曾称为“长拳”、“棉拳”、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“十三势”、“软手”。到了清朝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乾隆年间，山西武术家王宗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岳著</a:t>
            </a:r>
            <a:r>
              <a:rPr lang="en-US" altLang="zh-CN" sz="2800" b="0"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太极拳论</a:t>
            </a:r>
            <a:r>
              <a:rPr lang="en-US" altLang="zh-CN" sz="2800" b="0">
                <a:latin typeface="华文行楷" pitchFamily="2" charset="-122"/>
                <a:ea typeface="华文行楷" pitchFamily="2" charset="-122"/>
              </a:rPr>
              <a:t>》</a:t>
            </a:r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，才确定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了太极拳的名称。 “太极”一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词源出</a:t>
            </a:r>
            <a:r>
              <a:rPr lang="en-US" altLang="zh-CN" sz="2800" b="0"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周易</a:t>
            </a:r>
            <a:r>
              <a:rPr lang="en-US" altLang="zh-CN" sz="2800" b="0">
                <a:latin typeface="Arial" panose="020B0604020202020204" pitchFamily="34" charset="0"/>
                <a:ea typeface="华文行楷" pitchFamily="2" charset="-122"/>
              </a:rPr>
              <a:t>·</a:t>
            </a:r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系词</a:t>
            </a:r>
            <a:r>
              <a:rPr lang="en-US" altLang="zh-CN" sz="2800" b="0">
                <a:latin typeface="华文行楷" pitchFamily="2" charset="-122"/>
                <a:ea typeface="华文行楷" pitchFamily="2" charset="-122"/>
              </a:rPr>
              <a:t>》</a:t>
            </a:r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，含有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至高、至极、绝对、唯一的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意思。 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254" name="图片 10253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7448" y="2718435"/>
            <a:ext cx="2401887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102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文本占位符 5122"/>
          <p:cNvSpPr>
            <a:spLocks noGrp="1"/>
          </p:cNvSpPr>
          <p:nvPr/>
        </p:nvSpPr>
        <p:spPr>
          <a:xfrm>
            <a:off x="870585" y="1464945"/>
            <a:ext cx="9770745" cy="49949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800">
                <a:latin typeface="华文楷体" panose="02010600040101010101" charset="-122"/>
                <a:ea typeface="华文楷体" panose="02010600040101010101" charset="-122"/>
              </a:rPr>
              <a:t>  </a:t>
            </a:r>
            <a:r>
              <a:rPr sz="1600">
                <a:latin typeface="华文楷体" panose="02010600040101010101" charset="-122"/>
                <a:ea typeface="华文楷体" panose="02010600040101010101" charset="-122"/>
              </a:rPr>
              <a:t>太极拳的每一个动作都是由意识来支配的，从而达到精神和肌肉两方面的锻炼。老年人在操拳时，最好能选择一个清静避风的环境，以保持良好的心理状态、不要边练拳边与人交谈，以致失去锻炼的功效。同时，要根据个人不同的体质和健康状况，选择一定的姿势，做到量力而行。如年高体弱的，可采取姿势较高的小架子，尤其患有高血压、心脏病者，在做“分腿”、“踢腿”、“下势”等动作时，千万不要用力抬腿或下蹲，只要意识上想到了，同样可以得到锻炼效果；练拳时尽可能做到柔、缓、松、轻相结合：由于老年人受到体力上的限制，练拳应尽量柔和、放松、自然、缓慢，避免造成呼吸急促、心跳增快等副作用，即使初学者，也要做到这一点，尤其身体较弱或患慢性病的老年人，更要掌握好这个要领(正在咯血、出血的患者则暂时不宜练拳)。</a:t>
            </a:r>
            <a:endParaRPr sz="16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3015" y="873125"/>
            <a:ext cx="755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文行楷" pitchFamily="2" charset="-122"/>
                <a:ea typeface="华文行楷" pitchFamily="2" charset="-122"/>
              </a:rPr>
              <a:t>3.</a:t>
            </a:r>
            <a:r>
              <a:rPr lang="zh-CN" altLang="en-US">
                <a:latin typeface="华文行楷" pitchFamily="2" charset="-122"/>
                <a:ea typeface="华文行楷" pitchFamily="2" charset="-122"/>
              </a:rPr>
              <a:t>练拳时要用意而不用力</a:t>
            </a:r>
            <a:endParaRPr lang="zh-CN" altLang="en-US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文本框 18434"/>
          <p:cNvSpPr txBox="1"/>
          <p:nvPr/>
        </p:nvSpPr>
        <p:spPr>
          <a:xfrm>
            <a:off x="1146493" y="1357948"/>
            <a:ext cx="691197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误区一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：</a:t>
            </a:r>
            <a:r>
              <a:rPr lang="zh-CN" altLang="x-none" sz="2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“太极拳是老人练的即老人拳”。</a:t>
            </a:r>
            <a:endParaRPr lang="en-US" altLang="zh-CN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en-US" altLang="zh-CN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en-US" altLang="zh-CN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endParaRPr lang="zh-CN" altLang="x-none" sz="2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0440" y="544830"/>
            <a:ext cx="484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太极拳的三大误区</a:t>
            </a:r>
            <a:r>
              <a:rPr lang="zh-CN" altLang="en-US" sz="2400">
                <a:solidFill>
                  <a:srgbClr val="FF0000"/>
                </a:solidFill>
              </a:rPr>
              <a:t>：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3" name="图片 2" descr="8cd8d9253912b7814c49bd5eecf0b0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9355" y="713740"/>
            <a:ext cx="2895600" cy="1832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4050" y="3052445"/>
            <a:ext cx="7682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误区二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：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“太极拳仅能健身而不能用于技击、防身。”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30580" y="5212080"/>
            <a:ext cx="67240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误区三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：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“太极拳易学”，从社会上流传的口头禅“耍太极”可见一斑，有人认为跟在他人后面比划或者看看</a:t>
            </a:r>
            <a:r>
              <a:rPr lang="en-US" altLang="zh-CN" b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VCD</a:t>
            </a:r>
            <a:r>
              <a:rPr lang="zh-CN" altLang="x-none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即可学会太极拳。</a:t>
            </a:r>
            <a:endParaRPr lang="zh-CN" altLang="en-US"/>
          </a:p>
        </p:txBody>
      </p:sp>
      <p:pic>
        <p:nvPicPr>
          <p:cNvPr id="7" name="图片 6" descr="08769fdf4ce4fd538120bbd8d685cc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520" y="2183765"/>
            <a:ext cx="2129155" cy="2105025"/>
          </a:xfrm>
          <a:prstGeom prst="rect">
            <a:avLst/>
          </a:prstGeom>
        </p:spPr>
      </p:pic>
      <p:pic>
        <p:nvPicPr>
          <p:cNvPr id="8" name="图片 7" descr="bfe46b894b31975f0f54051f5d8fa7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090" y="2950845"/>
            <a:ext cx="2510155" cy="1410970"/>
          </a:xfrm>
          <a:prstGeom prst="rect">
            <a:avLst/>
          </a:prstGeom>
        </p:spPr>
      </p:pic>
      <p:pic>
        <p:nvPicPr>
          <p:cNvPr id="9" name="图片 8" descr="26dfb0c2bd6123d4a3e8ddfe057455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110" y="5048250"/>
            <a:ext cx="2226310" cy="1386840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5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5" grpId="1"/>
      <p:bldP spid="5" grpId="0"/>
      <p:bldP spid="5" grpId="1"/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5627072" y="1404730"/>
            <a:ext cx="2397811" cy="2454683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087149" y="3620068"/>
            <a:ext cx="2397811" cy="2153274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844954" y="2284932"/>
            <a:ext cx="1182806" cy="1062180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157414" y="4129655"/>
            <a:ext cx="1182806" cy="1062180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28230" y="4510405"/>
            <a:ext cx="3747770" cy="1639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latin typeface="Arial" panose="020B0604020202020204" pitchFamily="34" charset="0"/>
                <a:ea typeface="楷体_GB2312" panose="02010609030101010101" pitchFamily="49" charset="-122"/>
                <a:sym typeface="+mn-ea"/>
              </a:rPr>
              <a:t>     太极拳动作柔和、缓慢、轻灵，处处带有螺旋和弧形，运动绵绵不断、势势相连。它不仅是一种合乎生理和体育原理的健身运动，也是一种治疗和预防疾病的有效手段。因为它是练意、练身、练气三结合的运动，使人达到心静气和的状态，调和人体之阴阳，疏通人体之经络，故而是健身强体延年益寿的最佳运动之一。</a:t>
            </a:r>
            <a:endParaRPr lang="zh-CN" altLang="en-US" sz="1200" dirty="0">
              <a:latin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41674" y="4097739"/>
            <a:ext cx="297561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latin typeface="Arial" panose="020B0604020202020204" pitchFamily="34" charset="0"/>
                <a:ea typeface="楷体_GB2312" panose="02010609030101010101" pitchFamily="49" charset="-122"/>
                <a:sym typeface="+mn-ea"/>
              </a:rPr>
              <a:t>心静气和   调和阴阳   疏通经络</a:t>
            </a:r>
            <a:endParaRPr lang="zh-CN" altLang="en-US" sz="1600" b="1" dirty="0"/>
          </a:p>
        </p:txBody>
      </p:sp>
      <p:sp>
        <p:nvSpPr>
          <p:cNvPr id="16" name="矩形 15"/>
          <p:cNvSpPr/>
          <p:nvPr/>
        </p:nvSpPr>
        <p:spPr>
          <a:xfrm>
            <a:off x="1134817" y="2147975"/>
            <a:ext cx="335370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200" b="1" dirty="0">
                <a:latin typeface="Arial" panose="020B0604020202020204" pitchFamily="34" charset="0"/>
                <a:ea typeface="楷体_GB2312" panose="02010609030101010101" pitchFamily="49" charset="-122"/>
                <a:sym typeface="+mn-ea"/>
              </a:rPr>
              <a:t>       </a:t>
            </a:r>
            <a:r>
              <a:rPr lang="zh-CN" altLang="en-US" sz="1200" b="1" dirty="0">
                <a:latin typeface="Arial" panose="020B0604020202020204" pitchFamily="34" charset="0"/>
                <a:ea typeface="楷体_GB2312" panose="02010609030101010101" pitchFamily="49" charset="-122"/>
                <a:sym typeface="+mn-ea"/>
              </a:rPr>
              <a:t>太极拳是一项松静自然，正稳细绵的武术运动。是融拳、哲、医三理于一体的一项健身运动，是实现健身、防身、养身、娱身、</a:t>
            </a:r>
            <a:endParaRPr lang="zh-CN" altLang="en-US" sz="12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eaLnBrk="0" hangingPunct="0"/>
            <a:r>
              <a:rPr lang="zh-CN" altLang="en-US" sz="1200" b="1" dirty="0">
                <a:latin typeface="Arial" panose="020B0604020202020204" pitchFamily="34" charset="0"/>
                <a:ea typeface="楷体_GB2312" panose="02010609030101010101" pitchFamily="49" charset="-122"/>
                <a:sym typeface="+mn-ea"/>
              </a:rPr>
              <a:t>修身功能的最直接、最重要的手段。长期坚持锻炼，不仅能强身健体，修身养性，防治疾病，更能使人身心健康，延年益寿。</a:t>
            </a:r>
            <a:endParaRPr lang="zh-CN" altLang="en-US" sz="1200" dirty="0">
              <a:latin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02134" y="1607973"/>
            <a:ext cx="24536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latin typeface="Arial" panose="020B0604020202020204" pitchFamily="34" charset="0"/>
                <a:ea typeface="楷体_GB2312" panose="02010609030101010101" pitchFamily="49" charset="-122"/>
                <a:sym typeface="+mn-ea"/>
              </a:rPr>
              <a:t>健身 防身 养身 娱身 修身</a:t>
            </a:r>
            <a:endParaRPr lang="zh-CN" altLang="en-US" sz="1600" b="1" dirty="0"/>
          </a:p>
        </p:txBody>
      </p:sp>
      <p:sp>
        <p:nvSpPr>
          <p:cNvPr id="18" name="任意多边形 17"/>
          <p:cNvSpPr/>
          <p:nvPr/>
        </p:nvSpPr>
        <p:spPr>
          <a:xfrm>
            <a:off x="2874772" y="4618629"/>
            <a:ext cx="1274145" cy="1144203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7994958" y="1823113"/>
            <a:ext cx="1274145" cy="1144203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192000" y="7122695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23" name="KSO_Shape"/>
          <p:cNvSpPr/>
          <p:nvPr/>
        </p:nvSpPr>
        <p:spPr bwMode="auto">
          <a:xfrm>
            <a:off x="5270215" y="2518161"/>
            <a:ext cx="434548" cy="566802"/>
          </a:xfrm>
          <a:custGeom>
            <a:avLst/>
            <a:gdLst>
              <a:gd name="T0" fmla="*/ 704528 w 4844"/>
              <a:gd name="T1" fmla="*/ 1336636 h 6318"/>
              <a:gd name="T2" fmla="*/ 797459 w 4844"/>
              <a:gd name="T3" fmla="*/ 1364677 h 6318"/>
              <a:gd name="T4" fmla="*/ 920563 w 4844"/>
              <a:gd name="T5" fmla="*/ 1365280 h 6318"/>
              <a:gd name="T6" fmla="*/ 1065693 w 4844"/>
              <a:gd name="T7" fmla="*/ 1313720 h 6318"/>
              <a:gd name="T8" fmla="*/ 1188495 w 4844"/>
              <a:gd name="T9" fmla="*/ 1220551 h 6318"/>
              <a:gd name="T10" fmla="*/ 1269961 w 4844"/>
              <a:gd name="T11" fmla="*/ 1130396 h 6318"/>
              <a:gd name="T12" fmla="*/ 1352332 w 4844"/>
              <a:gd name="T13" fmla="*/ 1012502 h 6318"/>
              <a:gd name="T14" fmla="*/ 1443452 w 4844"/>
              <a:gd name="T15" fmla="*/ 845461 h 6318"/>
              <a:gd name="T16" fmla="*/ 1334530 w 4844"/>
              <a:gd name="T17" fmla="*/ 792996 h 6318"/>
              <a:gd name="T18" fmla="*/ 1167676 w 4844"/>
              <a:gd name="T19" fmla="*/ 794805 h 6318"/>
              <a:gd name="T20" fmla="*/ 996598 w 4844"/>
              <a:gd name="T21" fmla="*/ 825259 h 6318"/>
              <a:gd name="T22" fmla="*/ 842416 w 4844"/>
              <a:gd name="T23" fmla="*/ 893704 h 6318"/>
              <a:gd name="T24" fmla="*/ 771813 w 4844"/>
              <a:gd name="T25" fmla="*/ 950389 h 6318"/>
              <a:gd name="T26" fmla="*/ 712674 w 4844"/>
              <a:gd name="T27" fmla="*/ 1023357 h 6318"/>
              <a:gd name="T28" fmla="*/ 668924 w 4844"/>
              <a:gd name="T29" fmla="*/ 1115019 h 6318"/>
              <a:gd name="T30" fmla="*/ 643579 w 4844"/>
              <a:gd name="T31" fmla="*/ 1226883 h 6318"/>
              <a:gd name="T32" fmla="*/ 691554 w 4844"/>
              <a:gd name="T33" fmla="*/ 1710821 h 6318"/>
              <a:gd name="T34" fmla="*/ 604053 w 4844"/>
              <a:gd name="T35" fmla="*/ 1548906 h 6318"/>
              <a:gd name="T36" fmla="*/ 570562 w 4844"/>
              <a:gd name="T37" fmla="*/ 1438549 h 6318"/>
              <a:gd name="T38" fmla="*/ 554571 w 4844"/>
              <a:gd name="T39" fmla="*/ 1314926 h 6318"/>
              <a:gd name="T40" fmla="*/ 561812 w 4844"/>
              <a:gd name="T41" fmla="*/ 1177132 h 6318"/>
              <a:gd name="T42" fmla="*/ 596510 w 4844"/>
              <a:gd name="T43" fmla="*/ 1026372 h 6318"/>
              <a:gd name="T44" fmla="*/ 664097 w 4844"/>
              <a:gd name="T45" fmla="*/ 861743 h 6318"/>
              <a:gd name="T46" fmla="*/ 766683 w 4844"/>
              <a:gd name="T47" fmla="*/ 629271 h 6318"/>
              <a:gd name="T48" fmla="*/ 814054 w 4844"/>
              <a:gd name="T49" fmla="*/ 410368 h 6318"/>
              <a:gd name="T50" fmla="*/ 800778 w 4844"/>
              <a:gd name="T51" fmla="*/ 247246 h 6318"/>
              <a:gd name="T52" fmla="*/ 748278 w 4844"/>
              <a:gd name="T53" fmla="*/ 132367 h 6318"/>
              <a:gd name="T54" fmla="*/ 678580 w 4844"/>
              <a:gd name="T55" fmla="*/ 57892 h 6318"/>
              <a:gd name="T56" fmla="*/ 591984 w 4844"/>
              <a:gd name="T57" fmla="*/ 6935 h 6318"/>
              <a:gd name="T58" fmla="*/ 606769 w 4844"/>
              <a:gd name="T59" fmla="*/ 19900 h 6318"/>
              <a:gd name="T60" fmla="*/ 679183 w 4844"/>
              <a:gd name="T61" fmla="*/ 88044 h 6318"/>
              <a:gd name="T62" fmla="*/ 730175 w 4844"/>
              <a:gd name="T63" fmla="*/ 175786 h 6318"/>
              <a:gd name="T64" fmla="*/ 756425 w 4844"/>
              <a:gd name="T65" fmla="*/ 299710 h 6318"/>
              <a:gd name="T66" fmla="*/ 738019 w 4844"/>
              <a:gd name="T67" fmla="*/ 464340 h 6318"/>
              <a:gd name="T68" fmla="*/ 656252 w 4844"/>
              <a:gd name="T69" fmla="*/ 673594 h 6318"/>
              <a:gd name="T70" fmla="*/ 602243 w 4844"/>
              <a:gd name="T71" fmla="*/ 735104 h 6318"/>
              <a:gd name="T72" fmla="*/ 604657 w 4844"/>
              <a:gd name="T73" fmla="*/ 637714 h 6318"/>
              <a:gd name="T74" fmla="*/ 587459 w 4844"/>
              <a:gd name="T75" fmla="*/ 550273 h 6318"/>
              <a:gd name="T76" fmla="*/ 548536 w 4844"/>
              <a:gd name="T77" fmla="*/ 464642 h 6318"/>
              <a:gd name="T78" fmla="*/ 442027 w 4844"/>
              <a:gd name="T79" fmla="*/ 338305 h 6318"/>
              <a:gd name="T80" fmla="*/ 308665 w 4844"/>
              <a:gd name="T81" fmla="*/ 244231 h 6318"/>
              <a:gd name="T82" fmla="*/ 160518 w 4844"/>
              <a:gd name="T83" fmla="*/ 174278 h 6318"/>
              <a:gd name="T84" fmla="*/ 0 w 4844"/>
              <a:gd name="T85" fmla="*/ 123925 h 6318"/>
              <a:gd name="T86" fmla="*/ 25647 w 4844"/>
              <a:gd name="T87" fmla="*/ 404639 h 6318"/>
              <a:gd name="T88" fmla="*/ 84181 w 4844"/>
              <a:gd name="T89" fmla="*/ 609672 h 6318"/>
              <a:gd name="T90" fmla="*/ 165647 w 4844"/>
              <a:gd name="T91" fmla="*/ 749577 h 6318"/>
              <a:gd name="T92" fmla="*/ 259484 w 4844"/>
              <a:gd name="T93" fmla="*/ 837018 h 6318"/>
              <a:gd name="T94" fmla="*/ 355130 w 4844"/>
              <a:gd name="T95" fmla="*/ 883452 h 6318"/>
              <a:gd name="T96" fmla="*/ 442631 w 4844"/>
              <a:gd name="T97" fmla="*/ 900337 h 6318"/>
              <a:gd name="T98" fmla="*/ 486984 w 4844"/>
              <a:gd name="T99" fmla="*/ 950691 h 6318"/>
              <a:gd name="T100" fmla="*/ 416682 w 4844"/>
              <a:gd name="T101" fmla="*/ 1097229 h 6318"/>
              <a:gd name="T102" fmla="*/ 376251 w 4844"/>
              <a:gd name="T103" fmla="*/ 1234119 h 6318"/>
              <a:gd name="T104" fmla="*/ 360863 w 4844"/>
              <a:gd name="T105" fmla="*/ 1359853 h 6318"/>
              <a:gd name="T106" fmla="*/ 366294 w 4844"/>
              <a:gd name="T107" fmla="*/ 1474430 h 6318"/>
              <a:gd name="T108" fmla="*/ 400993 w 4844"/>
              <a:gd name="T109" fmla="*/ 1619763 h 6318"/>
              <a:gd name="T110" fmla="*/ 421510 w 4844"/>
              <a:gd name="T111" fmla="*/ 1735848 h 6318"/>
              <a:gd name="T112" fmla="*/ 300216 w 4844"/>
              <a:gd name="T113" fmla="*/ 1770522 h 6318"/>
              <a:gd name="T114" fmla="*/ 209699 w 4844"/>
              <a:gd name="T115" fmla="*/ 1820273 h 6318"/>
              <a:gd name="T116" fmla="*/ 158104 w 4844"/>
              <a:gd name="T117" fmla="*/ 1882386 h 6318"/>
              <a:gd name="T118" fmla="*/ 1013193 w 4844"/>
              <a:gd name="T119" fmla="*/ 1873642 h 6318"/>
              <a:gd name="T120" fmla="*/ 952848 w 4844"/>
              <a:gd name="T121" fmla="*/ 1811227 h 6318"/>
              <a:gd name="T122" fmla="*/ 852373 w 4844"/>
              <a:gd name="T123" fmla="*/ 1761778 h 6318"/>
              <a:gd name="T124" fmla="*/ 720218 w 4844"/>
              <a:gd name="T125" fmla="*/ 1730119 h 63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44" h="6318">
                <a:moveTo>
                  <a:pt x="2116" y="4309"/>
                </a:moveTo>
                <a:lnTo>
                  <a:pt x="2116" y="4309"/>
                </a:lnTo>
                <a:lnTo>
                  <a:pt x="2133" y="4322"/>
                </a:lnTo>
                <a:lnTo>
                  <a:pt x="2153" y="4335"/>
                </a:lnTo>
                <a:lnTo>
                  <a:pt x="2181" y="4353"/>
                </a:lnTo>
                <a:lnTo>
                  <a:pt x="2217" y="4374"/>
                </a:lnTo>
                <a:lnTo>
                  <a:pt x="2259" y="4396"/>
                </a:lnTo>
                <a:lnTo>
                  <a:pt x="2308" y="4421"/>
                </a:lnTo>
                <a:lnTo>
                  <a:pt x="2335" y="4433"/>
                </a:lnTo>
                <a:lnTo>
                  <a:pt x="2364" y="4444"/>
                </a:lnTo>
                <a:lnTo>
                  <a:pt x="2393" y="4456"/>
                </a:lnTo>
                <a:lnTo>
                  <a:pt x="2425" y="4468"/>
                </a:lnTo>
                <a:lnTo>
                  <a:pt x="2458" y="4480"/>
                </a:lnTo>
                <a:lnTo>
                  <a:pt x="2492" y="4490"/>
                </a:lnTo>
                <a:lnTo>
                  <a:pt x="2528" y="4500"/>
                </a:lnTo>
                <a:lnTo>
                  <a:pt x="2565" y="4509"/>
                </a:lnTo>
                <a:lnTo>
                  <a:pt x="2604" y="4518"/>
                </a:lnTo>
                <a:lnTo>
                  <a:pt x="2643" y="4526"/>
                </a:lnTo>
                <a:lnTo>
                  <a:pt x="2684" y="4531"/>
                </a:lnTo>
                <a:lnTo>
                  <a:pt x="2726" y="4537"/>
                </a:lnTo>
                <a:lnTo>
                  <a:pt x="2770" y="4540"/>
                </a:lnTo>
                <a:lnTo>
                  <a:pt x="2813" y="4542"/>
                </a:lnTo>
                <a:lnTo>
                  <a:pt x="2859" y="4543"/>
                </a:lnTo>
                <a:lnTo>
                  <a:pt x="2906" y="4542"/>
                </a:lnTo>
                <a:lnTo>
                  <a:pt x="2954" y="4540"/>
                </a:lnTo>
                <a:lnTo>
                  <a:pt x="3002" y="4535"/>
                </a:lnTo>
                <a:lnTo>
                  <a:pt x="3051" y="4528"/>
                </a:lnTo>
                <a:lnTo>
                  <a:pt x="3101" y="4519"/>
                </a:lnTo>
                <a:lnTo>
                  <a:pt x="3152" y="4508"/>
                </a:lnTo>
                <a:lnTo>
                  <a:pt x="3205" y="4494"/>
                </a:lnTo>
                <a:lnTo>
                  <a:pt x="3257" y="4479"/>
                </a:lnTo>
                <a:lnTo>
                  <a:pt x="3311" y="4460"/>
                </a:lnTo>
                <a:lnTo>
                  <a:pt x="3366" y="4439"/>
                </a:lnTo>
                <a:lnTo>
                  <a:pt x="3420" y="4414"/>
                </a:lnTo>
                <a:lnTo>
                  <a:pt x="3476" y="4387"/>
                </a:lnTo>
                <a:lnTo>
                  <a:pt x="3532" y="4357"/>
                </a:lnTo>
                <a:lnTo>
                  <a:pt x="3589" y="4324"/>
                </a:lnTo>
                <a:lnTo>
                  <a:pt x="3646" y="4287"/>
                </a:lnTo>
                <a:lnTo>
                  <a:pt x="3704" y="4247"/>
                </a:lnTo>
                <a:lnTo>
                  <a:pt x="3762" y="4202"/>
                </a:lnTo>
                <a:lnTo>
                  <a:pt x="3821" y="4155"/>
                </a:lnTo>
                <a:lnTo>
                  <a:pt x="3850" y="4130"/>
                </a:lnTo>
                <a:lnTo>
                  <a:pt x="3880" y="4104"/>
                </a:lnTo>
                <a:lnTo>
                  <a:pt x="3909" y="4077"/>
                </a:lnTo>
                <a:lnTo>
                  <a:pt x="3939" y="4048"/>
                </a:lnTo>
                <a:lnTo>
                  <a:pt x="3969" y="4019"/>
                </a:lnTo>
                <a:lnTo>
                  <a:pt x="3998" y="3989"/>
                </a:lnTo>
                <a:lnTo>
                  <a:pt x="4028" y="3959"/>
                </a:lnTo>
                <a:lnTo>
                  <a:pt x="4058" y="3927"/>
                </a:lnTo>
                <a:lnTo>
                  <a:pt x="4088" y="3893"/>
                </a:lnTo>
                <a:lnTo>
                  <a:pt x="4118" y="3859"/>
                </a:lnTo>
                <a:lnTo>
                  <a:pt x="4149" y="3824"/>
                </a:lnTo>
                <a:lnTo>
                  <a:pt x="4179" y="3787"/>
                </a:lnTo>
                <a:lnTo>
                  <a:pt x="4209" y="3749"/>
                </a:lnTo>
                <a:lnTo>
                  <a:pt x="4239" y="3710"/>
                </a:lnTo>
                <a:lnTo>
                  <a:pt x="4269" y="3671"/>
                </a:lnTo>
                <a:lnTo>
                  <a:pt x="4300" y="3630"/>
                </a:lnTo>
                <a:lnTo>
                  <a:pt x="4330" y="3588"/>
                </a:lnTo>
                <a:lnTo>
                  <a:pt x="4361" y="3544"/>
                </a:lnTo>
                <a:lnTo>
                  <a:pt x="4391" y="3500"/>
                </a:lnTo>
                <a:lnTo>
                  <a:pt x="4421" y="3454"/>
                </a:lnTo>
                <a:lnTo>
                  <a:pt x="4451" y="3407"/>
                </a:lnTo>
                <a:lnTo>
                  <a:pt x="4482" y="3358"/>
                </a:lnTo>
                <a:lnTo>
                  <a:pt x="4512" y="3309"/>
                </a:lnTo>
                <a:lnTo>
                  <a:pt x="4542" y="3257"/>
                </a:lnTo>
                <a:lnTo>
                  <a:pt x="4572" y="3206"/>
                </a:lnTo>
                <a:lnTo>
                  <a:pt x="4603" y="3153"/>
                </a:lnTo>
                <a:lnTo>
                  <a:pt x="4633" y="3097"/>
                </a:lnTo>
                <a:lnTo>
                  <a:pt x="4664" y="3041"/>
                </a:lnTo>
                <a:lnTo>
                  <a:pt x="4694" y="2984"/>
                </a:lnTo>
                <a:lnTo>
                  <a:pt x="4724" y="2925"/>
                </a:lnTo>
                <a:lnTo>
                  <a:pt x="4784" y="2804"/>
                </a:lnTo>
                <a:lnTo>
                  <a:pt x="4844" y="2675"/>
                </a:lnTo>
                <a:lnTo>
                  <a:pt x="4813" y="2671"/>
                </a:lnTo>
                <a:lnTo>
                  <a:pt x="4778" y="2665"/>
                </a:lnTo>
                <a:lnTo>
                  <a:pt x="4728" y="2659"/>
                </a:lnTo>
                <a:lnTo>
                  <a:pt x="4667" y="2651"/>
                </a:lnTo>
                <a:lnTo>
                  <a:pt x="4595" y="2643"/>
                </a:lnTo>
                <a:lnTo>
                  <a:pt x="4513" y="2636"/>
                </a:lnTo>
                <a:lnTo>
                  <a:pt x="4423" y="2630"/>
                </a:lnTo>
                <a:lnTo>
                  <a:pt x="4324" y="2625"/>
                </a:lnTo>
                <a:lnTo>
                  <a:pt x="4272" y="2624"/>
                </a:lnTo>
                <a:lnTo>
                  <a:pt x="4219" y="2624"/>
                </a:lnTo>
                <a:lnTo>
                  <a:pt x="4163" y="2624"/>
                </a:lnTo>
                <a:lnTo>
                  <a:pt x="4107" y="2624"/>
                </a:lnTo>
                <a:lnTo>
                  <a:pt x="4049" y="2626"/>
                </a:lnTo>
                <a:lnTo>
                  <a:pt x="3990" y="2628"/>
                </a:lnTo>
                <a:lnTo>
                  <a:pt x="3930" y="2632"/>
                </a:lnTo>
                <a:lnTo>
                  <a:pt x="3870" y="2636"/>
                </a:lnTo>
                <a:lnTo>
                  <a:pt x="3808" y="2642"/>
                </a:lnTo>
                <a:lnTo>
                  <a:pt x="3746" y="2648"/>
                </a:lnTo>
                <a:lnTo>
                  <a:pt x="3683" y="2657"/>
                </a:lnTo>
                <a:lnTo>
                  <a:pt x="3620" y="2666"/>
                </a:lnTo>
                <a:lnTo>
                  <a:pt x="3557" y="2677"/>
                </a:lnTo>
                <a:lnTo>
                  <a:pt x="3494" y="2690"/>
                </a:lnTo>
                <a:lnTo>
                  <a:pt x="3430" y="2704"/>
                </a:lnTo>
                <a:lnTo>
                  <a:pt x="3367" y="2720"/>
                </a:lnTo>
                <a:lnTo>
                  <a:pt x="3303" y="2737"/>
                </a:lnTo>
                <a:lnTo>
                  <a:pt x="3241" y="2756"/>
                </a:lnTo>
                <a:lnTo>
                  <a:pt x="3178" y="2777"/>
                </a:lnTo>
                <a:lnTo>
                  <a:pt x="3117" y="2800"/>
                </a:lnTo>
                <a:lnTo>
                  <a:pt x="3055" y="2825"/>
                </a:lnTo>
                <a:lnTo>
                  <a:pt x="2995" y="2851"/>
                </a:lnTo>
                <a:lnTo>
                  <a:pt x="2936" y="2880"/>
                </a:lnTo>
                <a:lnTo>
                  <a:pt x="2877" y="2913"/>
                </a:lnTo>
                <a:lnTo>
                  <a:pt x="2820" y="2946"/>
                </a:lnTo>
                <a:lnTo>
                  <a:pt x="2792" y="2964"/>
                </a:lnTo>
                <a:lnTo>
                  <a:pt x="2764" y="2982"/>
                </a:lnTo>
                <a:lnTo>
                  <a:pt x="2738" y="3001"/>
                </a:lnTo>
                <a:lnTo>
                  <a:pt x="2711" y="3020"/>
                </a:lnTo>
                <a:lnTo>
                  <a:pt x="2684" y="3041"/>
                </a:lnTo>
                <a:lnTo>
                  <a:pt x="2658" y="3061"/>
                </a:lnTo>
                <a:lnTo>
                  <a:pt x="2632" y="3082"/>
                </a:lnTo>
                <a:lnTo>
                  <a:pt x="2607" y="3105"/>
                </a:lnTo>
                <a:lnTo>
                  <a:pt x="2582" y="3128"/>
                </a:lnTo>
                <a:lnTo>
                  <a:pt x="2558" y="3152"/>
                </a:lnTo>
                <a:lnTo>
                  <a:pt x="2533" y="3175"/>
                </a:lnTo>
                <a:lnTo>
                  <a:pt x="2510" y="3199"/>
                </a:lnTo>
                <a:lnTo>
                  <a:pt x="2488" y="3225"/>
                </a:lnTo>
                <a:lnTo>
                  <a:pt x="2465" y="3252"/>
                </a:lnTo>
                <a:lnTo>
                  <a:pt x="2443" y="3279"/>
                </a:lnTo>
                <a:lnTo>
                  <a:pt x="2422" y="3307"/>
                </a:lnTo>
                <a:lnTo>
                  <a:pt x="2402" y="3334"/>
                </a:lnTo>
                <a:lnTo>
                  <a:pt x="2382" y="3363"/>
                </a:lnTo>
                <a:lnTo>
                  <a:pt x="2362" y="3394"/>
                </a:lnTo>
                <a:lnTo>
                  <a:pt x="2343" y="3424"/>
                </a:lnTo>
                <a:lnTo>
                  <a:pt x="2325" y="3456"/>
                </a:lnTo>
                <a:lnTo>
                  <a:pt x="2307" y="3487"/>
                </a:lnTo>
                <a:lnTo>
                  <a:pt x="2290" y="3521"/>
                </a:lnTo>
                <a:lnTo>
                  <a:pt x="2275" y="3554"/>
                </a:lnTo>
                <a:lnTo>
                  <a:pt x="2259" y="3589"/>
                </a:lnTo>
                <a:lnTo>
                  <a:pt x="2243" y="3624"/>
                </a:lnTo>
                <a:lnTo>
                  <a:pt x="2230" y="3660"/>
                </a:lnTo>
                <a:lnTo>
                  <a:pt x="2217" y="3698"/>
                </a:lnTo>
                <a:lnTo>
                  <a:pt x="2204" y="3736"/>
                </a:lnTo>
                <a:lnTo>
                  <a:pt x="2192" y="3774"/>
                </a:lnTo>
                <a:lnTo>
                  <a:pt x="2181" y="3814"/>
                </a:lnTo>
                <a:lnTo>
                  <a:pt x="2171" y="3854"/>
                </a:lnTo>
                <a:lnTo>
                  <a:pt x="2162" y="3895"/>
                </a:lnTo>
                <a:lnTo>
                  <a:pt x="2153" y="3938"/>
                </a:lnTo>
                <a:lnTo>
                  <a:pt x="2145" y="3981"/>
                </a:lnTo>
                <a:lnTo>
                  <a:pt x="2139" y="4025"/>
                </a:lnTo>
                <a:lnTo>
                  <a:pt x="2133" y="4069"/>
                </a:lnTo>
                <a:lnTo>
                  <a:pt x="2127" y="4116"/>
                </a:lnTo>
                <a:lnTo>
                  <a:pt x="2123" y="4163"/>
                </a:lnTo>
                <a:lnTo>
                  <a:pt x="2121" y="4210"/>
                </a:lnTo>
                <a:lnTo>
                  <a:pt x="2117" y="4259"/>
                </a:lnTo>
                <a:lnTo>
                  <a:pt x="2116" y="4309"/>
                </a:lnTo>
                <a:close/>
                <a:moveTo>
                  <a:pt x="2334" y="5731"/>
                </a:moveTo>
                <a:lnTo>
                  <a:pt x="2334" y="5731"/>
                </a:lnTo>
                <a:lnTo>
                  <a:pt x="2292" y="5674"/>
                </a:lnTo>
                <a:lnTo>
                  <a:pt x="2252" y="5615"/>
                </a:lnTo>
                <a:lnTo>
                  <a:pt x="2213" y="5554"/>
                </a:lnTo>
                <a:lnTo>
                  <a:pt x="2174" y="5489"/>
                </a:lnTo>
                <a:lnTo>
                  <a:pt x="2136" y="5424"/>
                </a:lnTo>
                <a:lnTo>
                  <a:pt x="2101" y="5355"/>
                </a:lnTo>
                <a:lnTo>
                  <a:pt x="2066" y="5285"/>
                </a:lnTo>
                <a:lnTo>
                  <a:pt x="2034" y="5212"/>
                </a:lnTo>
                <a:lnTo>
                  <a:pt x="2017" y="5175"/>
                </a:lnTo>
                <a:lnTo>
                  <a:pt x="2002" y="5137"/>
                </a:lnTo>
                <a:lnTo>
                  <a:pt x="1988" y="5099"/>
                </a:lnTo>
                <a:lnTo>
                  <a:pt x="1973" y="5060"/>
                </a:lnTo>
                <a:lnTo>
                  <a:pt x="1960" y="5020"/>
                </a:lnTo>
                <a:lnTo>
                  <a:pt x="1947" y="4980"/>
                </a:lnTo>
                <a:lnTo>
                  <a:pt x="1934" y="4939"/>
                </a:lnTo>
                <a:lnTo>
                  <a:pt x="1922" y="4898"/>
                </a:lnTo>
                <a:lnTo>
                  <a:pt x="1911" y="4857"/>
                </a:lnTo>
                <a:lnTo>
                  <a:pt x="1901" y="4815"/>
                </a:lnTo>
                <a:lnTo>
                  <a:pt x="1891" y="4771"/>
                </a:lnTo>
                <a:lnTo>
                  <a:pt x="1882" y="4728"/>
                </a:lnTo>
                <a:lnTo>
                  <a:pt x="1874" y="4684"/>
                </a:lnTo>
                <a:lnTo>
                  <a:pt x="1866" y="4639"/>
                </a:lnTo>
                <a:lnTo>
                  <a:pt x="1860" y="4594"/>
                </a:lnTo>
                <a:lnTo>
                  <a:pt x="1854" y="4548"/>
                </a:lnTo>
                <a:lnTo>
                  <a:pt x="1848" y="4502"/>
                </a:lnTo>
                <a:lnTo>
                  <a:pt x="1844" y="4455"/>
                </a:lnTo>
                <a:lnTo>
                  <a:pt x="1841" y="4409"/>
                </a:lnTo>
                <a:lnTo>
                  <a:pt x="1838" y="4361"/>
                </a:lnTo>
                <a:lnTo>
                  <a:pt x="1837" y="4311"/>
                </a:lnTo>
                <a:lnTo>
                  <a:pt x="1836" y="4262"/>
                </a:lnTo>
                <a:lnTo>
                  <a:pt x="1837" y="4213"/>
                </a:lnTo>
                <a:lnTo>
                  <a:pt x="1838" y="4163"/>
                </a:lnTo>
                <a:lnTo>
                  <a:pt x="1841" y="4112"/>
                </a:lnTo>
                <a:lnTo>
                  <a:pt x="1844" y="4061"/>
                </a:lnTo>
                <a:lnTo>
                  <a:pt x="1850" y="4009"/>
                </a:lnTo>
                <a:lnTo>
                  <a:pt x="1855" y="3957"/>
                </a:lnTo>
                <a:lnTo>
                  <a:pt x="1862" y="3904"/>
                </a:lnTo>
                <a:lnTo>
                  <a:pt x="1870" y="3851"/>
                </a:lnTo>
                <a:lnTo>
                  <a:pt x="1879" y="3796"/>
                </a:lnTo>
                <a:lnTo>
                  <a:pt x="1889" y="3742"/>
                </a:lnTo>
                <a:lnTo>
                  <a:pt x="1901" y="3687"/>
                </a:lnTo>
                <a:lnTo>
                  <a:pt x="1913" y="3631"/>
                </a:lnTo>
                <a:lnTo>
                  <a:pt x="1927" y="3575"/>
                </a:lnTo>
                <a:lnTo>
                  <a:pt x="1942" y="3518"/>
                </a:lnTo>
                <a:lnTo>
                  <a:pt x="1959" y="3460"/>
                </a:lnTo>
                <a:lnTo>
                  <a:pt x="1977" y="3404"/>
                </a:lnTo>
                <a:lnTo>
                  <a:pt x="1996" y="3344"/>
                </a:lnTo>
                <a:lnTo>
                  <a:pt x="2017" y="3285"/>
                </a:lnTo>
                <a:lnTo>
                  <a:pt x="2038" y="3226"/>
                </a:lnTo>
                <a:lnTo>
                  <a:pt x="2062" y="3166"/>
                </a:lnTo>
                <a:lnTo>
                  <a:pt x="2086" y="3106"/>
                </a:lnTo>
                <a:lnTo>
                  <a:pt x="2113" y="3044"/>
                </a:lnTo>
                <a:lnTo>
                  <a:pt x="2141" y="2983"/>
                </a:lnTo>
                <a:lnTo>
                  <a:pt x="2170" y="2921"/>
                </a:lnTo>
                <a:lnTo>
                  <a:pt x="2201" y="2858"/>
                </a:lnTo>
                <a:lnTo>
                  <a:pt x="2232" y="2795"/>
                </a:lnTo>
                <a:lnTo>
                  <a:pt x="2288" y="2685"/>
                </a:lnTo>
                <a:lnTo>
                  <a:pt x="2340" y="2579"/>
                </a:lnTo>
                <a:lnTo>
                  <a:pt x="2387" y="2476"/>
                </a:lnTo>
                <a:lnTo>
                  <a:pt x="2432" y="2374"/>
                </a:lnTo>
                <a:lnTo>
                  <a:pt x="2472" y="2276"/>
                </a:lnTo>
                <a:lnTo>
                  <a:pt x="2508" y="2180"/>
                </a:lnTo>
                <a:lnTo>
                  <a:pt x="2541" y="2087"/>
                </a:lnTo>
                <a:lnTo>
                  <a:pt x="2571" y="1996"/>
                </a:lnTo>
                <a:lnTo>
                  <a:pt x="2597" y="1909"/>
                </a:lnTo>
                <a:lnTo>
                  <a:pt x="2620" y="1823"/>
                </a:lnTo>
                <a:lnTo>
                  <a:pt x="2640" y="1741"/>
                </a:lnTo>
                <a:lnTo>
                  <a:pt x="2658" y="1660"/>
                </a:lnTo>
                <a:lnTo>
                  <a:pt x="2672" y="1582"/>
                </a:lnTo>
                <a:lnTo>
                  <a:pt x="2684" y="1506"/>
                </a:lnTo>
                <a:lnTo>
                  <a:pt x="2693" y="1433"/>
                </a:lnTo>
                <a:lnTo>
                  <a:pt x="2698" y="1361"/>
                </a:lnTo>
                <a:lnTo>
                  <a:pt x="2702" y="1293"/>
                </a:lnTo>
                <a:lnTo>
                  <a:pt x="2704" y="1226"/>
                </a:lnTo>
                <a:lnTo>
                  <a:pt x="2703" y="1162"/>
                </a:lnTo>
                <a:lnTo>
                  <a:pt x="2700" y="1100"/>
                </a:lnTo>
                <a:lnTo>
                  <a:pt x="2694" y="1040"/>
                </a:lnTo>
                <a:lnTo>
                  <a:pt x="2686" y="982"/>
                </a:lnTo>
                <a:lnTo>
                  <a:pt x="2677" y="926"/>
                </a:lnTo>
                <a:lnTo>
                  <a:pt x="2666" y="873"/>
                </a:lnTo>
                <a:lnTo>
                  <a:pt x="2654" y="820"/>
                </a:lnTo>
                <a:lnTo>
                  <a:pt x="2639" y="771"/>
                </a:lnTo>
                <a:lnTo>
                  <a:pt x="2624" y="723"/>
                </a:lnTo>
                <a:lnTo>
                  <a:pt x="2607" y="677"/>
                </a:lnTo>
                <a:lnTo>
                  <a:pt x="2588" y="633"/>
                </a:lnTo>
                <a:lnTo>
                  <a:pt x="2568" y="591"/>
                </a:lnTo>
                <a:lnTo>
                  <a:pt x="2548" y="551"/>
                </a:lnTo>
                <a:lnTo>
                  <a:pt x="2526" y="511"/>
                </a:lnTo>
                <a:lnTo>
                  <a:pt x="2503" y="475"/>
                </a:lnTo>
                <a:lnTo>
                  <a:pt x="2480" y="439"/>
                </a:lnTo>
                <a:lnTo>
                  <a:pt x="2455" y="406"/>
                </a:lnTo>
                <a:lnTo>
                  <a:pt x="2431" y="373"/>
                </a:lnTo>
                <a:lnTo>
                  <a:pt x="2405" y="343"/>
                </a:lnTo>
                <a:lnTo>
                  <a:pt x="2379" y="314"/>
                </a:lnTo>
                <a:lnTo>
                  <a:pt x="2354" y="287"/>
                </a:lnTo>
                <a:lnTo>
                  <a:pt x="2327" y="262"/>
                </a:lnTo>
                <a:lnTo>
                  <a:pt x="2301" y="237"/>
                </a:lnTo>
                <a:lnTo>
                  <a:pt x="2275" y="214"/>
                </a:lnTo>
                <a:lnTo>
                  <a:pt x="2249" y="192"/>
                </a:lnTo>
                <a:lnTo>
                  <a:pt x="2223" y="172"/>
                </a:lnTo>
                <a:lnTo>
                  <a:pt x="2197" y="153"/>
                </a:lnTo>
                <a:lnTo>
                  <a:pt x="2172" y="136"/>
                </a:lnTo>
                <a:lnTo>
                  <a:pt x="2147" y="119"/>
                </a:lnTo>
                <a:lnTo>
                  <a:pt x="2123" y="104"/>
                </a:lnTo>
                <a:lnTo>
                  <a:pt x="2076" y="78"/>
                </a:lnTo>
                <a:lnTo>
                  <a:pt x="2034" y="55"/>
                </a:lnTo>
                <a:lnTo>
                  <a:pt x="1996" y="36"/>
                </a:lnTo>
                <a:lnTo>
                  <a:pt x="1962" y="23"/>
                </a:lnTo>
                <a:lnTo>
                  <a:pt x="1935" y="12"/>
                </a:lnTo>
                <a:lnTo>
                  <a:pt x="1915" y="5"/>
                </a:lnTo>
                <a:lnTo>
                  <a:pt x="1898" y="0"/>
                </a:lnTo>
                <a:lnTo>
                  <a:pt x="1912" y="6"/>
                </a:lnTo>
                <a:lnTo>
                  <a:pt x="1930" y="15"/>
                </a:lnTo>
                <a:lnTo>
                  <a:pt x="1952" y="29"/>
                </a:lnTo>
                <a:lnTo>
                  <a:pt x="1980" y="45"/>
                </a:lnTo>
                <a:lnTo>
                  <a:pt x="2011" y="66"/>
                </a:lnTo>
                <a:lnTo>
                  <a:pt x="2047" y="92"/>
                </a:lnTo>
                <a:lnTo>
                  <a:pt x="2085" y="123"/>
                </a:lnTo>
                <a:lnTo>
                  <a:pt x="2125" y="158"/>
                </a:lnTo>
                <a:lnTo>
                  <a:pt x="2146" y="177"/>
                </a:lnTo>
                <a:lnTo>
                  <a:pt x="2168" y="197"/>
                </a:lnTo>
                <a:lnTo>
                  <a:pt x="2188" y="219"/>
                </a:lnTo>
                <a:lnTo>
                  <a:pt x="2209" y="242"/>
                </a:lnTo>
                <a:lnTo>
                  <a:pt x="2230" y="266"/>
                </a:lnTo>
                <a:lnTo>
                  <a:pt x="2251" y="292"/>
                </a:lnTo>
                <a:lnTo>
                  <a:pt x="2272" y="319"/>
                </a:lnTo>
                <a:lnTo>
                  <a:pt x="2292" y="346"/>
                </a:lnTo>
                <a:lnTo>
                  <a:pt x="2313" y="377"/>
                </a:lnTo>
                <a:lnTo>
                  <a:pt x="2331" y="407"/>
                </a:lnTo>
                <a:lnTo>
                  <a:pt x="2352" y="439"/>
                </a:lnTo>
                <a:lnTo>
                  <a:pt x="2369" y="474"/>
                </a:lnTo>
                <a:lnTo>
                  <a:pt x="2387" y="508"/>
                </a:lnTo>
                <a:lnTo>
                  <a:pt x="2404" y="545"/>
                </a:lnTo>
                <a:lnTo>
                  <a:pt x="2420" y="583"/>
                </a:lnTo>
                <a:lnTo>
                  <a:pt x="2435" y="622"/>
                </a:lnTo>
                <a:lnTo>
                  <a:pt x="2449" y="663"/>
                </a:lnTo>
                <a:lnTo>
                  <a:pt x="2461" y="706"/>
                </a:lnTo>
                <a:lnTo>
                  <a:pt x="2472" y="750"/>
                </a:lnTo>
                <a:lnTo>
                  <a:pt x="2482" y="796"/>
                </a:lnTo>
                <a:lnTo>
                  <a:pt x="2491" y="843"/>
                </a:lnTo>
                <a:lnTo>
                  <a:pt x="2498" y="892"/>
                </a:lnTo>
                <a:lnTo>
                  <a:pt x="2503" y="942"/>
                </a:lnTo>
                <a:lnTo>
                  <a:pt x="2507" y="994"/>
                </a:lnTo>
                <a:lnTo>
                  <a:pt x="2509" y="1048"/>
                </a:lnTo>
                <a:lnTo>
                  <a:pt x="2509" y="1104"/>
                </a:lnTo>
                <a:lnTo>
                  <a:pt x="2507" y="1161"/>
                </a:lnTo>
                <a:lnTo>
                  <a:pt x="2502" y="1220"/>
                </a:lnTo>
                <a:lnTo>
                  <a:pt x="2495" y="1280"/>
                </a:lnTo>
                <a:lnTo>
                  <a:pt x="2488" y="1342"/>
                </a:lnTo>
                <a:lnTo>
                  <a:pt x="2476" y="1406"/>
                </a:lnTo>
                <a:lnTo>
                  <a:pt x="2463" y="1472"/>
                </a:lnTo>
                <a:lnTo>
                  <a:pt x="2446" y="1540"/>
                </a:lnTo>
                <a:lnTo>
                  <a:pt x="2429" y="1609"/>
                </a:lnTo>
                <a:lnTo>
                  <a:pt x="2407" y="1680"/>
                </a:lnTo>
                <a:lnTo>
                  <a:pt x="2383" y="1754"/>
                </a:lnTo>
                <a:lnTo>
                  <a:pt x="2356" y="1829"/>
                </a:lnTo>
                <a:lnTo>
                  <a:pt x="2326" y="1906"/>
                </a:lnTo>
                <a:lnTo>
                  <a:pt x="2294" y="1985"/>
                </a:lnTo>
                <a:lnTo>
                  <a:pt x="2257" y="2066"/>
                </a:lnTo>
                <a:lnTo>
                  <a:pt x="2218" y="2149"/>
                </a:lnTo>
                <a:lnTo>
                  <a:pt x="2175" y="2234"/>
                </a:lnTo>
                <a:lnTo>
                  <a:pt x="2128" y="2321"/>
                </a:lnTo>
                <a:lnTo>
                  <a:pt x="2079" y="2409"/>
                </a:lnTo>
                <a:lnTo>
                  <a:pt x="2026" y="2500"/>
                </a:lnTo>
                <a:lnTo>
                  <a:pt x="1969" y="2593"/>
                </a:lnTo>
                <a:lnTo>
                  <a:pt x="1977" y="2554"/>
                </a:lnTo>
                <a:lnTo>
                  <a:pt x="1985" y="2515"/>
                </a:lnTo>
                <a:lnTo>
                  <a:pt x="1990" y="2476"/>
                </a:lnTo>
                <a:lnTo>
                  <a:pt x="1996" y="2438"/>
                </a:lnTo>
                <a:lnTo>
                  <a:pt x="2000" y="2401"/>
                </a:lnTo>
                <a:lnTo>
                  <a:pt x="2004" y="2363"/>
                </a:lnTo>
                <a:lnTo>
                  <a:pt x="2007" y="2327"/>
                </a:lnTo>
                <a:lnTo>
                  <a:pt x="2008" y="2290"/>
                </a:lnTo>
                <a:lnTo>
                  <a:pt x="2009" y="2255"/>
                </a:lnTo>
                <a:lnTo>
                  <a:pt x="2009" y="2219"/>
                </a:lnTo>
                <a:lnTo>
                  <a:pt x="2008" y="2185"/>
                </a:lnTo>
                <a:lnTo>
                  <a:pt x="2007" y="2150"/>
                </a:lnTo>
                <a:lnTo>
                  <a:pt x="2004" y="2115"/>
                </a:lnTo>
                <a:lnTo>
                  <a:pt x="2000" y="2082"/>
                </a:lnTo>
                <a:lnTo>
                  <a:pt x="1996" y="2048"/>
                </a:lnTo>
                <a:lnTo>
                  <a:pt x="1991" y="2015"/>
                </a:lnTo>
                <a:lnTo>
                  <a:pt x="1986" y="1983"/>
                </a:lnTo>
                <a:lnTo>
                  <a:pt x="1979" y="1950"/>
                </a:lnTo>
                <a:lnTo>
                  <a:pt x="1972" y="1919"/>
                </a:lnTo>
                <a:lnTo>
                  <a:pt x="1964" y="1888"/>
                </a:lnTo>
                <a:lnTo>
                  <a:pt x="1956" y="1857"/>
                </a:lnTo>
                <a:lnTo>
                  <a:pt x="1947" y="1825"/>
                </a:lnTo>
                <a:lnTo>
                  <a:pt x="1937" y="1795"/>
                </a:lnTo>
                <a:lnTo>
                  <a:pt x="1925" y="1766"/>
                </a:lnTo>
                <a:lnTo>
                  <a:pt x="1914" y="1736"/>
                </a:lnTo>
                <a:lnTo>
                  <a:pt x="1902" y="1707"/>
                </a:lnTo>
                <a:lnTo>
                  <a:pt x="1890" y="1679"/>
                </a:lnTo>
                <a:lnTo>
                  <a:pt x="1876" y="1650"/>
                </a:lnTo>
                <a:lnTo>
                  <a:pt x="1863" y="1622"/>
                </a:lnTo>
                <a:lnTo>
                  <a:pt x="1848" y="1596"/>
                </a:lnTo>
                <a:lnTo>
                  <a:pt x="1818" y="1541"/>
                </a:lnTo>
                <a:lnTo>
                  <a:pt x="1786" y="1489"/>
                </a:lnTo>
                <a:lnTo>
                  <a:pt x="1751" y="1438"/>
                </a:lnTo>
                <a:lnTo>
                  <a:pt x="1716" y="1388"/>
                </a:lnTo>
                <a:lnTo>
                  <a:pt x="1678" y="1340"/>
                </a:lnTo>
                <a:lnTo>
                  <a:pt x="1638" y="1293"/>
                </a:lnTo>
                <a:lnTo>
                  <a:pt x="1596" y="1249"/>
                </a:lnTo>
                <a:lnTo>
                  <a:pt x="1554" y="1205"/>
                </a:lnTo>
                <a:lnTo>
                  <a:pt x="1510" y="1163"/>
                </a:lnTo>
                <a:lnTo>
                  <a:pt x="1465" y="1122"/>
                </a:lnTo>
                <a:lnTo>
                  <a:pt x="1419" y="1081"/>
                </a:lnTo>
                <a:lnTo>
                  <a:pt x="1371" y="1044"/>
                </a:lnTo>
                <a:lnTo>
                  <a:pt x="1323" y="1006"/>
                </a:lnTo>
                <a:lnTo>
                  <a:pt x="1274" y="970"/>
                </a:lnTo>
                <a:lnTo>
                  <a:pt x="1225" y="935"/>
                </a:lnTo>
                <a:lnTo>
                  <a:pt x="1175" y="902"/>
                </a:lnTo>
                <a:lnTo>
                  <a:pt x="1125" y="871"/>
                </a:lnTo>
                <a:lnTo>
                  <a:pt x="1074" y="839"/>
                </a:lnTo>
                <a:lnTo>
                  <a:pt x="1023" y="810"/>
                </a:lnTo>
                <a:lnTo>
                  <a:pt x="973" y="781"/>
                </a:lnTo>
                <a:lnTo>
                  <a:pt x="922" y="755"/>
                </a:lnTo>
                <a:lnTo>
                  <a:pt x="871" y="729"/>
                </a:lnTo>
                <a:lnTo>
                  <a:pt x="821" y="703"/>
                </a:lnTo>
                <a:lnTo>
                  <a:pt x="771" y="680"/>
                </a:lnTo>
                <a:lnTo>
                  <a:pt x="722" y="658"/>
                </a:lnTo>
                <a:lnTo>
                  <a:pt x="673" y="635"/>
                </a:lnTo>
                <a:lnTo>
                  <a:pt x="625" y="615"/>
                </a:lnTo>
                <a:lnTo>
                  <a:pt x="532" y="578"/>
                </a:lnTo>
                <a:lnTo>
                  <a:pt x="444" y="545"/>
                </a:lnTo>
                <a:lnTo>
                  <a:pt x="360" y="515"/>
                </a:lnTo>
                <a:lnTo>
                  <a:pt x="283" y="489"/>
                </a:lnTo>
                <a:lnTo>
                  <a:pt x="214" y="468"/>
                </a:lnTo>
                <a:lnTo>
                  <a:pt x="153" y="450"/>
                </a:lnTo>
                <a:lnTo>
                  <a:pt x="101" y="436"/>
                </a:lnTo>
                <a:lnTo>
                  <a:pt x="27" y="417"/>
                </a:lnTo>
                <a:lnTo>
                  <a:pt x="0" y="411"/>
                </a:lnTo>
                <a:lnTo>
                  <a:pt x="3" y="528"/>
                </a:lnTo>
                <a:lnTo>
                  <a:pt x="8" y="642"/>
                </a:lnTo>
                <a:lnTo>
                  <a:pt x="15" y="752"/>
                </a:lnTo>
                <a:lnTo>
                  <a:pt x="22" y="858"/>
                </a:lnTo>
                <a:lnTo>
                  <a:pt x="32" y="962"/>
                </a:lnTo>
                <a:lnTo>
                  <a:pt x="44" y="1062"/>
                </a:lnTo>
                <a:lnTo>
                  <a:pt x="56" y="1158"/>
                </a:lnTo>
                <a:lnTo>
                  <a:pt x="69" y="1252"/>
                </a:lnTo>
                <a:lnTo>
                  <a:pt x="85" y="1342"/>
                </a:lnTo>
                <a:lnTo>
                  <a:pt x="102" y="1429"/>
                </a:lnTo>
                <a:lnTo>
                  <a:pt x="121" y="1514"/>
                </a:lnTo>
                <a:lnTo>
                  <a:pt x="140" y="1594"/>
                </a:lnTo>
                <a:lnTo>
                  <a:pt x="160" y="1673"/>
                </a:lnTo>
                <a:lnTo>
                  <a:pt x="182" y="1748"/>
                </a:lnTo>
                <a:lnTo>
                  <a:pt x="204" y="1821"/>
                </a:lnTo>
                <a:lnTo>
                  <a:pt x="229" y="1890"/>
                </a:lnTo>
                <a:lnTo>
                  <a:pt x="253" y="1957"/>
                </a:lnTo>
                <a:lnTo>
                  <a:pt x="279" y="2022"/>
                </a:lnTo>
                <a:lnTo>
                  <a:pt x="307" y="2083"/>
                </a:lnTo>
                <a:lnTo>
                  <a:pt x="334" y="2141"/>
                </a:lnTo>
                <a:lnTo>
                  <a:pt x="363" y="2198"/>
                </a:lnTo>
                <a:lnTo>
                  <a:pt x="392" y="2251"/>
                </a:lnTo>
                <a:lnTo>
                  <a:pt x="422" y="2303"/>
                </a:lnTo>
                <a:lnTo>
                  <a:pt x="453" y="2352"/>
                </a:lnTo>
                <a:lnTo>
                  <a:pt x="484" y="2399"/>
                </a:lnTo>
                <a:lnTo>
                  <a:pt x="517" y="2443"/>
                </a:lnTo>
                <a:lnTo>
                  <a:pt x="549" y="2486"/>
                </a:lnTo>
                <a:lnTo>
                  <a:pt x="582" y="2526"/>
                </a:lnTo>
                <a:lnTo>
                  <a:pt x="616" y="2564"/>
                </a:lnTo>
                <a:lnTo>
                  <a:pt x="649" y="2599"/>
                </a:lnTo>
                <a:lnTo>
                  <a:pt x="684" y="2634"/>
                </a:lnTo>
                <a:lnTo>
                  <a:pt x="718" y="2666"/>
                </a:lnTo>
                <a:lnTo>
                  <a:pt x="754" y="2696"/>
                </a:lnTo>
                <a:lnTo>
                  <a:pt x="789" y="2724"/>
                </a:lnTo>
                <a:lnTo>
                  <a:pt x="824" y="2751"/>
                </a:lnTo>
                <a:lnTo>
                  <a:pt x="860" y="2776"/>
                </a:lnTo>
                <a:lnTo>
                  <a:pt x="895" y="2799"/>
                </a:lnTo>
                <a:lnTo>
                  <a:pt x="930" y="2820"/>
                </a:lnTo>
                <a:lnTo>
                  <a:pt x="966" y="2840"/>
                </a:lnTo>
                <a:lnTo>
                  <a:pt x="1002" y="2858"/>
                </a:lnTo>
                <a:lnTo>
                  <a:pt x="1038" y="2875"/>
                </a:lnTo>
                <a:lnTo>
                  <a:pt x="1072" y="2891"/>
                </a:lnTo>
                <a:lnTo>
                  <a:pt x="1108" y="2905"/>
                </a:lnTo>
                <a:lnTo>
                  <a:pt x="1142" y="2917"/>
                </a:lnTo>
                <a:lnTo>
                  <a:pt x="1177" y="2930"/>
                </a:lnTo>
                <a:lnTo>
                  <a:pt x="1212" y="2940"/>
                </a:lnTo>
                <a:lnTo>
                  <a:pt x="1245" y="2949"/>
                </a:lnTo>
                <a:lnTo>
                  <a:pt x="1278" y="2957"/>
                </a:lnTo>
                <a:lnTo>
                  <a:pt x="1312" y="2964"/>
                </a:lnTo>
                <a:lnTo>
                  <a:pt x="1344" y="2971"/>
                </a:lnTo>
                <a:lnTo>
                  <a:pt x="1376" y="2975"/>
                </a:lnTo>
                <a:lnTo>
                  <a:pt x="1407" y="2980"/>
                </a:lnTo>
                <a:lnTo>
                  <a:pt x="1438" y="2983"/>
                </a:lnTo>
                <a:lnTo>
                  <a:pt x="1467" y="2986"/>
                </a:lnTo>
                <a:lnTo>
                  <a:pt x="1525" y="2990"/>
                </a:lnTo>
                <a:lnTo>
                  <a:pt x="1579" y="2991"/>
                </a:lnTo>
                <a:lnTo>
                  <a:pt x="1629" y="2990"/>
                </a:lnTo>
                <a:lnTo>
                  <a:pt x="1674" y="2986"/>
                </a:lnTo>
                <a:lnTo>
                  <a:pt x="1717" y="2983"/>
                </a:lnTo>
                <a:lnTo>
                  <a:pt x="1681" y="3040"/>
                </a:lnTo>
                <a:lnTo>
                  <a:pt x="1647" y="3097"/>
                </a:lnTo>
                <a:lnTo>
                  <a:pt x="1614" y="3153"/>
                </a:lnTo>
                <a:lnTo>
                  <a:pt x="1583" y="3208"/>
                </a:lnTo>
                <a:lnTo>
                  <a:pt x="1553" y="3263"/>
                </a:lnTo>
                <a:lnTo>
                  <a:pt x="1525" y="3319"/>
                </a:lnTo>
                <a:lnTo>
                  <a:pt x="1498" y="3373"/>
                </a:lnTo>
                <a:lnTo>
                  <a:pt x="1471" y="3427"/>
                </a:lnTo>
                <a:lnTo>
                  <a:pt x="1447" y="3481"/>
                </a:lnTo>
                <a:lnTo>
                  <a:pt x="1425" y="3534"/>
                </a:lnTo>
                <a:lnTo>
                  <a:pt x="1402" y="3587"/>
                </a:lnTo>
                <a:lnTo>
                  <a:pt x="1381" y="3639"/>
                </a:lnTo>
                <a:lnTo>
                  <a:pt x="1362" y="3691"/>
                </a:lnTo>
                <a:lnTo>
                  <a:pt x="1343" y="3743"/>
                </a:lnTo>
                <a:lnTo>
                  <a:pt x="1326" y="3794"/>
                </a:lnTo>
                <a:lnTo>
                  <a:pt x="1311" y="3845"/>
                </a:lnTo>
                <a:lnTo>
                  <a:pt x="1295" y="3895"/>
                </a:lnTo>
                <a:lnTo>
                  <a:pt x="1282" y="3946"/>
                </a:lnTo>
                <a:lnTo>
                  <a:pt x="1270" y="3995"/>
                </a:lnTo>
                <a:lnTo>
                  <a:pt x="1257" y="4044"/>
                </a:lnTo>
                <a:lnTo>
                  <a:pt x="1247" y="4093"/>
                </a:lnTo>
                <a:lnTo>
                  <a:pt x="1237" y="4141"/>
                </a:lnTo>
                <a:lnTo>
                  <a:pt x="1229" y="4189"/>
                </a:lnTo>
                <a:lnTo>
                  <a:pt x="1222" y="4236"/>
                </a:lnTo>
                <a:lnTo>
                  <a:pt x="1215" y="4282"/>
                </a:lnTo>
                <a:lnTo>
                  <a:pt x="1209" y="4329"/>
                </a:lnTo>
                <a:lnTo>
                  <a:pt x="1205" y="4375"/>
                </a:lnTo>
                <a:lnTo>
                  <a:pt x="1200" y="4421"/>
                </a:lnTo>
                <a:lnTo>
                  <a:pt x="1198" y="4465"/>
                </a:lnTo>
                <a:lnTo>
                  <a:pt x="1196" y="4510"/>
                </a:lnTo>
                <a:lnTo>
                  <a:pt x="1195" y="4555"/>
                </a:lnTo>
                <a:lnTo>
                  <a:pt x="1195" y="4598"/>
                </a:lnTo>
                <a:lnTo>
                  <a:pt x="1195" y="4641"/>
                </a:lnTo>
                <a:lnTo>
                  <a:pt x="1196" y="4684"/>
                </a:lnTo>
                <a:lnTo>
                  <a:pt x="1198" y="4726"/>
                </a:lnTo>
                <a:lnTo>
                  <a:pt x="1200" y="4768"/>
                </a:lnTo>
                <a:lnTo>
                  <a:pt x="1205" y="4809"/>
                </a:lnTo>
                <a:lnTo>
                  <a:pt x="1208" y="4850"/>
                </a:lnTo>
                <a:lnTo>
                  <a:pt x="1214" y="4890"/>
                </a:lnTo>
                <a:lnTo>
                  <a:pt x="1219" y="4931"/>
                </a:lnTo>
                <a:lnTo>
                  <a:pt x="1225" y="4970"/>
                </a:lnTo>
                <a:lnTo>
                  <a:pt x="1232" y="5009"/>
                </a:lnTo>
                <a:lnTo>
                  <a:pt x="1239" y="5048"/>
                </a:lnTo>
                <a:lnTo>
                  <a:pt x="1247" y="5086"/>
                </a:lnTo>
                <a:lnTo>
                  <a:pt x="1265" y="5160"/>
                </a:lnTo>
                <a:lnTo>
                  <a:pt x="1284" y="5233"/>
                </a:lnTo>
                <a:lnTo>
                  <a:pt x="1306" y="5303"/>
                </a:lnTo>
                <a:lnTo>
                  <a:pt x="1329" y="5372"/>
                </a:lnTo>
                <a:lnTo>
                  <a:pt x="1354" y="5438"/>
                </a:lnTo>
                <a:lnTo>
                  <a:pt x="1380" y="5503"/>
                </a:lnTo>
                <a:lnTo>
                  <a:pt x="1408" y="5565"/>
                </a:lnTo>
                <a:lnTo>
                  <a:pt x="1437" y="5625"/>
                </a:lnTo>
                <a:lnTo>
                  <a:pt x="1466" y="5685"/>
                </a:lnTo>
                <a:lnTo>
                  <a:pt x="1496" y="5740"/>
                </a:lnTo>
                <a:lnTo>
                  <a:pt x="1446" y="5748"/>
                </a:lnTo>
                <a:lnTo>
                  <a:pt x="1397" y="5757"/>
                </a:lnTo>
                <a:lnTo>
                  <a:pt x="1348" y="5767"/>
                </a:lnTo>
                <a:lnTo>
                  <a:pt x="1300" y="5777"/>
                </a:lnTo>
                <a:lnTo>
                  <a:pt x="1253" y="5789"/>
                </a:lnTo>
                <a:lnTo>
                  <a:pt x="1207" y="5800"/>
                </a:lnTo>
                <a:lnTo>
                  <a:pt x="1162" y="5814"/>
                </a:lnTo>
                <a:lnTo>
                  <a:pt x="1119" y="5827"/>
                </a:lnTo>
                <a:lnTo>
                  <a:pt x="1077" y="5841"/>
                </a:lnTo>
                <a:lnTo>
                  <a:pt x="1035" y="5856"/>
                </a:lnTo>
                <a:lnTo>
                  <a:pt x="995" y="5872"/>
                </a:lnTo>
                <a:lnTo>
                  <a:pt x="956" y="5887"/>
                </a:lnTo>
                <a:lnTo>
                  <a:pt x="919" y="5904"/>
                </a:lnTo>
                <a:lnTo>
                  <a:pt x="882" y="5922"/>
                </a:lnTo>
                <a:lnTo>
                  <a:pt x="848" y="5940"/>
                </a:lnTo>
                <a:lnTo>
                  <a:pt x="814" y="5958"/>
                </a:lnTo>
                <a:lnTo>
                  <a:pt x="782" y="5977"/>
                </a:lnTo>
                <a:lnTo>
                  <a:pt x="752" y="5997"/>
                </a:lnTo>
                <a:lnTo>
                  <a:pt x="723" y="6017"/>
                </a:lnTo>
                <a:lnTo>
                  <a:pt x="695" y="6037"/>
                </a:lnTo>
                <a:lnTo>
                  <a:pt x="669" y="6058"/>
                </a:lnTo>
                <a:lnTo>
                  <a:pt x="645" y="6080"/>
                </a:lnTo>
                <a:lnTo>
                  <a:pt x="623" y="6102"/>
                </a:lnTo>
                <a:lnTo>
                  <a:pt x="601" y="6125"/>
                </a:lnTo>
                <a:lnTo>
                  <a:pt x="582" y="6147"/>
                </a:lnTo>
                <a:lnTo>
                  <a:pt x="565" y="6171"/>
                </a:lnTo>
                <a:lnTo>
                  <a:pt x="550" y="6194"/>
                </a:lnTo>
                <a:lnTo>
                  <a:pt x="536" y="6219"/>
                </a:lnTo>
                <a:lnTo>
                  <a:pt x="524" y="6243"/>
                </a:lnTo>
                <a:lnTo>
                  <a:pt x="514" y="6268"/>
                </a:lnTo>
                <a:lnTo>
                  <a:pt x="507" y="6292"/>
                </a:lnTo>
                <a:lnTo>
                  <a:pt x="501" y="6318"/>
                </a:lnTo>
                <a:lnTo>
                  <a:pt x="3395" y="6318"/>
                </a:lnTo>
                <a:lnTo>
                  <a:pt x="3389" y="6292"/>
                </a:lnTo>
                <a:lnTo>
                  <a:pt x="3381" y="6266"/>
                </a:lnTo>
                <a:lnTo>
                  <a:pt x="3370" y="6240"/>
                </a:lnTo>
                <a:lnTo>
                  <a:pt x="3358" y="6214"/>
                </a:lnTo>
                <a:lnTo>
                  <a:pt x="3343" y="6190"/>
                </a:lnTo>
                <a:lnTo>
                  <a:pt x="3327" y="6165"/>
                </a:lnTo>
                <a:lnTo>
                  <a:pt x="3309" y="6141"/>
                </a:lnTo>
                <a:lnTo>
                  <a:pt x="3287" y="6117"/>
                </a:lnTo>
                <a:lnTo>
                  <a:pt x="3265" y="6094"/>
                </a:lnTo>
                <a:lnTo>
                  <a:pt x="3242" y="6072"/>
                </a:lnTo>
                <a:lnTo>
                  <a:pt x="3216" y="6049"/>
                </a:lnTo>
                <a:lnTo>
                  <a:pt x="3188" y="6028"/>
                </a:lnTo>
                <a:lnTo>
                  <a:pt x="3158" y="6007"/>
                </a:lnTo>
                <a:lnTo>
                  <a:pt x="3128" y="5986"/>
                </a:lnTo>
                <a:lnTo>
                  <a:pt x="3094" y="5966"/>
                </a:lnTo>
                <a:lnTo>
                  <a:pt x="3061" y="5947"/>
                </a:lnTo>
                <a:lnTo>
                  <a:pt x="3024" y="5928"/>
                </a:lnTo>
                <a:lnTo>
                  <a:pt x="2987" y="5909"/>
                </a:lnTo>
                <a:lnTo>
                  <a:pt x="2948" y="5892"/>
                </a:lnTo>
                <a:lnTo>
                  <a:pt x="2908" y="5874"/>
                </a:lnTo>
                <a:lnTo>
                  <a:pt x="2867" y="5858"/>
                </a:lnTo>
                <a:lnTo>
                  <a:pt x="2825" y="5843"/>
                </a:lnTo>
                <a:lnTo>
                  <a:pt x="2780" y="5828"/>
                </a:lnTo>
                <a:lnTo>
                  <a:pt x="2735" y="5814"/>
                </a:lnTo>
                <a:lnTo>
                  <a:pt x="2688" y="5800"/>
                </a:lnTo>
                <a:lnTo>
                  <a:pt x="2640" y="5788"/>
                </a:lnTo>
                <a:lnTo>
                  <a:pt x="2593" y="5777"/>
                </a:lnTo>
                <a:lnTo>
                  <a:pt x="2542" y="5766"/>
                </a:lnTo>
                <a:lnTo>
                  <a:pt x="2492" y="5756"/>
                </a:lnTo>
                <a:lnTo>
                  <a:pt x="2440" y="5747"/>
                </a:lnTo>
                <a:lnTo>
                  <a:pt x="2387" y="5738"/>
                </a:lnTo>
                <a:lnTo>
                  <a:pt x="2334" y="5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6467333" y="4431906"/>
            <a:ext cx="574912" cy="508797"/>
          </a:xfrm>
          <a:custGeom>
            <a:avLst/>
            <a:gdLst>
              <a:gd name="T0" fmla="*/ 1883841 w 5672"/>
              <a:gd name="T1" fmla="*/ 814771 h 5019"/>
              <a:gd name="T2" fmla="*/ 1840179 w 5672"/>
              <a:gd name="T3" fmla="*/ 737557 h 5019"/>
              <a:gd name="T4" fmla="*/ 1785098 w 5672"/>
              <a:gd name="T5" fmla="*/ 667729 h 5019"/>
              <a:gd name="T6" fmla="*/ 1719605 w 5672"/>
              <a:gd name="T7" fmla="*/ 606966 h 5019"/>
              <a:gd name="T8" fmla="*/ 1644708 w 5672"/>
              <a:gd name="T9" fmla="*/ 556273 h 5019"/>
              <a:gd name="T10" fmla="*/ 1560743 w 5672"/>
              <a:gd name="T11" fmla="*/ 517331 h 5019"/>
              <a:gd name="T12" fmla="*/ 1488533 w 5672"/>
              <a:gd name="T13" fmla="*/ 495510 h 5019"/>
              <a:gd name="T14" fmla="*/ 1409606 w 5672"/>
              <a:gd name="T15" fmla="*/ 483088 h 5019"/>
              <a:gd name="T16" fmla="*/ 1331350 w 5672"/>
              <a:gd name="T17" fmla="*/ 481410 h 5019"/>
              <a:gd name="T18" fmla="*/ 1255446 w 5672"/>
              <a:gd name="T19" fmla="*/ 489802 h 5019"/>
              <a:gd name="T20" fmla="*/ 1181557 w 5672"/>
              <a:gd name="T21" fmla="*/ 507931 h 5019"/>
              <a:gd name="T22" fmla="*/ 1112034 w 5672"/>
              <a:gd name="T23" fmla="*/ 535459 h 5019"/>
              <a:gd name="T24" fmla="*/ 1045869 w 5672"/>
              <a:gd name="T25" fmla="*/ 571716 h 5019"/>
              <a:gd name="T26" fmla="*/ 1694751 w 5672"/>
              <a:gd name="T27" fmla="*/ 23164 h 5019"/>
              <a:gd name="T28" fmla="*/ 1607428 w 5672"/>
              <a:gd name="T29" fmla="*/ 5036 h 5019"/>
              <a:gd name="T30" fmla="*/ 1518425 w 5672"/>
              <a:gd name="T31" fmla="*/ 336 h 5019"/>
              <a:gd name="T32" fmla="*/ 1429758 w 5672"/>
              <a:gd name="T33" fmla="*/ 9064 h 5019"/>
              <a:gd name="T34" fmla="*/ 1342770 w 5672"/>
              <a:gd name="T35" fmla="*/ 31557 h 5019"/>
              <a:gd name="T36" fmla="*/ 1258805 w 5672"/>
              <a:gd name="T37" fmla="*/ 67814 h 5019"/>
              <a:gd name="T38" fmla="*/ 1179877 w 5672"/>
              <a:gd name="T39" fmla="*/ 118170 h 5019"/>
              <a:gd name="T40" fmla="*/ 1133193 w 5672"/>
              <a:gd name="T41" fmla="*/ 157784 h 5019"/>
              <a:gd name="T42" fmla="*/ 1086508 w 5672"/>
              <a:gd name="T43" fmla="*/ 207469 h 5019"/>
              <a:gd name="T44" fmla="*/ 1047213 w 5672"/>
              <a:gd name="T45" fmla="*/ 261519 h 5019"/>
              <a:gd name="T46" fmla="*/ 1014634 w 5672"/>
              <a:gd name="T47" fmla="*/ 319261 h 5019"/>
              <a:gd name="T48" fmla="*/ 988773 w 5672"/>
              <a:gd name="T49" fmla="*/ 379689 h 5019"/>
              <a:gd name="T50" fmla="*/ 969965 w 5672"/>
              <a:gd name="T51" fmla="*/ 442132 h 5019"/>
              <a:gd name="T52" fmla="*/ 952500 w 5672"/>
              <a:gd name="T53" fmla="*/ 458581 h 5019"/>
              <a:gd name="T54" fmla="*/ 937722 w 5672"/>
              <a:gd name="T55" fmla="*/ 454889 h 5019"/>
              <a:gd name="T56" fmla="*/ 920257 w 5672"/>
              <a:gd name="T57" fmla="*/ 392111 h 5019"/>
              <a:gd name="T58" fmla="*/ 896075 w 5672"/>
              <a:gd name="T59" fmla="*/ 331347 h 5019"/>
              <a:gd name="T60" fmla="*/ 864840 w 5672"/>
              <a:gd name="T61" fmla="*/ 272597 h 5019"/>
              <a:gd name="T62" fmla="*/ 826888 w 5672"/>
              <a:gd name="T63" fmla="*/ 217877 h 5019"/>
              <a:gd name="T64" fmla="*/ 781211 w 5672"/>
              <a:gd name="T65" fmla="*/ 167184 h 5019"/>
              <a:gd name="T66" fmla="*/ 739900 w 5672"/>
              <a:gd name="T67" fmla="*/ 130256 h 5019"/>
              <a:gd name="T68" fmla="*/ 662317 w 5672"/>
              <a:gd name="T69" fmla="*/ 76878 h 5019"/>
              <a:gd name="T70" fmla="*/ 579359 w 5672"/>
              <a:gd name="T71" fmla="*/ 37600 h 5019"/>
              <a:gd name="T72" fmla="*/ 492707 w 5672"/>
              <a:gd name="T73" fmla="*/ 12421 h 5019"/>
              <a:gd name="T74" fmla="*/ 404376 w 5672"/>
              <a:gd name="T75" fmla="*/ 671 h 5019"/>
              <a:gd name="T76" fmla="*/ 315373 w 5672"/>
              <a:gd name="T77" fmla="*/ 3021 h 5019"/>
              <a:gd name="T78" fmla="*/ 227713 w 5672"/>
              <a:gd name="T79" fmla="*/ 18800 h 5019"/>
              <a:gd name="T80" fmla="*/ 871894 w 5672"/>
              <a:gd name="T81" fmla="*/ 579773 h 5019"/>
              <a:gd name="T82" fmla="*/ 806401 w 5672"/>
              <a:gd name="T83" fmla="*/ 542173 h 5019"/>
              <a:gd name="T84" fmla="*/ 737549 w 5672"/>
              <a:gd name="T85" fmla="*/ 512967 h 5019"/>
              <a:gd name="T86" fmla="*/ 664668 w 5672"/>
              <a:gd name="T87" fmla="*/ 492824 h 5019"/>
              <a:gd name="T88" fmla="*/ 588427 w 5672"/>
              <a:gd name="T89" fmla="*/ 482081 h 5019"/>
              <a:gd name="T90" fmla="*/ 510844 w 5672"/>
              <a:gd name="T91" fmla="*/ 481745 h 5019"/>
              <a:gd name="T92" fmla="*/ 432252 w 5672"/>
              <a:gd name="T93" fmla="*/ 492152 h 5019"/>
              <a:gd name="T94" fmla="*/ 361386 w 5672"/>
              <a:gd name="T95" fmla="*/ 511288 h 5019"/>
              <a:gd name="T96" fmla="*/ 276413 w 5672"/>
              <a:gd name="T97" fmla="*/ 547545 h 5019"/>
              <a:gd name="T98" fmla="*/ 199837 w 5672"/>
              <a:gd name="T99" fmla="*/ 595887 h 5019"/>
              <a:gd name="T100" fmla="*/ 132329 w 5672"/>
              <a:gd name="T101" fmla="*/ 654637 h 5019"/>
              <a:gd name="T102" fmla="*/ 74897 w 5672"/>
              <a:gd name="T103" fmla="*/ 722786 h 5019"/>
              <a:gd name="T104" fmla="*/ 28548 w 5672"/>
              <a:gd name="T105" fmla="*/ 798992 h 5019"/>
              <a:gd name="T106" fmla="*/ 910853 w 5672"/>
              <a:gd name="T107" fmla="*/ 653630 h 50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672" h="5019">
                <a:moveTo>
                  <a:pt x="5672" y="2574"/>
                </a:moveTo>
                <a:lnTo>
                  <a:pt x="5672" y="2574"/>
                </a:lnTo>
                <a:lnTo>
                  <a:pt x="5652" y="2524"/>
                </a:lnTo>
                <a:lnTo>
                  <a:pt x="5631" y="2476"/>
                </a:lnTo>
                <a:lnTo>
                  <a:pt x="5609" y="2427"/>
                </a:lnTo>
                <a:lnTo>
                  <a:pt x="5586" y="2380"/>
                </a:lnTo>
                <a:lnTo>
                  <a:pt x="5562" y="2332"/>
                </a:lnTo>
                <a:lnTo>
                  <a:pt x="5535" y="2286"/>
                </a:lnTo>
                <a:lnTo>
                  <a:pt x="5508" y="2241"/>
                </a:lnTo>
                <a:lnTo>
                  <a:pt x="5479" y="2197"/>
                </a:lnTo>
                <a:lnTo>
                  <a:pt x="5449" y="2153"/>
                </a:lnTo>
                <a:lnTo>
                  <a:pt x="5418" y="2111"/>
                </a:lnTo>
                <a:lnTo>
                  <a:pt x="5384" y="2069"/>
                </a:lnTo>
                <a:lnTo>
                  <a:pt x="5349" y="2029"/>
                </a:lnTo>
                <a:lnTo>
                  <a:pt x="5315" y="1989"/>
                </a:lnTo>
                <a:lnTo>
                  <a:pt x="5278" y="1950"/>
                </a:lnTo>
                <a:lnTo>
                  <a:pt x="5240" y="1913"/>
                </a:lnTo>
                <a:lnTo>
                  <a:pt x="5202" y="1877"/>
                </a:lnTo>
                <a:lnTo>
                  <a:pt x="5161" y="1842"/>
                </a:lnTo>
                <a:lnTo>
                  <a:pt x="5120" y="1808"/>
                </a:lnTo>
                <a:lnTo>
                  <a:pt x="5077" y="1775"/>
                </a:lnTo>
                <a:lnTo>
                  <a:pt x="5033" y="1743"/>
                </a:lnTo>
                <a:lnTo>
                  <a:pt x="4989" y="1713"/>
                </a:lnTo>
                <a:lnTo>
                  <a:pt x="4943" y="1684"/>
                </a:lnTo>
                <a:lnTo>
                  <a:pt x="4897" y="1657"/>
                </a:lnTo>
                <a:lnTo>
                  <a:pt x="4848" y="1631"/>
                </a:lnTo>
                <a:lnTo>
                  <a:pt x="4800" y="1606"/>
                </a:lnTo>
                <a:lnTo>
                  <a:pt x="4750" y="1583"/>
                </a:lnTo>
                <a:lnTo>
                  <a:pt x="4699" y="1562"/>
                </a:lnTo>
                <a:lnTo>
                  <a:pt x="4647" y="1541"/>
                </a:lnTo>
                <a:lnTo>
                  <a:pt x="4595" y="1523"/>
                </a:lnTo>
                <a:lnTo>
                  <a:pt x="4542" y="1505"/>
                </a:lnTo>
                <a:lnTo>
                  <a:pt x="4487" y="1490"/>
                </a:lnTo>
                <a:lnTo>
                  <a:pt x="4432" y="1476"/>
                </a:lnTo>
                <a:lnTo>
                  <a:pt x="4385" y="1466"/>
                </a:lnTo>
                <a:lnTo>
                  <a:pt x="4337" y="1458"/>
                </a:lnTo>
                <a:lnTo>
                  <a:pt x="4290" y="1450"/>
                </a:lnTo>
                <a:lnTo>
                  <a:pt x="4244" y="1444"/>
                </a:lnTo>
                <a:lnTo>
                  <a:pt x="4197" y="1439"/>
                </a:lnTo>
                <a:lnTo>
                  <a:pt x="4150" y="1435"/>
                </a:lnTo>
                <a:lnTo>
                  <a:pt x="4103" y="1433"/>
                </a:lnTo>
                <a:lnTo>
                  <a:pt x="4057" y="1433"/>
                </a:lnTo>
                <a:lnTo>
                  <a:pt x="4011" y="1433"/>
                </a:lnTo>
                <a:lnTo>
                  <a:pt x="3964" y="1434"/>
                </a:lnTo>
                <a:lnTo>
                  <a:pt x="3919" y="1436"/>
                </a:lnTo>
                <a:lnTo>
                  <a:pt x="3873" y="1441"/>
                </a:lnTo>
                <a:lnTo>
                  <a:pt x="3828" y="1445"/>
                </a:lnTo>
                <a:lnTo>
                  <a:pt x="3783" y="1452"/>
                </a:lnTo>
                <a:lnTo>
                  <a:pt x="3738" y="1459"/>
                </a:lnTo>
                <a:lnTo>
                  <a:pt x="3694" y="1468"/>
                </a:lnTo>
                <a:lnTo>
                  <a:pt x="3649" y="1478"/>
                </a:lnTo>
                <a:lnTo>
                  <a:pt x="3605" y="1489"/>
                </a:lnTo>
                <a:lnTo>
                  <a:pt x="3562" y="1501"/>
                </a:lnTo>
                <a:lnTo>
                  <a:pt x="3518" y="1513"/>
                </a:lnTo>
                <a:lnTo>
                  <a:pt x="3477" y="1528"/>
                </a:lnTo>
                <a:lnTo>
                  <a:pt x="3434" y="1543"/>
                </a:lnTo>
                <a:lnTo>
                  <a:pt x="3393" y="1560"/>
                </a:lnTo>
                <a:lnTo>
                  <a:pt x="3351" y="1577"/>
                </a:lnTo>
                <a:lnTo>
                  <a:pt x="3311" y="1595"/>
                </a:lnTo>
                <a:lnTo>
                  <a:pt x="3270" y="1615"/>
                </a:lnTo>
                <a:lnTo>
                  <a:pt x="3230" y="1636"/>
                </a:lnTo>
                <a:lnTo>
                  <a:pt x="3190" y="1657"/>
                </a:lnTo>
                <a:lnTo>
                  <a:pt x="3152" y="1680"/>
                </a:lnTo>
                <a:lnTo>
                  <a:pt x="3114" y="1703"/>
                </a:lnTo>
                <a:lnTo>
                  <a:pt x="3076" y="1727"/>
                </a:lnTo>
                <a:lnTo>
                  <a:pt x="3039" y="1753"/>
                </a:lnTo>
                <a:lnTo>
                  <a:pt x="5096" y="84"/>
                </a:lnTo>
                <a:lnTo>
                  <a:pt x="5046" y="69"/>
                </a:lnTo>
                <a:lnTo>
                  <a:pt x="4994" y="56"/>
                </a:lnTo>
                <a:lnTo>
                  <a:pt x="4943" y="43"/>
                </a:lnTo>
                <a:lnTo>
                  <a:pt x="4891" y="32"/>
                </a:lnTo>
                <a:lnTo>
                  <a:pt x="4839" y="23"/>
                </a:lnTo>
                <a:lnTo>
                  <a:pt x="4786" y="15"/>
                </a:lnTo>
                <a:lnTo>
                  <a:pt x="4734" y="9"/>
                </a:lnTo>
                <a:lnTo>
                  <a:pt x="4681" y="5"/>
                </a:lnTo>
                <a:lnTo>
                  <a:pt x="4627" y="1"/>
                </a:lnTo>
                <a:lnTo>
                  <a:pt x="4574" y="0"/>
                </a:lnTo>
                <a:lnTo>
                  <a:pt x="4521" y="1"/>
                </a:lnTo>
                <a:lnTo>
                  <a:pt x="4468" y="2"/>
                </a:lnTo>
                <a:lnTo>
                  <a:pt x="4416" y="6"/>
                </a:lnTo>
                <a:lnTo>
                  <a:pt x="4363" y="12"/>
                </a:lnTo>
                <a:lnTo>
                  <a:pt x="4310" y="19"/>
                </a:lnTo>
                <a:lnTo>
                  <a:pt x="4257" y="27"/>
                </a:lnTo>
                <a:lnTo>
                  <a:pt x="4205" y="37"/>
                </a:lnTo>
                <a:lnTo>
                  <a:pt x="4153" y="49"/>
                </a:lnTo>
                <a:lnTo>
                  <a:pt x="4101" y="62"/>
                </a:lnTo>
                <a:lnTo>
                  <a:pt x="4049" y="78"/>
                </a:lnTo>
                <a:lnTo>
                  <a:pt x="3998" y="94"/>
                </a:lnTo>
                <a:lnTo>
                  <a:pt x="3947" y="112"/>
                </a:lnTo>
                <a:lnTo>
                  <a:pt x="3896" y="132"/>
                </a:lnTo>
                <a:lnTo>
                  <a:pt x="3847" y="154"/>
                </a:lnTo>
                <a:lnTo>
                  <a:pt x="3797" y="177"/>
                </a:lnTo>
                <a:lnTo>
                  <a:pt x="3748" y="202"/>
                </a:lnTo>
                <a:lnTo>
                  <a:pt x="3700" y="229"/>
                </a:lnTo>
                <a:lnTo>
                  <a:pt x="3652" y="258"/>
                </a:lnTo>
                <a:lnTo>
                  <a:pt x="3605" y="288"/>
                </a:lnTo>
                <a:lnTo>
                  <a:pt x="3559" y="319"/>
                </a:lnTo>
                <a:lnTo>
                  <a:pt x="3513" y="352"/>
                </a:lnTo>
                <a:lnTo>
                  <a:pt x="3469" y="388"/>
                </a:lnTo>
                <a:lnTo>
                  <a:pt x="3436" y="415"/>
                </a:lnTo>
                <a:lnTo>
                  <a:pt x="3405" y="441"/>
                </a:lnTo>
                <a:lnTo>
                  <a:pt x="3374" y="470"/>
                </a:lnTo>
                <a:lnTo>
                  <a:pt x="3345" y="498"/>
                </a:lnTo>
                <a:lnTo>
                  <a:pt x="3316" y="528"/>
                </a:lnTo>
                <a:lnTo>
                  <a:pt x="3289" y="557"/>
                </a:lnTo>
                <a:lnTo>
                  <a:pt x="3262" y="588"/>
                </a:lnTo>
                <a:lnTo>
                  <a:pt x="3235" y="618"/>
                </a:lnTo>
                <a:lnTo>
                  <a:pt x="3210" y="649"/>
                </a:lnTo>
                <a:lnTo>
                  <a:pt x="3186" y="682"/>
                </a:lnTo>
                <a:lnTo>
                  <a:pt x="3162" y="714"/>
                </a:lnTo>
                <a:lnTo>
                  <a:pt x="3140" y="746"/>
                </a:lnTo>
                <a:lnTo>
                  <a:pt x="3118" y="779"/>
                </a:lnTo>
                <a:lnTo>
                  <a:pt x="3097" y="812"/>
                </a:lnTo>
                <a:lnTo>
                  <a:pt x="3076" y="847"/>
                </a:lnTo>
                <a:lnTo>
                  <a:pt x="3056" y="882"/>
                </a:lnTo>
                <a:lnTo>
                  <a:pt x="3038" y="916"/>
                </a:lnTo>
                <a:lnTo>
                  <a:pt x="3021" y="951"/>
                </a:lnTo>
                <a:lnTo>
                  <a:pt x="3003" y="987"/>
                </a:lnTo>
                <a:lnTo>
                  <a:pt x="2987" y="1021"/>
                </a:lnTo>
                <a:lnTo>
                  <a:pt x="2972" y="1058"/>
                </a:lnTo>
                <a:lnTo>
                  <a:pt x="2958" y="1094"/>
                </a:lnTo>
                <a:lnTo>
                  <a:pt x="2944" y="1131"/>
                </a:lnTo>
                <a:lnTo>
                  <a:pt x="2932" y="1168"/>
                </a:lnTo>
                <a:lnTo>
                  <a:pt x="2919" y="1205"/>
                </a:lnTo>
                <a:lnTo>
                  <a:pt x="2909" y="1242"/>
                </a:lnTo>
                <a:lnTo>
                  <a:pt x="2898" y="1280"/>
                </a:lnTo>
                <a:lnTo>
                  <a:pt x="2888" y="1317"/>
                </a:lnTo>
                <a:lnTo>
                  <a:pt x="2880" y="1355"/>
                </a:lnTo>
                <a:lnTo>
                  <a:pt x="2872" y="1393"/>
                </a:lnTo>
                <a:lnTo>
                  <a:pt x="2865" y="1431"/>
                </a:lnTo>
                <a:lnTo>
                  <a:pt x="2858" y="1470"/>
                </a:lnTo>
                <a:lnTo>
                  <a:pt x="2836" y="1366"/>
                </a:lnTo>
                <a:lnTo>
                  <a:pt x="2814" y="1470"/>
                </a:lnTo>
                <a:lnTo>
                  <a:pt x="2807" y="1431"/>
                </a:lnTo>
                <a:lnTo>
                  <a:pt x="2800" y="1393"/>
                </a:lnTo>
                <a:lnTo>
                  <a:pt x="2792" y="1355"/>
                </a:lnTo>
                <a:lnTo>
                  <a:pt x="2784" y="1317"/>
                </a:lnTo>
                <a:lnTo>
                  <a:pt x="2773" y="1280"/>
                </a:lnTo>
                <a:lnTo>
                  <a:pt x="2763" y="1242"/>
                </a:lnTo>
                <a:lnTo>
                  <a:pt x="2753" y="1205"/>
                </a:lnTo>
                <a:lnTo>
                  <a:pt x="2740" y="1168"/>
                </a:lnTo>
                <a:lnTo>
                  <a:pt x="2727" y="1131"/>
                </a:lnTo>
                <a:lnTo>
                  <a:pt x="2713" y="1094"/>
                </a:lnTo>
                <a:lnTo>
                  <a:pt x="2699" y="1058"/>
                </a:lnTo>
                <a:lnTo>
                  <a:pt x="2684" y="1021"/>
                </a:lnTo>
                <a:lnTo>
                  <a:pt x="2668" y="987"/>
                </a:lnTo>
                <a:lnTo>
                  <a:pt x="2651" y="951"/>
                </a:lnTo>
                <a:lnTo>
                  <a:pt x="2634" y="916"/>
                </a:lnTo>
                <a:lnTo>
                  <a:pt x="2615" y="882"/>
                </a:lnTo>
                <a:lnTo>
                  <a:pt x="2596" y="847"/>
                </a:lnTo>
                <a:lnTo>
                  <a:pt x="2575" y="812"/>
                </a:lnTo>
                <a:lnTo>
                  <a:pt x="2554" y="779"/>
                </a:lnTo>
                <a:lnTo>
                  <a:pt x="2532" y="746"/>
                </a:lnTo>
                <a:lnTo>
                  <a:pt x="2510" y="714"/>
                </a:lnTo>
                <a:lnTo>
                  <a:pt x="2486" y="682"/>
                </a:lnTo>
                <a:lnTo>
                  <a:pt x="2462" y="649"/>
                </a:lnTo>
                <a:lnTo>
                  <a:pt x="2436" y="618"/>
                </a:lnTo>
                <a:lnTo>
                  <a:pt x="2411" y="588"/>
                </a:lnTo>
                <a:lnTo>
                  <a:pt x="2383" y="557"/>
                </a:lnTo>
                <a:lnTo>
                  <a:pt x="2355" y="528"/>
                </a:lnTo>
                <a:lnTo>
                  <a:pt x="2326" y="498"/>
                </a:lnTo>
                <a:lnTo>
                  <a:pt x="2297" y="470"/>
                </a:lnTo>
                <a:lnTo>
                  <a:pt x="2266" y="441"/>
                </a:lnTo>
                <a:lnTo>
                  <a:pt x="2235" y="415"/>
                </a:lnTo>
                <a:lnTo>
                  <a:pt x="2203" y="388"/>
                </a:lnTo>
                <a:lnTo>
                  <a:pt x="2159" y="352"/>
                </a:lnTo>
                <a:lnTo>
                  <a:pt x="2113" y="319"/>
                </a:lnTo>
                <a:lnTo>
                  <a:pt x="2066" y="288"/>
                </a:lnTo>
                <a:lnTo>
                  <a:pt x="2019" y="258"/>
                </a:lnTo>
                <a:lnTo>
                  <a:pt x="1972" y="229"/>
                </a:lnTo>
                <a:lnTo>
                  <a:pt x="1923" y="202"/>
                </a:lnTo>
                <a:lnTo>
                  <a:pt x="1875" y="177"/>
                </a:lnTo>
                <a:lnTo>
                  <a:pt x="1825" y="154"/>
                </a:lnTo>
                <a:lnTo>
                  <a:pt x="1775" y="132"/>
                </a:lnTo>
                <a:lnTo>
                  <a:pt x="1725" y="112"/>
                </a:lnTo>
                <a:lnTo>
                  <a:pt x="1674" y="94"/>
                </a:lnTo>
                <a:lnTo>
                  <a:pt x="1623" y="78"/>
                </a:lnTo>
                <a:lnTo>
                  <a:pt x="1571" y="62"/>
                </a:lnTo>
                <a:lnTo>
                  <a:pt x="1519" y="49"/>
                </a:lnTo>
                <a:lnTo>
                  <a:pt x="1467" y="37"/>
                </a:lnTo>
                <a:lnTo>
                  <a:pt x="1415" y="27"/>
                </a:lnTo>
                <a:lnTo>
                  <a:pt x="1362" y="19"/>
                </a:lnTo>
                <a:lnTo>
                  <a:pt x="1309" y="12"/>
                </a:lnTo>
                <a:lnTo>
                  <a:pt x="1257" y="6"/>
                </a:lnTo>
                <a:lnTo>
                  <a:pt x="1204" y="2"/>
                </a:lnTo>
                <a:lnTo>
                  <a:pt x="1150" y="1"/>
                </a:lnTo>
                <a:lnTo>
                  <a:pt x="1097" y="0"/>
                </a:lnTo>
                <a:lnTo>
                  <a:pt x="1044" y="1"/>
                </a:lnTo>
                <a:lnTo>
                  <a:pt x="991" y="5"/>
                </a:lnTo>
                <a:lnTo>
                  <a:pt x="939" y="9"/>
                </a:lnTo>
                <a:lnTo>
                  <a:pt x="886" y="15"/>
                </a:lnTo>
                <a:lnTo>
                  <a:pt x="834" y="23"/>
                </a:lnTo>
                <a:lnTo>
                  <a:pt x="781" y="32"/>
                </a:lnTo>
                <a:lnTo>
                  <a:pt x="729" y="43"/>
                </a:lnTo>
                <a:lnTo>
                  <a:pt x="678" y="56"/>
                </a:lnTo>
                <a:lnTo>
                  <a:pt x="626" y="69"/>
                </a:lnTo>
                <a:lnTo>
                  <a:pt x="575" y="84"/>
                </a:lnTo>
                <a:lnTo>
                  <a:pt x="2632" y="1753"/>
                </a:lnTo>
                <a:lnTo>
                  <a:pt x="2596" y="1727"/>
                </a:lnTo>
                <a:lnTo>
                  <a:pt x="2557" y="1703"/>
                </a:lnTo>
                <a:lnTo>
                  <a:pt x="2519" y="1680"/>
                </a:lnTo>
                <a:lnTo>
                  <a:pt x="2481" y="1657"/>
                </a:lnTo>
                <a:lnTo>
                  <a:pt x="2442" y="1636"/>
                </a:lnTo>
                <a:lnTo>
                  <a:pt x="2401" y="1615"/>
                </a:lnTo>
                <a:lnTo>
                  <a:pt x="2361" y="1595"/>
                </a:lnTo>
                <a:lnTo>
                  <a:pt x="2321" y="1577"/>
                </a:lnTo>
                <a:lnTo>
                  <a:pt x="2279" y="1560"/>
                </a:lnTo>
                <a:lnTo>
                  <a:pt x="2237" y="1543"/>
                </a:lnTo>
                <a:lnTo>
                  <a:pt x="2196" y="1528"/>
                </a:lnTo>
                <a:lnTo>
                  <a:pt x="2153" y="1513"/>
                </a:lnTo>
                <a:lnTo>
                  <a:pt x="2109" y="1501"/>
                </a:lnTo>
                <a:lnTo>
                  <a:pt x="2066" y="1489"/>
                </a:lnTo>
                <a:lnTo>
                  <a:pt x="2023" y="1478"/>
                </a:lnTo>
                <a:lnTo>
                  <a:pt x="1979" y="1468"/>
                </a:lnTo>
                <a:lnTo>
                  <a:pt x="1934" y="1459"/>
                </a:lnTo>
                <a:lnTo>
                  <a:pt x="1889" y="1452"/>
                </a:lnTo>
                <a:lnTo>
                  <a:pt x="1844" y="1445"/>
                </a:lnTo>
                <a:lnTo>
                  <a:pt x="1798" y="1441"/>
                </a:lnTo>
                <a:lnTo>
                  <a:pt x="1752" y="1436"/>
                </a:lnTo>
                <a:lnTo>
                  <a:pt x="1707" y="1434"/>
                </a:lnTo>
                <a:lnTo>
                  <a:pt x="1661" y="1433"/>
                </a:lnTo>
                <a:lnTo>
                  <a:pt x="1615" y="1433"/>
                </a:lnTo>
                <a:lnTo>
                  <a:pt x="1569" y="1433"/>
                </a:lnTo>
                <a:lnTo>
                  <a:pt x="1521" y="1435"/>
                </a:lnTo>
                <a:lnTo>
                  <a:pt x="1475" y="1439"/>
                </a:lnTo>
                <a:lnTo>
                  <a:pt x="1428" y="1444"/>
                </a:lnTo>
                <a:lnTo>
                  <a:pt x="1381" y="1450"/>
                </a:lnTo>
                <a:lnTo>
                  <a:pt x="1334" y="1458"/>
                </a:lnTo>
                <a:lnTo>
                  <a:pt x="1287" y="1466"/>
                </a:lnTo>
                <a:lnTo>
                  <a:pt x="1239" y="1476"/>
                </a:lnTo>
                <a:lnTo>
                  <a:pt x="1185" y="1490"/>
                </a:lnTo>
                <a:lnTo>
                  <a:pt x="1131" y="1505"/>
                </a:lnTo>
                <a:lnTo>
                  <a:pt x="1076" y="1523"/>
                </a:lnTo>
                <a:lnTo>
                  <a:pt x="1024" y="1541"/>
                </a:lnTo>
                <a:lnTo>
                  <a:pt x="973" y="1562"/>
                </a:lnTo>
                <a:lnTo>
                  <a:pt x="922" y="1583"/>
                </a:lnTo>
                <a:lnTo>
                  <a:pt x="872" y="1606"/>
                </a:lnTo>
                <a:lnTo>
                  <a:pt x="823" y="1631"/>
                </a:lnTo>
                <a:lnTo>
                  <a:pt x="775" y="1657"/>
                </a:lnTo>
                <a:lnTo>
                  <a:pt x="729" y="1684"/>
                </a:lnTo>
                <a:lnTo>
                  <a:pt x="683" y="1713"/>
                </a:lnTo>
                <a:lnTo>
                  <a:pt x="639" y="1743"/>
                </a:lnTo>
                <a:lnTo>
                  <a:pt x="595" y="1775"/>
                </a:lnTo>
                <a:lnTo>
                  <a:pt x="552" y="1808"/>
                </a:lnTo>
                <a:lnTo>
                  <a:pt x="510" y="1842"/>
                </a:lnTo>
                <a:lnTo>
                  <a:pt x="471" y="1877"/>
                </a:lnTo>
                <a:lnTo>
                  <a:pt x="432" y="1913"/>
                </a:lnTo>
                <a:lnTo>
                  <a:pt x="394" y="1950"/>
                </a:lnTo>
                <a:lnTo>
                  <a:pt x="357" y="1989"/>
                </a:lnTo>
                <a:lnTo>
                  <a:pt x="322" y="2029"/>
                </a:lnTo>
                <a:lnTo>
                  <a:pt x="287" y="2069"/>
                </a:lnTo>
                <a:lnTo>
                  <a:pt x="255" y="2111"/>
                </a:lnTo>
                <a:lnTo>
                  <a:pt x="223" y="2153"/>
                </a:lnTo>
                <a:lnTo>
                  <a:pt x="193" y="2197"/>
                </a:lnTo>
                <a:lnTo>
                  <a:pt x="164" y="2241"/>
                </a:lnTo>
                <a:lnTo>
                  <a:pt x="136" y="2286"/>
                </a:lnTo>
                <a:lnTo>
                  <a:pt x="110" y="2332"/>
                </a:lnTo>
                <a:lnTo>
                  <a:pt x="85" y="2380"/>
                </a:lnTo>
                <a:lnTo>
                  <a:pt x="62" y="2427"/>
                </a:lnTo>
                <a:lnTo>
                  <a:pt x="40" y="2476"/>
                </a:lnTo>
                <a:lnTo>
                  <a:pt x="20" y="2524"/>
                </a:lnTo>
                <a:lnTo>
                  <a:pt x="0" y="2574"/>
                </a:lnTo>
                <a:lnTo>
                  <a:pt x="2712" y="1947"/>
                </a:lnTo>
                <a:lnTo>
                  <a:pt x="2061" y="5019"/>
                </a:lnTo>
                <a:lnTo>
                  <a:pt x="3611" y="5019"/>
                </a:lnTo>
                <a:lnTo>
                  <a:pt x="2959" y="1947"/>
                </a:lnTo>
                <a:lnTo>
                  <a:pt x="5672" y="2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58" name="文本框 19457"/>
          <p:cNvSpPr txBox="1"/>
          <p:nvPr/>
        </p:nvSpPr>
        <p:spPr>
          <a:xfrm>
            <a:off x="2439353" y="265113"/>
            <a:ext cx="569214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楷体_GB2312" panose="02010609030101010101" pitchFamily="49" charset="-122"/>
              </a:rPr>
              <a:t>大学生为什么要学习太极拳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/>
      <p:bldP spid="18" grpId="0" bldLvl="0" animBg="1"/>
      <p:bldP spid="19" grpId="0" bldLvl="0" animBg="1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6873875" y="2927985"/>
            <a:ext cx="3336290" cy="3590925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474075" y="2068195"/>
            <a:ext cx="3101975" cy="3104515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5128073" y="2156346"/>
            <a:ext cx="520739" cy="846730"/>
          </a:xfrm>
          <a:custGeom>
            <a:avLst/>
            <a:gdLst>
              <a:gd name="T0" fmla="*/ 3459692 w 4213225"/>
              <a:gd name="T1" fmla="*/ 4892147 h 6858000"/>
              <a:gd name="T2" fmla="*/ 3667654 w 4213225"/>
              <a:gd name="T3" fmla="*/ 4969405 h 6858000"/>
              <a:gd name="T4" fmla="*/ 4201584 w 4213225"/>
              <a:gd name="T5" fmla="*/ 5094289 h 6858000"/>
              <a:gd name="T6" fmla="*/ 3575579 w 4213225"/>
              <a:gd name="T7" fmla="*/ 5193243 h 6858000"/>
              <a:gd name="T8" fmla="*/ 2392363 w 4213225"/>
              <a:gd name="T9" fmla="*/ 4626505 h 6858000"/>
              <a:gd name="T10" fmla="*/ 1701272 w 4213225"/>
              <a:gd name="T11" fmla="*/ 4514851 h 6858000"/>
              <a:gd name="T12" fmla="*/ 1568451 w 4213225"/>
              <a:gd name="T13" fmla="*/ 4759855 h 6858000"/>
              <a:gd name="T14" fmla="*/ 1060980 w 4213225"/>
              <a:gd name="T15" fmla="*/ 4177242 h 6858000"/>
              <a:gd name="T16" fmla="*/ 1153437 w 4213225"/>
              <a:gd name="T17" fmla="*/ 2305758 h 6858000"/>
              <a:gd name="T18" fmla="*/ 598941 w 4213225"/>
              <a:gd name="T19" fmla="*/ 2655564 h 6858000"/>
              <a:gd name="T20" fmla="*/ 314285 w 4213225"/>
              <a:gd name="T21" fmla="*/ 2611110 h 6858000"/>
              <a:gd name="T22" fmla="*/ 59788 w 4213225"/>
              <a:gd name="T23" fmla="*/ 2566657 h 6858000"/>
              <a:gd name="T24" fmla="*/ 742327 w 4213225"/>
              <a:gd name="T25" fmla="*/ 2516383 h 6858000"/>
              <a:gd name="T26" fmla="*/ 1838092 w 4213225"/>
              <a:gd name="T27" fmla="*/ 46571 h 6858000"/>
              <a:gd name="T28" fmla="*/ 2194705 w 4213225"/>
              <a:gd name="T29" fmla="*/ 139711 h 6858000"/>
              <a:gd name="T30" fmla="*/ 2117456 w 4213225"/>
              <a:gd name="T31" fmla="*/ 272013 h 6858000"/>
              <a:gd name="T32" fmla="*/ 2458725 w 4213225"/>
              <a:gd name="T33" fmla="*/ 122777 h 6858000"/>
              <a:gd name="T34" fmla="*/ 2721159 w 4213225"/>
              <a:gd name="T35" fmla="*/ 292652 h 6858000"/>
              <a:gd name="T36" fmla="*/ 2949730 w 4213225"/>
              <a:gd name="T37" fmla="*/ 357215 h 6858000"/>
              <a:gd name="T38" fmla="*/ 2860312 w 4213225"/>
              <a:gd name="T39" fmla="*/ 520211 h 6858000"/>
              <a:gd name="T40" fmla="*/ 3079359 w 4213225"/>
              <a:gd name="T41" fmla="*/ 258783 h 6858000"/>
              <a:gd name="T42" fmla="*/ 3284650 w 4213225"/>
              <a:gd name="T43" fmla="*/ 322288 h 6858000"/>
              <a:gd name="T44" fmla="*/ 3414808 w 4213225"/>
              <a:gd name="T45" fmla="*/ 608589 h 6858000"/>
              <a:gd name="T46" fmla="*/ 3643379 w 4213225"/>
              <a:gd name="T47" fmla="*/ 848849 h 6858000"/>
              <a:gd name="T48" fmla="*/ 3523803 w 4213225"/>
              <a:gd name="T49" fmla="*/ 1085934 h 6858000"/>
              <a:gd name="T50" fmla="*/ 3730681 w 4213225"/>
              <a:gd name="T51" fmla="*/ 1172195 h 6858000"/>
              <a:gd name="T52" fmla="*/ 3818511 w 4213225"/>
              <a:gd name="T53" fmla="*/ 1284387 h 6858000"/>
              <a:gd name="T54" fmla="*/ 3976183 w 4213225"/>
              <a:gd name="T55" fmla="*/ 1305555 h 6858000"/>
              <a:gd name="T56" fmla="*/ 4140204 w 4213225"/>
              <a:gd name="T57" fmla="*/ 1525706 h 6858000"/>
              <a:gd name="T58" fmla="*/ 3978828 w 4213225"/>
              <a:gd name="T59" fmla="*/ 1684997 h 6858000"/>
              <a:gd name="T60" fmla="*/ 3594173 w 4213225"/>
              <a:gd name="T61" fmla="*/ 1808303 h 6858000"/>
              <a:gd name="T62" fmla="*/ 3916924 w 4213225"/>
              <a:gd name="T63" fmla="*/ 1763320 h 6858000"/>
              <a:gd name="T64" fmla="*/ 3578829 w 4213225"/>
              <a:gd name="T65" fmla="*/ 2142233 h 6858000"/>
              <a:gd name="T66" fmla="*/ 3218512 w 4213225"/>
              <a:gd name="T67" fmla="*/ 2298349 h 6858000"/>
              <a:gd name="T68" fmla="*/ 2728566 w 4213225"/>
              <a:gd name="T69" fmla="*/ 1931608 h 6858000"/>
              <a:gd name="T70" fmla="*/ 2418514 w 4213225"/>
              <a:gd name="T71" fmla="*/ 1520943 h 6858000"/>
              <a:gd name="T72" fmla="*/ 2029097 w 4213225"/>
              <a:gd name="T73" fmla="*/ 1280153 h 6858000"/>
              <a:gd name="T74" fmla="*/ 2259784 w 4213225"/>
              <a:gd name="T75" fmla="*/ 1570688 h 6858000"/>
              <a:gd name="T76" fmla="*/ 2719042 w 4213225"/>
              <a:gd name="T77" fmla="*/ 2239077 h 6858000"/>
              <a:gd name="T78" fmla="*/ 2660841 w 4213225"/>
              <a:gd name="T79" fmla="*/ 3289555 h 6858000"/>
              <a:gd name="T80" fmla="*/ 2539678 w 4213225"/>
              <a:gd name="T81" fmla="*/ 3844163 h 6858000"/>
              <a:gd name="T82" fmla="*/ 2437561 w 4213225"/>
              <a:gd name="T83" fmla="*/ 3474777 h 6858000"/>
              <a:gd name="T84" fmla="*/ 2392059 w 4213225"/>
              <a:gd name="T85" fmla="*/ 3322895 h 6858000"/>
              <a:gd name="T86" fmla="*/ 2474598 w 4213225"/>
              <a:gd name="T87" fmla="*/ 2372967 h 6858000"/>
              <a:gd name="T88" fmla="*/ 1987298 w 4213225"/>
              <a:gd name="T89" fmla="*/ 2416891 h 6858000"/>
              <a:gd name="T90" fmla="*/ 2351318 w 4213225"/>
              <a:gd name="T91" fmla="*/ 2893707 h 6858000"/>
              <a:gd name="T92" fmla="*/ 2236504 w 4213225"/>
              <a:gd name="T93" fmla="*/ 3781188 h 6858000"/>
              <a:gd name="T94" fmla="*/ 2363488 w 4213225"/>
              <a:gd name="T95" fmla="*/ 4771335 h 6858000"/>
              <a:gd name="T96" fmla="*/ 2202112 w 4213225"/>
              <a:gd name="T97" fmla="*/ 5971048 h 6858000"/>
              <a:gd name="T98" fmla="*/ 2141795 w 4213225"/>
              <a:gd name="T99" fmla="*/ 6385947 h 6858000"/>
              <a:gd name="T100" fmla="*/ 2079890 w 4213225"/>
              <a:gd name="T101" fmla="*/ 6856413 h 6858000"/>
              <a:gd name="T102" fmla="*/ 1883594 w 4213225"/>
              <a:gd name="T103" fmla="*/ 6351019 h 6858000"/>
              <a:gd name="T104" fmla="*/ 1893647 w 4213225"/>
              <a:gd name="T105" fmla="*/ 4934860 h 6858000"/>
              <a:gd name="T106" fmla="*/ 1315342 w 4213225"/>
              <a:gd name="T107" fmla="*/ 3600199 h 6858000"/>
              <a:gd name="T108" fmla="*/ 1170368 w 4213225"/>
              <a:gd name="T109" fmla="*/ 2305228 h 6858000"/>
              <a:gd name="T110" fmla="*/ 961903 w 4213225"/>
              <a:gd name="T111" fmla="*/ 2080844 h 6858000"/>
              <a:gd name="T112" fmla="*/ 1579891 w 4213225"/>
              <a:gd name="T113" fmla="*/ 1536819 h 6858000"/>
              <a:gd name="T114" fmla="*/ 1454495 w 4213225"/>
              <a:gd name="T115" fmla="*/ 1293913 h 6858000"/>
              <a:gd name="T116" fmla="*/ 1119575 w 4213225"/>
              <a:gd name="T117" fmla="*/ 794870 h 6858000"/>
              <a:gd name="T118" fmla="*/ 975131 w 4213225"/>
              <a:gd name="T119" fmla="*/ 507510 h 6858000"/>
              <a:gd name="T120" fmla="*/ 900527 w 4213225"/>
              <a:gd name="T121" fmla="*/ 441889 h 6858000"/>
              <a:gd name="T122" fmla="*/ 1160315 w 4213225"/>
              <a:gd name="T123" fmla="*/ 233910 h 6858000"/>
              <a:gd name="T124" fmla="*/ 1324865 w 4213225"/>
              <a:gd name="T125" fmla="*/ 139711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13225" h="6858000">
                <a:moveTo>
                  <a:pt x="2407179" y="4624388"/>
                </a:moveTo>
                <a:lnTo>
                  <a:pt x="2416175" y="4624388"/>
                </a:lnTo>
                <a:lnTo>
                  <a:pt x="2425700" y="4625976"/>
                </a:lnTo>
                <a:lnTo>
                  <a:pt x="2435225" y="4628092"/>
                </a:lnTo>
                <a:lnTo>
                  <a:pt x="2445809" y="4629680"/>
                </a:lnTo>
                <a:lnTo>
                  <a:pt x="2467504" y="4636030"/>
                </a:lnTo>
                <a:lnTo>
                  <a:pt x="2490259" y="4643967"/>
                </a:lnTo>
                <a:lnTo>
                  <a:pt x="2513013" y="4652434"/>
                </a:lnTo>
                <a:lnTo>
                  <a:pt x="2556404" y="4668309"/>
                </a:lnTo>
                <a:lnTo>
                  <a:pt x="3084513" y="4900613"/>
                </a:lnTo>
                <a:lnTo>
                  <a:pt x="3100917" y="4907493"/>
                </a:lnTo>
                <a:lnTo>
                  <a:pt x="3117850" y="4912784"/>
                </a:lnTo>
                <a:lnTo>
                  <a:pt x="3134784" y="4918076"/>
                </a:lnTo>
                <a:lnTo>
                  <a:pt x="3151188" y="4922838"/>
                </a:lnTo>
                <a:lnTo>
                  <a:pt x="3167063" y="4926543"/>
                </a:lnTo>
                <a:lnTo>
                  <a:pt x="3182409" y="4929718"/>
                </a:lnTo>
                <a:lnTo>
                  <a:pt x="3198284" y="4932364"/>
                </a:lnTo>
                <a:lnTo>
                  <a:pt x="3213100" y="4935009"/>
                </a:lnTo>
                <a:lnTo>
                  <a:pt x="3227917" y="4936597"/>
                </a:lnTo>
                <a:lnTo>
                  <a:pt x="3241675" y="4937655"/>
                </a:lnTo>
                <a:lnTo>
                  <a:pt x="3255963" y="4938714"/>
                </a:lnTo>
                <a:lnTo>
                  <a:pt x="3269721" y="4938714"/>
                </a:lnTo>
                <a:lnTo>
                  <a:pt x="3295650" y="4938714"/>
                </a:lnTo>
                <a:lnTo>
                  <a:pt x="3320521" y="4936597"/>
                </a:lnTo>
                <a:lnTo>
                  <a:pt x="3343804" y="4932893"/>
                </a:lnTo>
                <a:lnTo>
                  <a:pt x="3364442" y="4929718"/>
                </a:lnTo>
                <a:lnTo>
                  <a:pt x="3384021" y="4924955"/>
                </a:lnTo>
                <a:lnTo>
                  <a:pt x="3402013" y="4920193"/>
                </a:lnTo>
                <a:lnTo>
                  <a:pt x="3417888" y="4915430"/>
                </a:lnTo>
                <a:lnTo>
                  <a:pt x="3431646" y="4910138"/>
                </a:lnTo>
                <a:lnTo>
                  <a:pt x="3453342" y="4901672"/>
                </a:lnTo>
                <a:lnTo>
                  <a:pt x="3459692" y="4892147"/>
                </a:lnTo>
                <a:lnTo>
                  <a:pt x="3464984" y="4883151"/>
                </a:lnTo>
                <a:lnTo>
                  <a:pt x="3470804" y="4875213"/>
                </a:lnTo>
                <a:lnTo>
                  <a:pt x="3477154" y="4868334"/>
                </a:lnTo>
                <a:lnTo>
                  <a:pt x="3482975" y="4862513"/>
                </a:lnTo>
                <a:lnTo>
                  <a:pt x="3489325" y="4857222"/>
                </a:lnTo>
                <a:lnTo>
                  <a:pt x="3495146" y="4852459"/>
                </a:lnTo>
                <a:lnTo>
                  <a:pt x="3502025" y="4848226"/>
                </a:lnTo>
                <a:lnTo>
                  <a:pt x="3507846" y="4845051"/>
                </a:lnTo>
                <a:lnTo>
                  <a:pt x="3514196" y="4841347"/>
                </a:lnTo>
                <a:lnTo>
                  <a:pt x="3520017" y="4839230"/>
                </a:lnTo>
                <a:lnTo>
                  <a:pt x="3526367" y="4838172"/>
                </a:lnTo>
                <a:lnTo>
                  <a:pt x="3532188" y="4837643"/>
                </a:lnTo>
                <a:lnTo>
                  <a:pt x="3538538" y="4836584"/>
                </a:lnTo>
                <a:lnTo>
                  <a:pt x="3543829" y="4836584"/>
                </a:lnTo>
                <a:lnTo>
                  <a:pt x="3549650" y="4837643"/>
                </a:lnTo>
                <a:lnTo>
                  <a:pt x="3554942" y="4838701"/>
                </a:lnTo>
                <a:lnTo>
                  <a:pt x="3561292" y="4840288"/>
                </a:lnTo>
                <a:lnTo>
                  <a:pt x="3566584" y="4842405"/>
                </a:lnTo>
                <a:lnTo>
                  <a:pt x="3571875" y="4843993"/>
                </a:lnTo>
                <a:lnTo>
                  <a:pt x="3581400" y="4850343"/>
                </a:lnTo>
                <a:lnTo>
                  <a:pt x="3590925" y="4857222"/>
                </a:lnTo>
                <a:lnTo>
                  <a:pt x="3599392" y="4864630"/>
                </a:lnTo>
                <a:lnTo>
                  <a:pt x="3606800" y="4873097"/>
                </a:lnTo>
                <a:lnTo>
                  <a:pt x="3613150" y="4882093"/>
                </a:lnTo>
                <a:lnTo>
                  <a:pt x="3618442" y="4891618"/>
                </a:lnTo>
                <a:lnTo>
                  <a:pt x="3626379" y="4909080"/>
                </a:lnTo>
                <a:lnTo>
                  <a:pt x="3630613" y="4918076"/>
                </a:lnTo>
                <a:lnTo>
                  <a:pt x="3635375" y="4927601"/>
                </a:lnTo>
                <a:lnTo>
                  <a:pt x="3641196" y="4937655"/>
                </a:lnTo>
                <a:lnTo>
                  <a:pt x="3648075" y="4948768"/>
                </a:lnTo>
                <a:lnTo>
                  <a:pt x="3657071" y="4958822"/>
                </a:lnTo>
                <a:lnTo>
                  <a:pt x="3667654" y="4969405"/>
                </a:lnTo>
                <a:lnTo>
                  <a:pt x="3679825" y="4979459"/>
                </a:lnTo>
                <a:lnTo>
                  <a:pt x="3687234" y="4984751"/>
                </a:lnTo>
                <a:lnTo>
                  <a:pt x="3694642" y="4990572"/>
                </a:lnTo>
                <a:lnTo>
                  <a:pt x="3703109" y="4995334"/>
                </a:lnTo>
                <a:lnTo>
                  <a:pt x="3712634" y="5000626"/>
                </a:lnTo>
                <a:lnTo>
                  <a:pt x="3722159" y="5005389"/>
                </a:lnTo>
                <a:lnTo>
                  <a:pt x="3732742" y="5010151"/>
                </a:lnTo>
                <a:lnTo>
                  <a:pt x="3744384" y="5014384"/>
                </a:lnTo>
                <a:lnTo>
                  <a:pt x="3757084" y="5019147"/>
                </a:lnTo>
                <a:lnTo>
                  <a:pt x="3769784" y="5023909"/>
                </a:lnTo>
                <a:lnTo>
                  <a:pt x="3784600" y="5028143"/>
                </a:lnTo>
                <a:lnTo>
                  <a:pt x="3799417" y="5032905"/>
                </a:lnTo>
                <a:lnTo>
                  <a:pt x="3815821" y="5037139"/>
                </a:lnTo>
                <a:lnTo>
                  <a:pt x="3851275" y="5045076"/>
                </a:lnTo>
                <a:lnTo>
                  <a:pt x="3874559" y="5048251"/>
                </a:lnTo>
                <a:lnTo>
                  <a:pt x="3897313" y="5050897"/>
                </a:lnTo>
                <a:lnTo>
                  <a:pt x="3921654" y="5053014"/>
                </a:lnTo>
                <a:lnTo>
                  <a:pt x="3945996" y="5053543"/>
                </a:lnTo>
                <a:lnTo>
                  <a:pt x="3995209" y="5055130"/>
                </a:lnTo>
                <a:lnTo>
                  <a:pt x="4043363" y="5056189"/>
                </a:lnTo>
                <a:lnTo>
                  <a:pt x="4067175" y="5057247"/>
                </a:lnTo>
                <a:lnTo>
                  <a:pt x="4089929" y="5058305"/>
                </a:lnTo>
                <a:lnTo>
                  <a:pt x="4111625" y="5060422"/>
                </a:lnTo>
                <a:lnTo>
                  <a:pt x="4131734" y="5063597"/>
                </a:lnTo>
                <a:lnTo>
                  <a:pt x="4150784" y="5067830"/>
                </a:lnTo>
                <a:lnTo>
                  <a:pt x="4159250" y="5070476"/>
                </a:lnTo>
                <a:lnTo>
                  <a:pt x="4168246" y="5074180"/>
                </a:lnTo>
                <a:lnTo>
                  <a:pt x="4176184" y="5077355"/>
                </a:lnTo>
                <a:lnTo>
                  <a:pt x="4183592" y="5081589"/>
                </a:lnTo>
                <a:lnTo>
                  <a:pt x="4190471" y="5085293"/>
                </a:lnTo>
                <a:lnTo>
                  <a:pt x="4196821" y="5090055"/>
                </a:lnTo>
                <a:lnTo>
                  <a:pt x="4201584" y="5094289"/>
                </a:lnTo>
                <a:lnTo>
                  <a:pt x="4205817" y="5097993"/>
                </a:lnTo>
                <a:lnTo>
                  <a:pt x="4208463" y="5102755"/>
                </a:lnTo>
                <a:lnTo>
                  <a:pt x="4211109" y="5106989"/>
                </a:lnTo>
                <a:lnTo>
                  <a:pt x="4212696" y="5111222"/>
                </a:lnTo>
                <a:lnTo>
                  <a:pt x="4213225" y="5114926"/>
                </a:lnTo>
                <a:lnTo>
                  <a:pt x="4213225" y="5119159"/>
                </a:lnTo>
                <a:lnTo>
                  <a:pt x="4211638" y="5122334"/>
                </a:lnTo>
                <a:lnTo>
                  <a:pt x="4210579" y="5126568"/>
                </a:lnTo>
                <a:lnTo>
                  <a:pt x="4207934" y="5130272"/>
                </a:lnTo>
                <a:lnTo>
                  <a:pt x="4205288" y="5133976"/>
                </a:lnTo>
                <a:lnTo>
                  <a:pt x="4201054" y="5137680"/>
                </a:lnTo>
                <a:lnTo>
                  <a:pt x="4196292" y="5141385"/>
                </a:lnTo>
                <a:lnTo>
                  <a:pt x="4191000" y="5144560"/>
                </a:lnTo>
                <a:lnTo>
                  <a:pt x="4178300" y="5151439"/>
                </a:lnTo>
                <a:lnTo>
                  <a:pt x="4162954" y="5158318"/>
                </a:lnTo>
                <a:lnTo>
                  <a:pt x="4144434" y="5164139"/>
                </a:lnTo>
                <a:lnTo>
                  <a:pt x="4124325" y="5169430"/>
                </a:lnTo>
                <a:lnTo>
                  <a:pt x="4100513" y="5175251"/>
                </a:lnTo>
                <a:lnTo>
                  <a:pt x="4075642" y="5180543"/>
                </a:lnTo>
                <a:lnTo>
                  <a:pt x="4048125" y="5184247"/>
                </a:lnTo>
                <a:lnTo>
                  <a:pt x="4017963" y="5188480"/>
                </a:lnTo>
                <a:lnTo>
                  <a:pt x="3986213" y="5191655"/>
                </a:lnTo>
                <a:lnTo>
                  <a:pt x="3952346" y="5194301"/>
                </a:lnTo>
                <a:lnTo>
                  <a:pt x="3916892" y="5197476"/>
                </a:lnTo>
                <a:lnTo>
                  <a:pt x="3879321" y="5199064"/>
                </a:lnTo>
                <a:lnTo>
                  <a:pt x="3840163" y="5200122"/>
                </a:lnTo>
                <a:lnTo>
                  <a:pt x="3799417" y="5200651"/>
                </a:lnTo>
                <a:lnTo>
                  <a:pt x="3757084" y="5200651"/>
                </a:lnTo>
                <a:lnTo>
                  <a:pt x="3713692" y="5200122"/>
                </a:lnTo>
                <a:lnTo>
                  <a:pt x="3668713" y="5198535"/>
                </a:lnTo>
                <a:lnTo>
                  <a:pt x="3622675" y="5195889"/>
                </a:lnTo>
                <a:lnTo>
                  <a:pt x="3575579" y="5193243"/>
                </a:lnTo>
                <a:lnTo>
                  <a:pt x="3526896" y="5189010"/>
                </a:lnTo>
                <a:lnTo>
                  <a:pt x="3477684" y="5185305"/>
                </a:lnTo>
                <a:lnTo>
                  <a:pt x="3427942" y="5179485"/>
                </a:lnTo>
                <a:lnTo>
                  <a:pt x="3376613" y="5173135"/>
                </a:lnTo>
                <a:lnTo>
                  <a:pt x="3325284" y="5166255"/>
                </a:lnTo>
                <a:lnTo>
                  <a:pt x="3273425" y="5158318"/>
                </a:lnTo>
                <a:lnTo>
                  <a:pt x="2996671" y="5112809"/>
                </a:lnTo>
                <a:lnTo>
                  <a:pt x="2865967" y="5092701"/>
                </a:lnTo>
                <a:lnTo>
                  <a:pt x="2744259" y="5074180"/>
                </a:lnTo>
                <a:lnTo>
                  <a:pt x="2633134" y="5058305"/>
                </a:lnTo>
                <a:lnTo>
                  <a:pt x="2582334" y="5051955"/>
                </a:lnTo>
                <a:lnTo>
                  <a:pt x="2535238" y="5045605"/>
                </a:lnTo>
                <a:lnTo>
                  <a:pt x="2491317" y="5041372"/>
                </a:lnTo>
                <a:lnTo>
                  <a:pt x="2452688" y="5038197"/>
                </a:lnTo>
                <a:lnTo>
                  <a:pt x="2417234" y="5035551"/>
                </a:lnTo>
                <a:lnTo>
                  <a:pt x="2387600" y="5035022"/>
                </a:lnTo>
                <a:lnTo>
                  <a:pt x="2393950" y="5011739"/>
                </a:lnTo>
                <a:lnTo>
                  <a:pt x="2399242" y="4988455"/>
                </a:lnTo>
                <a:lnTo>
                  <a:pt x="2403475" y="4964114"/>
                </a:lnTo>
                <a:lnTo>
                  <a:pt x="2406650" y="4939243"/>
                </a:lnTo>
                <a:lnTo>
                  <a:pt x="2409825" y="4913843"/>
                </a:lnTo>
                <a:lnTo>
                  <a:pt x="2411942" y="4887913"/>
                </a:lnTo>
                <a:lnTo>
                  <a:pt x="2413000" y="4861455"/>
                </a:lnTo>
                <a:lnTo>
                  <a:pt x="2413529" y="4834997"/>
                </a:lnTo>
                <a:lnTo>
                  <a:pt x="2413529" y="4808538"/>
                </a:lnTo>
                <a:lnTo>
                  <a:pt x="2411942" y="4781551"/>
                </a:lnTo>
                <a:lnTo>
                  <a:pt x="2410884" y="4755093"/>
                </a:lnTo>
                <a:lnTo>
                  <a:pt x="2408238" y="4729163"/>
                </a:lnTo>
                <a:lnTo>
                  <a:pt x="2405592" y="4702705"/>
                </a:lnTo>
                <a:lnTo>
                  <a:pt x="2401359" y="4676247"/>
                </a:lnTo>
                <a:lnTo>
                  <a:pt x="2397125" y="4651376"/>
                </a:lnTo>
                <a:lnTo>
                  <a:pt x="2392363" y="4626505"/>
                </a:lnTo>
                <a:lnTo>
                  <a:pt x="2399242" y="4625447"/>
                </a:lnTo>
                <a:lnTo>
                  <a:pt x="2407179" y="4624388"/>
                </a:lnTo>
                <a:close/>
                <a:moveTo>
                  <a:pt x="1222905" y="3551238"/>
                </a:moveTo>
                <a:lnTo>
                  <a:pt x="1226609" y="3551238"/>
                </a:lnTo>
                <a:lnTo>
                  <a:pt x="1229784" y="3551767"/>
                </a:lnTo>
                <a:lnTo>
                  <a:pt x="1232959" y="3553355"/>
                </a:lnTo>
                <a:lnTo>
                  <a:pt x="1236663" y="3554942"/>
                </a:lnTo>
                <a:lnTo>
                  <a:pt x="1243542" y="3560763"/>
                </a:lnTo>
                <a:lnTo>
                  <a:pt x="1249892" y="3567113"/>
                </a:lnTo>
                <a:lnTo>
                  <a:pt x="1257301" y="3576638"/>
                </a:lnTo>
                <a:lnTo>
                  <a:pt x="1264709" y="3587751"/>
                </a:lnTo>
                <a:lnTo>
                  <a:pt x="1272117" y="3600451"/>
                </a:lnTo>
                <a:lnTo>
                  <a:pt x="1280584" y="3614209"/>
                </a:lnTo>
                <a:lnTo>
                  <a:pt x="1287992" y="3630613"/>
                </a:lnTo>
                <a:lnTo>
                  <a:pt x="1295930" y="3647546"/>
                </a:lnTo>
                <a:lnTo>
                  <a:pt x="1303867" y="3665538"/>
                </a:lnTo>
                <a:lnTo>
                  <a:pt x="1320272" y="3704696"/>
                </a:lnTo>
                <a:lnTo>
                  <a:pt x="1336147" y="3747030"/>
                </a:lnTo>
                <a:lnTo>
                  <a:pt x="1352551" y="3790951"/>
                </a:lnTo>
                <a:lnTo>
                  <a:pt x="1384830" y="3881438"/>
                </a:lnTo>
                <a:lnTo>
                  <a:pt x="1414993" y="3966634"/>
                </a:lnTo>
                <a:lnTo>
                  <a:pt x="1429280" y="4005792"/>
                </a:lnTo>
                <a:lnTo>
                  <a:pt x="1442509" y="4039659"/>
                </a:lnTo>
                <a:lnTo>
                  <a:pt x="1452034" y="4061355"/>
                </a:lnTo>
                <a:lnTo>
                  <a:pt x="1462618" y="4084109"/>
                </a:lnTo>
                <a:lnTo>
                  <a:pt x="1474788" y="4108980"/>
                </a:lnTo>
                <a:lnTo>
                  <a:pt x="1489076" y="4135438"/>
                </a:lnTo>
                <a:lnTo>
                  <a:pt x="1519238" y="4192059"/>
                </a:lnTo>
                <a:lnTo>
                  <a:pt x="1553105" y="4252384"/>
                </a:lnTo>
                <a:lnTo>
                  <a:pt x="1626659" y="4382559"/>
                </a:lnTo>
                <a:lnTo>
                  <a:pt x="1664230" y="4448705"/>
                </a:lnTo>
                <a:lnTo>
                  <a:pt x="1701272" y="4514851"/>
                </a:lnTo>
                <a:lnTo>
                  <a:pt x="1735668" y="4577822"/>
                </a:lnTo>
                <a:lnTo>
                  <a:pt x="1767418" y="4638676"/>
                </a:lnTo>
                <a:lnTo>
                  <a:pt x="1781705" y="4667780"/>
                </a:lnTo>
                <a:lnTo>
                  <a:pt x="1794405" y="4695297"/>
                </a:lnTo>
                <a:lnTo>
                  <a:pt x="1806576" y="4721226"/>
                </a:lnTo>
                <a:lnTo>
                  <a:pt x="1816630" y="4745567"/>
                </a:lnTo>
                <a:lnTo>
                  <a:pt x="1825097" y="4768851"/>
                </a:lnTo>
                <a:lnTo>
                  <a:pt x="1831976" y="4789488"/>
                </a:lnTo>
                <a:lnTo>
                  <a:pt x="1837268" y="4808538"/>
                </a:lnTo>
                <a:lnTo>
                  <a:pt x="1839385" y="4817005"/>
                </a:lnTo>
                <a:lnTo>
                  <a:pt x="1840972" y="4824942"/>
                </a:lnTo>
                <a:lnTo>
                  <a:pt x="1841501" y="4832351"/>
                </a:lnTo>
                <a:lnTo>
                  <a:pt x="1841501" y="4839759"/>
                </a:lnTo>
                <a:lnTo>
                  <a:pt x="1841501" y="4846109"/>
                </a:lnTo>
                <a:lnTo>
                  <a:pt x="1839914" y="4851401"/>
                </a:lnTo>
                <a:lnTo>
                  <a:pt x="1838855" y="4856692"/>
                </a:lnTo>
                <a:lnTo>
                  <a:pt x="1836739" y="4860926"/>
                </a:lnTo>
                <a:lnTo>
                  <a:pt x="1834093" y="4865159"/>
                </a:lnTo>
                <a:lnTo>
                  <a:pt x="1829860" y="4867805"/>
                </a:lnTo>
                <a:lnTo>
                  <a:pt x="1827743" y="4868334"/>
                </a:lnTo>
                <a:lnTo>
                  <a:pt x="1824568" y="4868863"/>
                </a:lnTo>
                <a:lnTo>
                  <a:pt x="1819805" y="4868334"/>
                </a:lnTo>
                <a:lnTo>
                  <a:pt x="1814514" y="4867805"/>
                </a:lnTo>
                <a:lnTo>
                  <a:pt x="1800755" y="4864101"/>
                </a:lnTo>
                <a:lnTo>
                  <a:pt x="1783293" y="4858809"/>
                </a:lnTo>
                <a:lnTo>
                  <a:pt x="1762655" y="4850872"/>
                </a:lnTo>
                <a:lnTo>
                  <a:pt x="1738314" y="4840817"/>
                </a:lnTo>
                <a:lnTo>
                  <a:pt x="1710268" y="4828647"/>
                </a:lnTo>
                <a:lnTo>
                  <a:pt x="1679047" y="4814359"/>
                </a:lnTo>
                <a:lnTo>
                  <a:pt x="1645180" y="4798484"/>
                </a:lnTo>
                <a:lnTo>
                  <a:pt x="1608139" y="4779434"/>
                </a:lnTo>
                <a:lnTo>
                  <a:pt x="1568451" y="4759855"/>
                </a:lnTo>
                <a:lnTo>
                  <a:pt x="1526118" y="4737630"/>
                </a:lnTo>
                <a:lnTo>
                  <a:pt x="1481668" y="4713288"/>
                </a:lnTo>
                <a:lnTo>
                  <a:pt x="1434572" y="4687888"/>
                </a:lnTo>
                <a:lnTo>
                  <a:pt x="1384830" y="4660901"/>
                </a:lnTo>
                <a:lnTo>
                  <a:pt x="1333501" y="4631797"/>
                </a:lnTo>
                <a:lnTo>
                  <a:pt x="1318155" y="4623859"/>
                </a:lnTo>
                <a:lnTo>
                  <a:pt x="1298576" y="4614863"/>
                </a:lnTo>
                <a:lnTo>
                  <a:pt x="1253597" y="4595284"/>
                </a:lnTo>
                <a:lnTo>
                  <a:pt x="1228197" y="4583113"/>
                </a:lnTo>
                <a:lnTo>
                  <a:pt x="1203326" y="4569884"/>
                </a:lnTo>
                <a:lnTo>
                  <a:pt x="1190097" y="4562476"/>
                </a:lnTo>
                <a:lnTo>
                  <a:pt x="1177926" y="4554538"/>
                </a:lnTo>
                <a:lnTo>
                  <a:pt x="1165226" y="4546072"/>
                </a:lnTo>
                <a:lnTo>
                  <a:pt x="1152526" y="4537076"/>
                </a:lnTo>
                <a:lnTo>
                  <a:pt x="1140355" y="4526492"/>
                </a:lnTo>
                <a:lnTo>
                  <a:pt x="1128713" y="4515909"/>
                </a:lnTo>
                <a:lnTo>
                  <a:pt x="1117072" y="4505326"/>
                </a:lnTo>
                <a:lnTo>
                  <a:pt x="1106488" y="4492097"/>
                </a:lnTo>
                <a:lnTo>
                  <a:pt x="1096434" y="4479397"/>
                </a:lnTo>
                <a:lnTo>
                  <a:pt x="1086909" y="4466167"/>
                </a:lnTo>
                <a:lnTo>
                  <a:pt x="1078442" y="4451351"/>
                </a:lnTo>
                <a:lnTo>
                  <a:pt x="1071034" y="4434947"/>
                </a:lnTo>
                <a:lnTo>
                  <a:pt x="1064155" y="4419072"/>
                </a:lnTo>
                <a:lnTo>
                  <a:pt x="1057805" y="4400551"/>
                </a:lnTo>
                <a:lnTo>
                  <a:pt x="1053571" y="4382559"/>
                </a:lnTo>
                <a:lnTo>
                  <a:pt x="1049338" y="4362451"/>
                </a:lnTo>
                <a:lnTo>
                  <a:pt x="1047221" y="4341284"/>
                </a:lnTo>
                <a:lnTo>
                  <a:pt x="1046163" y="4319059"/>
                </a:lnTo>
                <a:lnTo>
                  <a:pt x="1046692" y="4295776"/>
                </a:lnTo>
                <a:lnTo>
                  <a:pt x="1047751" y="4270905"/>
                </a:lnTo>
                <a:lnTo>
                  <a:pt x="1053571" y="4226455"/>
                </a:lnTo>
                <a:lnTo>
                  <a:pt x="1060980" y="4177242"/>
                </a:lnTo>
                <a:lnTo>
                  <a:pt x="1069446" y="4124326"/>
                </a:lnTo>
                <a:lnTo>
                  <a:pt x="1080030" y="4069292"/>
                </a:lnTo>
                <a:lnTo>
                  <a:pt x="1091671" y="4012671"/>
                </a:lnTo>
                <a:lnTo>
                  <a:pt x="1103842" y="3954463"/>
                </a:lnTo>
                <a:lnTo>
                  <a:pt x="1116542" y="3898371"/>
                </a:lnTo>
                <a:lnTo>
                  <a:pt x="1129242" y="3842280"/>
                </a:lnTo>
                <a:lnTo>
                  <a:pt x="1142472" y="3788834"/>
                </a:lnTo>
                <a:lnTo>
                  <a:pt x="1155172" y="3739092"/>
                </a:lnTo>
                <a:lnTo>
                  <a:pt x="1167342" y="3694113"/>
                </a:lnTo>
                <a:lnTo>
                  <a:pt x="1177926" y="3653367"/>
                </a:lnTo>
                <a:lnTo>
                  <a:pt x="1187451" y="3618971"/>
                </a:lnTo>
                <a:lnTo>
                  <a:pt x="1195388" y="3593042"/>
                </a:lnTo>
                <a:lnTo>
                  <a:pt x="1201738" y="3573992"/>
                </a:lnTo>
                <a:lnTo>
                  <a:pt x="1204384" y="3568171"/>
                </a:lnTo>
                <a:lnTo>
                  <a:pt x="1205442" y="3564467"/>
                </a:lnTo>
                <a:lnTo>
                  <a:pt x="1208088" y="3560763"/>
                </a:lnTo>
                <a:lnTo>
                  <a:pt x="1210734" y="3558117"/>
                </a:lnTo>
                <a:lnTo>
                  <a:pt x="1214438" y="3554942"/>
                </a:lnTo>
                <a:lnTo>
                  <a:pt x="1217084" y="3553355"/>
                </a:lnTo>
                <a:lnTo>
                  <a:pt x="1220259" y="3551767"/>
                </a:lnTo>
                <a:lnTo>
                  <a:pt x="1222905" y="3551238"/>
                </a:lnTo>
                <a:close/>
                <a:moveTo>
                  <a:pt x="1058728" y="2239077"/>
                </a:moveTo>
                <a:lnTo>
                  <a:pt x="1071956" y="2244370"/>
                </a:lnTo>
                <a:lnTo>
                  <a:pt x="1086771" y="2250720"/>
                </a:lnTo>
                <a:lnTo>
                  <a:pt x="1101056" y="2258658"/>
                </a:lnTo>
                <a:lnTo>
                  <a:pt x="1115342" y="2267126"/>
                </a:lnTo>
                <a:lnTo>
                  <a:pt x="1122220" y="2272947"/>
                </a:lnTo>
                <a:lnTo>
                  <a:pt x="1128569" y="2278239"/>
                </a:lnTo>
                <a:lnTo>
                  <a:pt x="1135448" y="2284060"/>
                </a:lnTo>
                <a:lnTo>
                  <a:pt x="1142326" y="2290940"/>
                </a:lnTo>
                <a:lnTo>
                  <a:pt x="1148146" y="2298349"/>
                </a:lnTo>
                <a:lnTo>
                  <a:pt x="1153437" y="2305758"/>
                </a:lnTo>
                <a:lnTo>
                  <a:pt x="1159257" y="2314225"/>
                </a:lnTo>
                <a:lnTo>
                  <a:pt x="1164548" y="2323221"/>
                </a:lnTo>
                <a:lnTo>
                  <a:pt x="1172485" y="2343861"/>
                </a:lnTo>
                <a:lnTo>
                  <a:pt x="1180421" y="2367675"/>
                </a:lnTo>
                <a:lnTo>
                  <a:pt x="1188887" y="2393077"/>
                </a:lnTo>
                <a:lnTo>
                  <a:pt x="1195236" y="2418479"/>
                </a:lnTo>
                <a:lnTo>
                  <a:pt x="1206347" y="2459757"/>
                </a:lnTo>
                <a:lnTo>
                  <a:pt x="1209522" y="2473516"/>
                </a:lnTo>
                <a:lnTo>
                  <a:pt x="1211109" y="2479338"/>
                </a:lnTo>
                <a:lnTo>
                  <a:pt x="1203702" y="2486747"/>
                </a:lnTo>
                <a:lnTo>
                  <a:pt x="1195236" y="2494156"/>
                </a:lnTo>
                <a:lnTo>
                  <a:pt x="1186770" y="2501564"/>
                </a:lnTo>
                <a:lnTo>
                  <a:pt x="1177247" y="2508444"/>
                </a:lnTo>
                <a:lnTo>
                  <a:pt x="1167194" y="2515853"/>
                </a:lnTo>
                <a:lnTo>
                  <a:pt x="1156612" y="2522733"/>
                </a:lnTo>
                <a:lnTo>
                  <a:pt x="1144442" y="2530142"/>
                </a:lnTo>
                <a:lnTo>
                  <a:pt x="1132273" y="2537021"/>
                </a:lnTo>
                <a:lnTo>
                  <a:pt x="1119575" y="2543372"/>
                </a:lnTo>
                <a:lnTo>
                  <a:pt x="1105818" y="2550251"/>
                </a:lnTo>
                <a:lnTo>
                  <a:pt x="1091532" y="2556602"/>
                </a:lnTo>
                <a:lnTo>
                  <a:pt x="1076718" y="2562952"/>
                </a:lnTo>
                <a:lnTo>
                  <a:pt x="1044443" y="2575124"/>
                </a:lnTo>
                <a:lnTo>
                  <a:pt x="1009522" y="2587296"/>
                </a:lnTo>
                <a:lnTo>
                  <a:pt x="971427" y="2598938"/>
                </a:lnTo>
                <a:lnTo>
                  <a:pt x="930157" y="2608993"/>
                </a:lnTo>
                <a:lnTo>
                  <a:pt x="885713" y="2619049"/>
                </a:lnTo>
                <a:lnTo>
                  <a:pt x="837565" y="2628045"/>
                </a:lnTo>
                <a:lnTo>
                  <a:pt x="787300" y="2635983"/>
                </a:lnTo>
                <a:lnTo>
                  <a:pt x="732803" y="2643392"/>
                </a:lnTo>
                <a:lnTo>
                  <a:pt x="675660" y="2648684"/>
                </a:lnTo>
                <a:lnTo>
                  <a:pt x="614814" y="2653976"/>
                </a:lnTo>
                <a:lnTo>
                  <a:pt x="598941" y="2655564"/>
                </a:lnTo>
                <a:lnTo>
                  <a:pt x="582010" y="2657680"/>
                </a:lnTo>
                <a:lnTo>
                  <a:pt x="544973" y="2663502"/>
                </a:lnTo>
                <a:lnTo>
                  <a:pt x="501586" y="2670382"/>
                </a:lnTo>
                <a:lnTo>
                  <a:pt x="478306" y="2673557"/>
                </a:lnTo>
                <a:lnTo>
                  <a:pt x="452380" y="2675673"/>
                </a:lnTo>
                <a:lnTo>
                  <a:pt x="425396" y="2677791"/>
                </a:lnTo>
                <a:lnTo>
                  <a:pt x="396825" y="2678849"/>
                </a:lnTo>
                <a:lnTo>
                  <a:pt x="365079" y="2678320"/>
                </a:lnTo>
                <a:lnTo>
                  <a:pt x="332275" y="2676732"/>
                </a:lnTo>
                <a:lnTo>
                  <a:pt x="296296" y="2674086"/>
                </a:lnTo>
                <a:lnTo>
                  <a:pt x="258730" y="2669323"/>
                </a:lnTo>
                <a:lnTo>
                  <a:pt x="238624" y="2666148"/>
                </a:lnTo>
                <a:lnTo>
                  <a:pt x="217460" y="2662972"/>
                </a:lnTo>
                <a:lnTo>
                  <a:pt x="196825" y="2658739"/>
                </a:lnTo>
                <a:lnTo>
                  <a:pt x="174603" y="2653976"/>
                </a:lnTo>
                <a:lnTo>
                  <a:pt x="171957" y="2653447"/>
                </a:lnTo>
                <a:lnTo>
                  <a:pt x="169841" y="2651859"/>
                </a:lnTo>
                <a:lnTo>
                  <a:pt x="168783" y="2650801"/>
                </a:lnTo>
                <a:lnTo>
                  <a:pt x="168254" y="2650272"/>
                </a:lnTo>
                <a:lnTo>
                  <a:pt x="168254" y="2648684"/>
                </a:lnTo>
                <a:lnTo>
                  <a:pt x="169841" y="2646567"/>
                </a:lnTo>
                <a:lnTo>
                  <a:pt x="173545" y="2643392"/>
                </a:lnTo>
                <a:lnTo>
                  <a:pt x="179894" y="2639687"/>
                </a:lnTo>
                <a:lnTo>
                  <a:pt x="188360" y="2635983"/>
                </a:lnTo>
                <a:lnTo>
                  <a:pt x="199471" y="2632279"/>
                </a:lnTo>
                <a:lnTo>
                  <a:pt x="212169" y="2628574"/>
                </a:lnTo>
                <a:lnTo>
                  <a:pt x="226455" y="2624341"/>
                </a:lnTo>
                <a:lnTo>
                  <a:pt x="241799" y="2621165"/>
                </a:lnTo>
                <a:lnTo>
                  <a:pt x="258730" y="2617460"/>
                </a:lnTo>
                <a:lnTo>
                  <a:pt x="276719" y="2614815"/>
                </a:lnTo>
                <a:lnTo>
                  <a:pt x="295238" y="2613227"/>
                </a:lnTo>
                <a:lnTo>
                  <a:pt x="314285" y="2611110"/>
                </a:lnTo>
                <a:lnTo>
                  <a:pt x="333862" y="2610052"/>
                </a:lnTo>
                <a:lnTo>
                  <a:pt x="353439" y="2610052"/>
                </a:lnTo>
                <a:lnTo>
                  <a:pt x="351322" y="2606347"/>
                </a:lnTo>
                <a:lnTo>
                  <a:pt x="348148" y="2602114"/>
                </a:lnTo>
                <a:lnTo>
                  <a:pt x="345502" y="2598938"/>
                </a:lnTo>
                <a:lnTo>
                  <a:pt x="342328" y="2595234"/>
                </a:lnTo>
                <a:lnTo>
                  <a:pt x="333862" y="2589413"/>
                </a:lnTo>
                <a:lnTo>
                  <a:pt x="325925" y="2584650"/>
                </a:lnTo>
                <a:lnTo>
                  <a:pt x="315873" y="2580417"/>
                </a:lnTo>
                <a:lnTo>
                  <a:pt x="305820" y="2577770"/>
                </a:lnTo>
                <a:lnTo>
                  <a:pt x="294179" y="2575654"/>
                </a:lnTo>
                <a:lnTo>
                  <a:pt x="282010" y="2574595"/>
                </a:lnTo>
                <a:lnTo>
                  <a:pt x="269312" y="2574066"/>
                </a:lnTo>
                <a:lnTo>
                  <a:pt x="256084" y="2574066"/>
                </a:lnTo>
                <a:lnTo>
                  <a:pt x="242328" y="2574595"/>
                </a:lnTo>
                <a:lnTo>
                  <a:pt x="228571" y="2575124"/>
                </a:lnTo>
                <a:lnTo>
                  <a:pt x="200000" y="2578828"/>
                </a:lnTo>
                <a:lnTo>
                  <a:pt x="170370" y="2582533"/>
                </a:lnTo>
                <a:lnTo>
                  <a:pt x="113227" y="2592058"/>
                </a:lnTo>
                <a:lnTo>
                  <a:pt x="86243" y="2596292"/>
                </a:lnTo>
                <a:lnTo>
                  <a:pt x="61905" y="2599468"/>
                </a:lnTo>
                <a:lnTo>
                  <a:pt x="50265" y="2599997"/>
                </a:lnTo>
                <a:lnTo>
                  <a:pt x="40212" y="2601055"/>
                </a:lnTo>
                <a:lnTo>
                  <a:pt x="31217" y="2601055"/>
                </a:lnTo>
                <a:lnTo>
                  <a:pt x="22222" y="2599997"/>
                </a:lnTo>
                <a:lnTo>
                  <a:pt x="14815" y="2598938"/>
                </a:lnTo>
                <a:lnTo>
                  <a:pt x="8995" y="2596292"/>
                </a:lnTo>
                <a:lnTo>
                  <a:pt x="3175" y="2593647"/>
                </a:lnTo>
                <a:lnTo>
                  <a:pt x="1587" y="2591530"/>
                </a:lnTo>
                <a:lnTo>
                  <a:pt x="0" y="2589413"/>
                </a:lnTo>
                <a:lnTo>
                  <a:pt x="30159" y="2578828"/>
                </a:lnTo>
                <a:lnTo>
                  <a:pt x="59788" y="2566657"/>
                </a:lnTo>
                <a:lnTo>
                  <a:pt x="88889" y="2555014"/>
                </a:lnTo>
                <a:lnTo>
                  <a:pt x="117989" y="2544430"/>
                </a:lnTo>
                <a:lnTo>
                  <a:pt x="147619" y="2533316"/>
                </a:lnTo>
                <a:lnTo>
                  <a:pt x="177778" y="2523262"/>
                </a:lnTo>
                <a:lnTo>
                  <a:pt x="193121" y="2519557"/>
                </a:lnTo>
                <a:lnTo>
                  <a:pt x="208994" y="2515324"/>
                </a:lnTo>
                <a:lnTo>
                  <a:pt x="224867" y="2512148"/>
                </a:lnTo>
                <a:lnTo>
                  <a:pt x="241799" y="2508444"/>
                </a:lnTo>
                <a:lnTo>
                  <a:pt x="258730" y="2505798"/>
                </a:lnTo>
                <a:lnTo>
                  <a:pt x="276190" y="2503681"/>
                </a:lnTo>
                <a:lnTo>
                  <a:pt x="293650" y="2501564"/>
                </a:lnTo>
                <a:lnTo>
                  <a:pt x="312698" y="2500506"/>
                </a:lnTo>
                <a:lnTo>
                  <a:pt x="331216" y="2500506"/>
                </a:lnTo>
                <a:lnTo>
                  <a:pt x="350793" y="2500506"/>
                </a:lnTo>
                <a:lnTo>
                  <a:pt x="370899" y="2501035"/>
                </a:lnTo>
                <a:lnTo>
                  <a:pt x="392592" y="2503152"/>
                </a:lnTo>
                <a:lnTo>
                  <a:pt x="414285" y="2505798"/>
                </a:lnTo>
                <a:lnTo>
                  <a:pt x="437036" y="2508444"/>
                </a:lnTo>
                <a:lnTo>
                  <a:pt x="460846" y="2513207"/>
                </a:lnTo>
                <a:lnTo>
                  <a:pt x="485713" y="2517970"/>
                </a:lnTo>
                <a:lnTo>
                  <a:pt x="510581" y="2523791"/>
                </a:lnTo>
                <a:lnTo>
                  <a:pt x="537565" y="2530671"/>
                </a:lnTo>
                <a:lnTo>
                  <a:pt x="564549" y="2538609"/>
                </a:lnTo>
                <a:lnTo>
                  <a:pt x="593121" y="2547605"/>
                </a:lnTo>
                <a:lnTo>
                  <a:pt x="606877" y="2547605"/>
                </a:lnTo>
                <a:lnTo>
                  <a:pt x="619576" y="2546018"/>
                </a:lnTo>
                <a:lnTo>
                  <a:pt x="632274" y="2544959"/>
                </a:lnTo>
                <a:lnTo>
                  <a:pt x="644972" y="2543372"/>
                </a:lnTo>
                <a:lnTo>
                  <a:pt x="670898" y="2538609"/>
                </a:lnTo>
                <a:lnTo>
                  <a:pt x="695237" y="2532787"/>
                </a:lnTo>
                <a:lnTo>
                  <a:pt x="719046" y="2525379"/>
                </a:lnTo>
                <a:lnTo>
                  <a:pt x="742327" y="2516383"/>
                </a:lnTo>
                <a:lnTo>
                  <a:pt x="764549" y="2507386"/>
                </a:lnTo>
                <a:lnTo>
                  <a:pt x="786771" y="2496272"/>
                </a:lnTo>
                <a:lnTo>
                  <a:pt x="807406" y="2485159"/>
                </a:lnTo>
                <a:lnTo>
                  <a:pt x="827512" y="2472988"/>
                </a:lnTo>
                <a:lnTo>
                  <a:pt x="847088" y="2459757"/>
                </a:lnTo>
                <a:lnTo>
                  <a:pt x="866136" y="2447056"/>
                </a:lnTo>
                <a:lnTo>
                  <a:pt x="884125" y="2433296"/>
                </a:lnTo>
                <a:lnTo>
                  <a:pt x="901057" y="2419537"/>
                </a:lnTo>
                <a:lnTo>
                  <a:pt x="917988" y="2404719"/>
                </a:lnTo>
                <a:lnTo>
                  <a:pt x="933332" y="2390430"/>
                </a:lnTo>
                <a:lnTo>
                  <a:pt x="948146" y="2376671"/>
                </a:lnTo>
                <a:lnTo>
                  <a:pt x="961903" y="2362382"/>
                </a:lnTo>
                <a:lnTo>
                  <a:pt x="975131" y="2348094"/>
                </a:lnTo>
                <a:lnTo>
                  <a:pt x="987300" y="2334864"/>
                </a:lnTo>
                <a:lnTo>
                  <a:pt x="1008993" y="2308933"/>
                </a:lnTo>
                <a:lnTo>
                  <a:pt x="1026453" y="2286177"/>
                </a:lnTo>
                <a:lnTo>
                  <a:pt x="1040739" y="2266596"/>
                </a:lnTo>
                <a:lnTo>
                  <a:pt x="1050792" y="2251779"/>
                </a:lnTo>
                <a:lnTo>
                  <a:pt x="1056612" y="2242253"/>
                </a:lnTo>
                <a:lnTo>
                  <a:pt x="1058728" y="2239077"/>
                </a:lnTo>
                <a:close/>
                <a:moveTo>
                  <a:pt x="1660843" y="0"/>
                </a:moveTo>
                <a:lnTo>
                  <a:pt x="1672484" y="0"/>
                </a:lnTo>
                <a:lnTo>
                  <a:pt x="1684653" y="0"/>
                </a:lnTo>
                <a:lnTo>
                  <a:pt x="1695764" y="530"/>
                </a:lnTo>
                <a:lnTo>
                  <a:pt x="1707404" y="2117"/>
                </a:lnTo>
                <a:lnTo>
                  <a:pt x="1717986" y="4234"/>
                </a:lnTo>
                <a:lnTo>
                  <a:pt x="1729626" y="5822"/>
                </a:lnTo>
                <a:lnTo>
                  <a:pt x="1751849" y="12172"/>
                </a:lnTo>
                <a:lnTo>
                  <a:pt x="1774071" y="19052"/>
                </a:lnTo>
                <a:lnTo>
                  <a:pt x="1795764" y="26990"/>
                </a:lnTo>
                <a:lnTo>
                  <a:pt x="1816928" y="36516"/>
                </a:lnTo>
                <a:lnTo>
                  <a:pt x="1838092" y="46571"/>
                </a:lnTo>
                <a:lnTo>
                  <a:pt x="1858198" y="57155"/>
                </a:lnTo>
                <a:lnTo>
                  <a:pt x="1878303" y="68268"/>
                </a:lnTo>
                <a:lnTo>
                  <a:pt x="1917986" y="91024"/>
                </a:lnTo>
                <a:lnTo>
                  <a:pt x="1956081" y="113251"/>
                </a:lnTo>
                <a:lnTo>
                  <a:pt x="1974070" y="123835"/>
                </a:lnTo>
                <a:lnTo>
                  <a:pt x="1991531" y="133361"/>
                </a:lnTo>
                <a:lnTo>
                  <a:pt x="2008991" y="142357"/>
                </a:lnTo>
                <a:lnTo>
                  <a:pt x="2025922" y="150295"/>
                </a:lnTo>
                <a:lnTo>
                  <a:pt x="2041795" y="157175"/>
                </a:lnTo>
                <a:lnTo>
                  <a:pt x="2058197" y="161938"/>
                </a:lnTo>
                <a:lnTo>
                  <a:pt x="2065605" y="163526"/>
                </a:lnTo>
                <a:lnTo>
                  <a:pt x="2073012" y="165113"/>
                </a:lnTo>
                <a:lnTo>
                  <a:pt x="2080948" y="166172"/>
                </a:lnTo>
                <a:lnTo>
                  <a:pt x="2088356" y="167230"/>
                </a:lnTo>
                <a:lnTo>
                  <a:pt x="2095234" y="167230"/>
                </a:lnTo>
                <a:lnTo>
                  <a:pt x="2102642" y="166172"/>
                </a:lnTo>
                <a:lnTo>
                  <a:pt x="2109520" y="165113"/>
                </a:lnTo>
                <a:lnTo>
                  <a:pt x="2115869" y="163526"/>
                </a:lnTo>
                <a:lnTo>
                  <a:pt x="2122747" y="161938"/>
                </a:lnTo>
                <a:lnTo>
                  <a:pt x="2129626" y="158233"/>
                </a:lnTo>
                <a:lnTo>
                  <a:pt x="2135446" y="155058"/>
                </a:lnTo>
                <a:lnTo>
                  <a:pt x="2142324" y="150825"/>
                </a:lnTo>
                <a:lnTo>
                  <a:pt x="2149731" y="145532"/>
                </a:lnTo>
                <a:lnTo>
                  <a:pt x="2156610" y="141299"/>
                </a:lnTo>
                <a:lnTo>
                  <a:pt x="2162430" y="138653"/>
                </a:lnTo>
                <a:lnTo>
                  <a:pt x="2168779" y="136536"/>
                </a:lnTo>
                <a:lnTo>
                  <a:pt x="2174070" y="135478"/>
                </a:lnTo>
                <a:lnTo>
                  <a:pt x="2179361" y="134948"/>
                </a:lnTo>
                <a:lnTo>
                  <a:pt x="2183594" y="134948"/>
                </a:lnTo>
                <a:lnTo>
                  <a:pt x="2187297" y="135478"/>
                </a:lnTo>
                <a:lnTo>
                  <a:pt x="2191530" y="137594"/>
                </a:lnTo>
                <a:lnTo>
                  <a:pt x="2194705" y="139711"/>
                </a:lnTo>
                <a:lnTo>
                  <a:pt x="2197350" y="142357"/>
                </a:lnTo>
                <a:lnTo>
                  <a:pt x="2199467" y="145003"/>
                </a:lnTo>
                <a:lnTo>
                  <a:pt x="2201583" y="148179"/>
                </a:lnTo>
                <a:lnTo>
                  <a:pt x="2203170" y="152412"/>
                </a:lnTo>
                <a:lnTo>
                  <a:pt x="2203700" y="157175"/>
                </a:lnTo>
                <a:lnTo>
                  <a:pt x="2204229" y="161938"/>
                </a:lnTo>
                <a:lnTo>
                  <a:pt x="2204229" y="166172"/>
                </a:lnTo>
                <a:lnTo>
                  <a:pt x="2203700" y="170934"/>
                </a:lnTo>
                <a:lnTo>
                  <a:pt x="2203170" y="176756"/>
                </a:lnTo>
                <a:lnTo>
                  <a:pt x="2201054" y="182048"/>
                </a:lnTo>
                <a:lnTo>
                  <a:pt x="2199467" y="187340"/>
                </a:lnTo>
                <a:lnTo>
                  <a:pt x="2196821" y="192632"/>
                </a:lnTo>
                <a:lnTo>
                  <a:pt x="2194176" y="197924"/>
                </a:lnTo>
                <a:lnTo>
                  <a:pt x="2191001" y="203745"/>
                </a:lnTo>
                <a:lnTo>
                  <a:pt x="2186768" y="207979"/>
                </a:lnTo>
                <a:lnTo>
                  <a:pt x="2182536" y="212742"/>
                </a:lnTo>
                <a:lnTo>
                  <a:pt x="2178303" y="217505"/>
                </a:lnTo>
                <a:lnTo>
                  <a:pt x="2172483" y="222268"/>
                </a:lnTo>
                <a:lnTo>
                  <a:pt x="2166663" y="226501"/>
                </a:lnTo>
                <a:lnTo>
                  <a:pt x="2160313" y="229676"/>
                </a:lnTo>
                <a:lnTo>
                  <a:pt x="2153964" y="233381"/>
                </a:lnTo>
                <a:lnTo>
                  <a:pt x="2146557" y="236027"/>
                </a:lnTo>
                <a:lnTo>
                  <a:pt x="2138091" y="239202"/>
                </a:lnTo>
                <a:lnTo>
                  <a:pt x="2131742" y="242377"/>
                </a:lnTo>
                <a:lnTo>
                  <a:pt x="2125393" y="246082"/>
                </a:lnTo>
                <a:lnTo>
                  <a:pt x="2121689" y="249257"/>
                </a:lnTo>
                <a:lnTo>
                  <a:pt x="2117985" y="253491"/>
                </a:lnTo>
                <a:lnTo>
                  <a:pt x="2115869" y="256666"/>
                </a:lnTo>
                <a:lnTo>
                  <a:pt x="2114811" y="260900"/>
                </a:lnTo>
                <a:lnTo>
                  <a:pt x="2114811" y="264604"/>
                </a:lnTo>
                <a:lnTo>
                  <a:pt x="2115340" y="268309"/>
                </a:lnTo>
                <a:lnTo>
                  <a:pt x="2117456" y="272013"/>
                </a:lnTo>
                <a:lnTo>
                  <a:pt x="2120102" y="275718"/>
                </a:lnTo>
                <a:lnTo>
                  <a:pt x="2123276" y="278893"/>
                </a:lnTo>
                <a:lnTo>
                  <a:pt x="2127509" y="282068"/>
                </a:lnTo>
                <a:lnTo>
                  <a:pt x="2132271" y="285243"/>
                </a:lnTo>
                <a:lnTo>
                  <a:pt x="2137562" y="287889"/>
                </a:lnTo>
                <a:lnTo>
                  <a:pt x="2143911" y="289477"/>
                </a:lnTo>
                <a:lnTo>
                  <a:pt x="2150260" y="291594"/>
                </a:lnTo>
                <a:lnTo>
                  <a:pt x="2157668" y="293181"/>
                </a:lnTo>
                <a:lnTo>
                  <a:pt x="2165075" y="293711"/>
                </a:lnTo>
                <a:lnTo>
                  <a:pt x="2173541" y="294240"/>
                </a:lnTo>
                <a:lnTo>
                  <a:pt x="2181477" y="293711"/>
                </a:lnTo>
                <a:lnTo>
                  <a:pt x="2189943" y="293181"/>
                </a:lnTo>
                <a:lnTo>
                  <a:pt x="2198938" y="291594"/>
                </a:lnTo>
                <a:lnTo>
                  <a:pt x="2207932" y="289477"/>
                </a:lnTo>
                <a:lnTo>
                  <a:pt x="2216927" y="286831"/>
                </a:lnTo>
                <a:lnTo>
                  <a:pt x="2226451" y="283656"/>
                </a:lnTo>
                <a:lnTo>
                  <a:pt x="2235445" y="278893"/>
                </a:lnTo>
                <a:lnTo>
                  <a:pt x="2244969" y="273601"/>
                </a:lnTo>
                <a:lnTo>
                  <a:pt x="2253435" y="267250"/>
                </a:lnTo>
                <a:lnTo>
                  <a:pt x="2262959" y="260900"/>
                </a:lnTo>
                <a:lnTo>
                  <a:pt x="2271424" y="252432"/>
                </a:lnTo>
                <a:lnTo>
                  <a:pt x="2280419" y="243436"/>
                </a:lnTo>
                <a:lnTo>
                  <a:pt x="2287297" y="236027"/>
                </a:lnTo>
                <a:lnTo>
                  <a:pt x="2294705" y="228618"/>
                </a:lnTo>
                <a:lnTo>
                  <a:pt x="2311636" y="213800"/>
                </a:lnTo>
                <a:lnTo>
                  <a:pt x="2329625" y="198982"/>
                </a:lnTo>
                <a:lnTo>
                  <a:pt x="2349202" y="184694"/>
                </a:lnTo>
                <a:lnTo>
                  <a:pt x="2369837" y="170405"/>
                </a:lnTo>
                <a:lnTo>
                  <a:pt x="2391530" y="157704"/>
                </a:lnTo>
                <a:lnTo>
                  <a:pt x="2413752" y="145532"/>
                </a:lnTo>
                <a:lnTo>
                  <a:pt x="2435974" y="133361"/>
                </a:lnTo>
                <a:lnTo>
                  <a:pt x="2458725" y="122777"/>
                </a:lnTo>
                <a:lnTo>
                  <a:pt x="2480948" y="113251"/>
                </a:lnTo>
                <a:lnTo>
                  <a:pt x="2502641" y="104254"/>
                </a:lnTo>
                <a:lnTo>
                  <a:pt x="2523805" y="96316"/>
                </a:lnTo>
                <a:lnTo>
                  <a:pt x="2543910" y="90495"/>
                </a:lnTo>
                <a:lnTo>
                  <a:pt x="2562429" y="84674"/>
                </a:lnTo>
                <a:lnTo>
                  <a:pt x="2579889" y="80969"/>
                </a:lnTo>
                <a:lnTo>
                  <a:pt x="2595762" y="78852"/>
                </a:lnTo>
                <a:lnTo>
                  <a:pt x="2594704" y="86790"/>
                </a:lnTo>
                <a:lnTo>
                  <a:pt x="2594175" y="95258"/>
                </a:lnTo>
                <a:lnTo>
                  <a:pt x="2593117" y="103196"/>
                </a:lnTo>
                <a:lnTo>
                  <a:pt x="2591529" y="111134"/>
                </a:lnTo>
                <a:lnTo>
                  <a:pt x="2586768" y="127539"/>
                </a:lnTo>
                <a:lnTo>
                  <a:pt x="2580947" y="142886"/>
                </a:lnTo>
                <a:lnTo>
                  <a:pt x="2573540" y="157704"/>
                </a:lnTo>
                <a:lnTo>
                  <a:pt x="2566133" y="172522"/>
                </a:lnTo>
                <a:lnTo>
                  <a:pt x="2557138" y="187340"/>
                </a:lnTo>
                <a:lnTo>
                  <a:pt x="2548672" y="201629"/>
                </a:lnTo>
                <a:lnTo>
                  <a:pt x="2531741" y="229676"/>
                </a:lnTo>
                <a:lnTo>
                  <a:pt x="2523805" y="243436"/>
                </a:lnTo>
                <a:lnTo>
                  <a:pt x="2516926" y="256666"/>
                </a:lnTo>
                <a:lnTo>
                  <a:pt x="2510577" y="269367"/>
                </a:lnTo>
                <a:lnTo>
                  <a:pt x="2506874" y="283126"/>
                </a:lnTo>
                <a:lnTo>
                  <a:pt x="2504757" y="288948"/>
                </a:lnTo>
                <a:lnTo>
                  <a:pt x="2503170" y="295827"/>
                </a:lnTo>
                <a:lnTo>
                  <a:pt x="2502641" y="301649"/>
                </a:lnTo>
                <a:lnTo>
                  <a:pt x="2502641" y="308528"/>
                </a:lnTo>
                <a:lnTo>
                  <a:pt x="2543910" y="307999"/>
                </a:lnTo>
                <a:lnTo>
                  <a:pt x="2583064" y="307470"/>
                </a:lnTo>
                <a:lnTo>
                  <a:pt x="2620101" y="304295"/>
                </a:lnTo>
                <a:lnTo>
                  <a:pt x="2655550" y="301649"/>
                </a:lnTo>
                <a:lnTo>
                  <a:pt x="2689413" y="297944"/>
                </a:lnTo>
                <a:lnTo>
                  <a:pt x="2721159" y="292652"/>
                </a:lnTo>
                <a:lnTo>
                  <a:pt x="2750788" y="286302"/>
                </a:lnTo>
                <a:lnTo>
                  <a:pt x="2765603" y="282068"/>
                </a:lnTo>
                <a:lnTo>
                  <a:pt x="2779360" y="278893"/>
                </a:lnTo>
                <a:lnTo>
                  <a:pt x="2793116" y="274130"/>
                </a:lnTo>
                <a:lnTo>
                  <a:pt x="2806344" y="269367"/>
                </a:lnTo>
                <a:lnTo>
                  <a:pt x="2819042" y="264604"/>
                </a:lnTo>
                <a:lnTo>
                  <a:pt x="2832270" y="259312"/>
                </a:lnTo>
                <a:lnTo>
                  <a:pt x="2843910" y="253491"/>
                </a:lnTo>
                <a:lnTo>
                  <a:pt x="2856079" y="247140"/>
                </a:lnTo>
                <a:lnTo>
                  <a:pt x="2867719" y="240790"/>
                </a:lnTo>
                <a:lnTo>
                  <a:pt x="2879360" y="233910"/>
                </a:lnTo>
                <a:lnTo>
                  <a:pt x="2890471" y="226501"/>
                </a:lnTo>
                <a:lnTo>
                  <a:pt x="2901582" y="219092"/>
                </a:lnTo>
                <a:lnTo>
                  <a:pt x="2911635" y="211154"/>
                </a:lnTo>
                <a:lnTo>
                  <a:pt x="2921688" y="202158"/>
                </a:lnTo>
                <a:lnTo>
                  <a:pt x="2931740" y="192632"/>
                </a:lnTo>
                <a:lnTo>
                  <a:pt x="2941793" y="183106"/>
                </a:lnTo>
                <a:lnTo>
                  <a:pt x="2951317" y="173051"/>
                </a:lnTo>
                <a:lnTo>
                  <a:pt x="2959783" y="162467"/>
                </a:lnTo>
                <a:lnTo>
                  <a:pt x="2963486" y="178343"/>
                </a:lnTo>
                <a:lnTo>
                  <a:pt x="2966661" y="194749"/>
                </a:lnTo>
                <a:lnTo>
                  <a:pt x="2968777" y="211154"/>
                </a:lnTo>
                <a:lnTo>
                  <a:pt x="2969836" y="226501"/>
                </a:lnTo>
                <a:lnTo>
                  <a:pt x="2970894" y="241848"/>
                </a:lnTo>
                <a:lnTo>
                  <a:pt x="2970894" y="257195"/>
                </a:lnTo>
                <a:lnTo>
                  <a:pt x="2969836" y="272013"/>
                </a:lnTo>
                <a:lnTo>
                  <a:pt x="2968777" y="286831"/>
                </a:lnTo>
                <a:lnTo>
                  <a:pt x="2966661" y="301649"/>
                </a:lnTo>
                <a:lnTo>
                  <a:pt x="2964015" y="315937"/>
                </a:lnTo>
                <a:lnTo>
                  <a:pt x="2959783" y="330226"/>
                </a:lnTo>
                <a:lnTo>
                  <a:pt x="2955021" y="343456"/>
                </a:lnTo>
                <a:lnTo>
                  <a:pt x="2949730" y="357215"/>
                </a:lnTo>
                <a:lnTo>
                  <a:pt x="2943910" y="369916"/>
                </a:lnTo>
                <a:lnTo>
                  <a:pt x="2937031" y="382617"/>
                </a:lnTo>
                <a:lnTo>
                  <a:pt x="2929095" y="394789"/>
                </a:lnTo>
                <a:lnTo>
                  <a:pt x="2920100" y="406961"/>
                </a:lnTo>
                <a:lnTo>
                  <a:pt x="2910047" y="418604"/>
                </a:lnTo>
                <a:lnTo>
                  <a:pt x="2899994" y="429717"/>
                </a:lnTo>
                <a:lnTo>
                  <a:pt x="2887825" y="440830"/>
                </a:lnTo>
                <a:lnTo>
                  <a:pt x="2875656" y="450885"/>
                </a:lnTo>
                <a:lnTo>
                  <a:pt x="2862428" y="460940"/>
                </a:lnTo>
                <a:lnTo>
                  <a:pt x="2847614" y="470466"/>
                </a:lnTo>
                <a:lnTo>
                  <a:pt x="2832270" y="478933"/>
                </a:lnTo>
                <a:lnTo>
                  <a:pt x="2815339" y="487930"/>
                </a:lnTo>
                <a:lnTo>
                  <a:pt x="2797878" y="495339"/>
                </a:lnTo>
                <a:lnTo>
                  <a:pt x="2778831" y="502748"/>
                </a:lnTo>
                <a:lnTo>
                  <a:pt x="2759254" y="510156"/>
                </a:lnTo>
                <a:lnTo>
                  <a:pt x="2738619" y="515978"/>
                </a:lnTo>
                <a:lnTo>
                  <a:pt x="2716926" y="522328"/>
                </a:lnTo>
                <a:lnTo>
                  <a:pt x="2693117" y="527091"/>
                </a:lnTo>
                <a:lnTo>
                  <a:pt x="2669307" y="531854"/>
                </a:lnTo>
                <a:lnTo>
                  <a:pt x="2684651" y="535558"/>
                </a:lnTo>
                <a:lnTo>
                  <a:pt x="2699995" y="538204"/>
                </a:lnTo>
                <a:lnTo>
                  <a:pt x="2715339" y="540321"/>
                </a:lnTo>
                <a:lnTo>
                  <a:pt x="2731212" y="541909"/>
                </a:lnTo>
                <a:lnTo>
                  <a:pt x="2746556" y="542438"/>
                </a:lnTo>
                <a:lnTo>
                  <a:pt x="2761370" y="542438"/>
                </a:lnTo>
                <a:lnTo>
                  <a:pt x="2776185" y="540850"/>
                </a:lnTo>
                <a:lnTo>
                  <a:pt x="2791000" y="539792"/>
                </a:lnTo>
                <a:lnTo>
                  <a:pt x="2805286" y="537146"/>
                </a:lnTo>
                <a:lnTo>
                  <a:pt x="2819042" y="533442"/>
                </a:lnTo>
                <a:lnTo>
                  <a:pt x="2833328" y="530266"/>
                </a:lnTo>
                <a:lnTo>
                  <a:pt x="2847084" y="525503"/>
                </a:lnTo>
                <a:lnTo>
                  <a:pt x="2860312" y="520211"/>
                </a:lnTo>
                <a:lnTo>
                  <a:pt x="2873010" y="514919"/>
                </a:lnTo>
                <a:lnTo>
                  <a:pt x="2885709" y="508569"/>
                </a:lnTo>
                <a:lnTo>
                  <a:pt x="2897878" y="501160"/>
                </a:lnTo>
                <a:lnTo>
                  <a:pt x="2910047" y="493751"/>
                </a:lnTo>
                <a:lnTo>
                  <a:pt x="2921158" y="485813"/>
                </a:lnTo>
                <a:lnTo>
                  <a:pt x="2932270" y="476816"/>
                </a:lnTo>
                <a:lnTo>
                  <a:pt x="2942322" y="468349"/>
                </a:lnTo>
                <a:lnTo>
                  <a:pt x="2952375" y="458823"/>
                </a:lnTo>
                <a:lnTo>
                  <a:pt x="2961899" y="448239"/>
                </a:lnTo>
                <a:lnTo>
                  <a:pt x="2970894" y="438184"/>
                </a:lnTo>
                <a:lnTo>
                  <a:pt x="2978830" y="426542"/>
                </a:lnTo>
                <a:lnTo>
                  <a:pt x="2986238" y="414899"/>
                </a:lnTo>
                <a:lnTo>
                  <a:pt x="2993116" y="403786"/>
                </a:lnTo>
                <a:lnTo>
                  <a:pt x="2999994" y="390556"/>
                </a:lnTo>
                <a:lnTo>
                  <a:pt x="3005285" y="377855"/>
                </a:lnTo>
                <a:lnTo>
                  <a:pt x="3010047" y="365154"/>
                </a:lnTo>
                <a:lnTo>
                  <a:pt x="3013751" y="351923"/>
                </a:lnTo>
                <a:lnTo>
                  <a:pt x="3017455" y="338164"/>
                </a:lnTo>
                <a:lnTo>
                  <a:pt x="3020100" y="323875"/>
                </a:lnTo>
                <a:lnTo>
                  <a:pt x="3022216" y="313291"/>
                </a:lnTo>
                <a:lnTo>
                  <a:pt x="3024862" y="304295"/>
                </a:lnTo>
                <a:lnTo>
                  <a:pt x="3027507" y="295827"/>
                </a:lnTo>
                <a:lnTo>
                  <a:pt x="3030682" y="288948"/>
                </a:lnTo>
                <a:lnTo>
                  <a:pt x="3034915" y="283126"/>
                </a:lnTo>
                <a:lnTo>
                  <a:pt x="3038619" y="277834"/>
                </a:lnTo>
                <a:lnTo>
                  <a:pt x="3043380" y="273071"/>
                </a:lnTo>
                <a:lnTo>
                  <a:pt x="3048142" y="269367"/>
                </a:lnTo>
                <a:lnTo>
                  <a:pt x="3052904" y="266192"/>
                </a:lnTo>
                <a:lnTo>
                  <a:pt x="3058195" y="264075"/>
                </a:lnTo>
                <a:lnTo>
                  <a:pt x="3063486" y="261958"/>
                </a:lnTo>
                <a:lnTo>
                  <a:pt x="3069306" y="260900"/>
                </a:lnTo>
                <a:lnTo>
                  <a:pt x="3079359" y="258783"/>
                </a:lnTo>
                <a:lnTo>
                  <a:pt x="3089941" y="258783"/>
                </a:lnTo>
                <a:lnTo>
                  <a:pt x="3107931" y="259312"/>
                </a:lnTo>
                <a:lnTo>
                  <a:pt x="3115338" y="258783"/>
                </a:lnTo>
                <a:lnTo>
                  <a:pt x="3119042" y="258783"/>
                </a:lnTo>
                <a:lnTo>
                  <a:pt x="3121687" y="258254"/>
                </a:lnTo>
                <a:lnTo>
                  <a:pt x="3123804" y="256666"/>
                </a:lnTo>
                <a:lnTo>
                  <a:pt x="3124862" y="255608"/>
                </a:lnTo>
                <a:lnTo>
                  <a:pt x="3125920" y="253491"/>
                </a:lnTo>
                <a:lnTo>
                  <a:pt x="3125920" y="250845"/>
                </a:lnTo>
                <a:lnTo>
                  <a:pt x="3125920" y="248199"/>
                </a:lnTo>
                <a:lnTo>
                  <a:pt x="3124333" y="243965"/>
                </a:lnTo>
                <a:lnTo>
                  <a:pt x="3119042" y="233910"/>
                </a:lnTo>
                <a:lnTo>
                  <a:pt x="3130153" y="233910"/>
                </a:lnTo>
                <a:lnTo>
                  <a:pt x="3141793" y="234439"/>
                </a:lnTo>
                <a:lnTo>
                  <a:pt x="3152375" y="236027"/>
                </a:lnTo>
                <a:lnTo>
                  <a:pt x="3162957" y="237085"/>
                </a:lnTo>
                <a:lnTo>
                  <a:pt x="3173010" y="239202"/>
                </a:lnTo>
                <a:lnTo>
                  <a:pt x="3182004" y="241319"/>
                </a:lnTo>
                <a:lnTo>
                  <a:pt x="3191528" y="243965"/>
                </a:lnTo>
                <a:lnTo>
                  <a:pt x="3200523" y="247140"/>
                </a:lnTo>
                <a:lnTo>
                  <a:pt x="3208459" y="250845"/>
                </a:lnTo>
                <a:lnTo>
                  <a:pt x="3216396" y="254020"/>
                </a:lnTo>
                <a:lnTo>
                  <a:pt x="3223803" y="258783"/>
                </a:lnTo>
                <a:lnTo>
                  <a:pt x="3231211" y="263017"/>
                </a:lnTo>
                <a:lnTo>
                  <a:pt x="3238089" y="267250"/>
                </a:lnTo>
                <a:lnTo>
                  <a:pt x="3244967" y="272013"/>
                </a:lnTo>
                <a:lnTo>
                  <a:pt x="3250787" y="277834"/>
                </a:lnTo>
                <a:lnTo>
                  <a:pt x="3256078" y="283656"/>
                </a:lnTo>
                <a:lnTo>
                  <a:pt x="3262428" y="288948"/>
                </a:lnTo>
                <a:lnTo>
                  <a:pt x="3267189" y="295298"/>
                </a:lnTo>
                <a:lnTo>
                  <a:pt x="3276713" y="307999"/>
                </a:lnTo>
                <a:lnTo>
                  <a:pt x="3284650" y="322288"/>
                </a:lnTo>
                <a:lnTo>
                  <a:pt x="3291528" y="336047"/>
                </a:lnTo>
                <a:lnTo>
                  <a:pt x="3297348" y="350865"/>
                </a:lnTo>
                <a:lnTo>
                  <a:pt x="3301581" y="367270"/>
                </a:lnTo>
                <a:lnTo>
                  <a:pt x="3305285" y="383147"/>
                </a:lnTo>
                <a:lnTo>
                  <a:pt x="3307401" y="399552"/>
                </a:lnTo>
                <a:lnTo>
                  <a:pt x="3309517" y="416487"/>
                </a:lnTo>
                <a:lnTo>
                  <a:pt x="3310047" y="433951"/>
                </a:lnTo>
                <a:lnTo>
                  <a:pt x="3310047" y="450885"/>
                </a:lnTo>
                <a:lnTo>
                  <a:pt x="3308988" y="467820"/>
                </a:lnTo>
                <a:lnTo>
                  <a:pt x="3307401" y="485284"/>
                </a:lnTo>
                <a:lnTo>
                  <a:pt x="3304756" y="502218"/>
                </a:lnTo>
                <a:lnTo>
                  <a:pt x="3302110" y="518095"/>
                </a:lnTo>
                <a:lnTo>
                  <a:pt x="3298935" y="534500"/>
                </a:lnTo>
                <a:lnTo>
                  <a:pt x="3294174" y="550376"/>
                </a:lnTo>
                <a:lnTo>
                  <a:pt x="3289412" y="565194"/>
                </a:lnTo>
                <a:lnTo>
                  <a:pt x="3284650" y="580012"/>
                </a:lnTo>
                <a:lnTo>
                  <a:pt x="3279359" y="593771"/>
                </a:lnTo>
                <a:lnTo>
                  <a:pt x="3273010" y="606472"/>
                </a:lnTo>
                <a:lnTo>
                  <a:pt x="3267189" y="618644"/>
                </a:lnTo>
                <a:lnTo>
                  <a:pt x="3260840" y="629228"/>
                </a:lnTo>
                <a:lnTo>
                  <a:pt x="3254491" y="639283"/>
                </a:lnTo>
                <a:lnTo>
                  <a:pt x="3270893" y="639283"/>
                </a:lnTo>
                <a:lnTo>
                  <a:pt x="3289412" y="638754"/>
                </a:lnTo>
                <a:lnTo>
                  <a:pt x="3307401" y="637166"/>
                </a:lnTo>
                <a:lnTo>
                  <a:pt x="3326978" y="635579"/>
                </a:lnTo>
                <a:lnTo>
                  <a:pt x="3346025" y="631874"/>
                </a:lnTo>
                <a:lnTo>
                  <a:pt x="3365602" y="627111"/>
                </a:lnTo>
                <a:lnTo>
                  <a:pt x="3375655" y="624465"/>
                </a:lnTo>
                <a:lnTo>
                  <a:pt x="3385179" y="621290"/>
                </a:lnTo>
                <a:lnTo>
                  <a:pt x="3395232" y="618115"/>
                </a:lnTo>
                <a:lnTo>
                  <a:pt x="3404755" y="613352"/>
                </a:lnTo>
                <a:lnTo>
                  <a:pt x="3414808" y="608589"/>
                </a:lnTo>
                <a:lnTo>
                  <a:pt x="3423803" y="603826"/>
                </a:lnTo>
                <a:lnTo>
                  <a:pt x="3433327" y="597476"/>
                </a:lnTo>
                <a:lnTo>
                  <a:pt x="3442851" y="591654"/>
                </a:lnTo>
                <a:lnTo>
                  <a:pt x="3452374" y="584245"/>
                </a:lnTo>
                <a:lnTo>
                  <a:pt x="3461898" y="576837"/>
                </a:lnTo>
                <a:lnTo>
                  <a:pt x="3470364" y="568898"/>
                </a:lnTo>
                <a:lnTo>
                  <a:pt x="3479358" y="559373"/>
                </a:lnTo>
                <a:lnTo>
                  <a:pt x="3487824" y="549847"/>
                </a:lnTo>
                <a:lnTo>
                  <a:pt x="3496819" y="539263"/>
                </a:lnTo>
                <a:lnTo>
                  <a:pt x="3504755" y="528149"/>
                </a:lnTo>
                <a:lnTo>
                  <a:pt x="3512692" y="515978"/>
                </a:lnTo>
                <a:lnTo>
                  <a:pt x="3521157" y="503277"/>
                </a:lnTo>
                <a:lnTo>
                  <a:pt x="3528565" y="488988"/>
                </a:lnTo>
                <a:lnTo>
                  <a:pt x="3535972" y="474170"/>
                </a:lnTo>
                <a:lnTo>
                  <a:pt x="3542321" y="458823"/>
                </a:lnTo>
                <a:lnTo>
                  <a:pt x="3561369" y="500101"/>
                </a:lnTo>
                <a:lnTo>
                  <a:pt x="3578300" y="539792"/>
                </a:lnTo>
                <a:lnTo>
                  <a:pt x="3593115" y="577366"/>
                </a:lnTo>
                <a:lnTo>
                  <a:pt x="3605813" y="613352"/>
                </a:lnTo>
                <a:lnTo>
                  <a:pt x="3617453" y="648280"/>
                </a:lnTo>
                <a:lnTo>
                  <a:pt x="3626977" y="681620"/>
                </a:lnTo>
                <a:lnTo>
                  <a:pt x="3630681" y="698025"/>
                </a:lnTo>
                <a:lnTo>
                  <a:pt x="3634385" y="714431"/>
                </a:lnTo>
                <a:lnTo>
                  <a:pt x="3637559" y="729778"/>
                </a:lnTo>
                <a:lnTo>
                  <a:pt x="3639676" y="745125"/>
                </a:lnTo>
                <a:lnTo>
                  <a:pt x="3641792" y="760472"/>
                </a:lnTo>
                <a:lnTo>
                  <a:pt x="3643379" y="776348"/>
                </a:lnTo>
                <a:lnTo>
                  <a:pt x="3644437" y="791166"/>
                </a:lnTo>
                <a:lnTo>
                  <a:pt x="3644967" y="805983"/>
                </a:lnTo>
                <a:lnTo>
                  <a:pt x="3644967" y="820801"/>
                </a:lnTo>
                <a:lnTo>
                  <a:pt x="3644437" y="835090"/>
                </a:lnTo>
                <a:lnTo>
                  <a:pt x="3643379" y="848849"/>
                </a:lnTo>
                <a:lnTo>
                  <a:pt x="3642321" y="863138"/>
                </a:lnTo>
                <a:lnTo>
                  <a:pt x="3640205" y="877956"/>
                </a:lnTo>
                <a:lnTo>
                  <a:pt x="3637559" y="891186"/>
                </a:lnTo>
                <a:lnTo>
                  <a:pt x="3634914" y="905474"/>
                </a:lnTo>
                <a:lnTo>
                  <a:pt x="3631210" y="919763"/>
                </a:lnTo>
                <a:lnTo>
                  <a:pt x="3627506" y="934052"/>
                </a:lnTo>
                <a:lnTo>
                  <a:pt x="3622744" y="947282"/>
                </a:lnTo>
                <a:lnTo>
                  <a:pt x="3617453" y="961570"/>
                </a:lnTo>
                <a:lnTo>
                  <a:pt x="3612162" y="975859"/>
                </a:lnTo>
                <a:lnTo>
                  <a:pt x="3617982" y="974271"/>
                </a:lnTo>
                <a:lnTo>
                  <a:pt x="3630152" y="971625"/>
                </a:lnTo>
                <a:lnTo>
                  <a:pt x="3661898" y="961570"/>
                </a:lnTo>
                <a:lnTo>
                  <a:pt x="3693644" y="950457"/>
                </a:lnTo>
                <a:lnTo>
                  <a:pt x="3704755" y="946753"/>
                </a:lnTo>
                <a:lnTo>
                  <a:pt x="3711104" y="943048"/>
                </a:lnTo>
                <a:lnTo>
                  <a:pt x="3710046" y="948869"/>
                </a:lnTo>
                <a:lnTo>
                  <a:pt x="3708458" y="953632"/>
                </a:lnTo>
                <a:lnTo>
                  <a:pt x="3705813" y="958924"/>
                </a:lnTo>
                <a:lnTo>
                  <a:pt x="3702109" y="964216"/>
                </a:lnTo>
                <a:lnTo>
                  <a:pt x="3697347" y="968979"/>
                </a:lnTo>
                <a:lnTo>
                  <a:pt x="3692585" y="974271"/>
                </a:lnTo>
                <a:lnTo>
                  <a:pt x="3686765" y="979563"/>
                </a:lnTo>
                <a:lnTo>
                  <a:pt x="3679887" y="984326"/>
                </a:lnTo>
                <a:lnTo>
                  <a:pt x="3665072" y="995440"/>
                </a:lnTo>
                <a:lnTo>
                  <a:pt x="3649199" y="1005495"/>
                </a:lnTo>
                <a:lnTo>
                  <a:pt x="3612691" y="1026134"/>
                </a:lnTo>
                <a:lnTo>
                  <a:pt x="3576713" y="1046244"/>
                </a:lnTo>
                <a:lnTo>
                  <a:pt x="3560311" y="1056299"/>
                </a:lnTo>
                <a:lnTo>
                  <a:pt x="3545496" y="1066354"/>
                </a:lnTo>
                <a:lnTo>
                  <a:pt x="3533327" y="1076938"/>
                </a:lnTo>
                <a:lnTo>
                  <a:pt x="3527506" y="1081701"/>
                </a:lnTo>
                <a:lnTo>
                  <a:pt x="3523803" y="1085934"/>
                </a:lnTo>
                <a:lnTo>
                  <a:pt x="3519570" y="1091756"/>
                </a:lnTo>
                <a:lnTo>
                  <a:pt x="3516924" y="1096518"/>
                </a:lnTo>
                <a:lnTo>
                  <a:pt x="3515866" y="1100752"/>
                </a:lnTo>
                <a:lnTo>
                  <a:pt x="3514808" y="1105515"/>
                </a:lnTo>
                <a:lnTo>
                  <a:pt x="3523274" y="1105515"/>
                </a:lnTo>
                <a:lnTo>
                  <a:pt x="3531210" y="1104986"/>
                </a:lnTo>
                <a:lnTo>
                  <a:pt x="3547083" y="1102340"/>
                </a:lnTo>
                <a:lnTo>
                  <a:pt x="3563485" y="1098106"/>
                </a:lnTo>
                <a:lnTo>
                  <a:pt x="3579358" y="1092814"/>
                </a:lnTo>
                <a:lnTo>
                  <a:pt x="3595231" y="1086993"/>
                </a:lnTo>
                <a:lnTo>
                  <a:pt x="3610575" y="1080113"/>
                </a:lnTo>
                <a:lnTo>
                  <a:pt x="3625919" y="1072175"/>
                </a:lnTo>
                <a:lnTo>
                  <a:pt x="3641792" y="1063708"/>
                </a:lnTo>
                <a:lnTo>
                  <a:pt x="3672480" y="1047831"/>
                </a:lnTo>
                <a:lnTo>
                  <a:pt x="3687824" y="1039893"/>
                </a:lnTo>
                <a:lnTo>
                  <a:pt x="3703697" y="1032484"/>
                </a:lnTo>
                <a:lnTo>
                  <a:pt x="3719040" y="1025075"/>
                </a:lnTo>
                <a:lnTo>
                  <a:pt x="3735443" y="1018725"/>
                </a:lnTo>
                <a:lnTo>
                  <a:pt x="3750786" y="1013433"/>
                </a:lnTo>
                <a:lnTo>
                  <a:pt x="3766659" y="1009199"/>
                </a:lnTo>
                <a:lnTo>
                  <a:pt x="3766659" y="1033013"/>
                </a:lnTo>
                <a:lnTo>
                  <a:pt x="3765601" y="1055770"/>
                </a:lnTo>
                <a:lnTo>
                  <a:pt x="3762956" y="1077996"/>
                </a:lnTo>
                <a:lnTo>
                  <a:pt x="3760839" y="1089109"/>
                </a:lnTo>
                <a:lnTo>
                  <a:pt x="3758723" y="1099694"/>
                </a:lnTo>
                <a:lnTo>
                  <a:pt x="3756077" y="1110278"/>
                </a:lnTo>
                <a:lnTo>
                  <a:pt x="3752903" y="1121391"/>
                </a:lnTo>
                <a:lnTo>
                  <a:pt x="3749199" y="1131446"/>
                </a:lnTo>
                <a:lnTo>
                  <a:pt x="3745495" y="1142030"/>
                </a:lnTo>
                <a:lnTo>
                  <a:pt x="3740734" y="1152085"/>
                </a:lnTo>
                <a:lnTo>
                  <a:pt x="3735972" y="1162140"/>
                </a:lnTo>
                <a:lnTo>
                  <a:pt x="3730681" y="1172195"/>
                </a:lnTo>
                <a:lnTo>
                  <a:pt x="3724331" y="1182250"/>
                </a:lnTo>
                <a:lnTo>
                  <a:pt x="3718511" y="1191776"/>
                </a:lnTo>
                <a:lnTo>
                  <a:pt x="3711104" y="1201831"/>
                </a:lnTo>
                <a:lnTo>
                  <a:pt x="3703697" y="1212415"/>
                </a:lnTo>
                <a:lnTo>
                  <a:pt x="3695231" y="1221411"/>
                </a:lnTo>
                <a:lnTo>
                  <a:pt x="3686765" y="1231466"/>
                </a:lnTo>
                <a:lnTo>
                  <a:pt x="3677771" y="1240992"/>
                </a:lnTo>
                <a:lnTo>
                  <a:pt x="3667718" y="1250518"/>
                </a:lnTo>
                <a:lnTo>
                  <a:pt x="3657665" y="1260573"/>
                </a:lnTo>
                <a:lnTo>
                  <a:pt x="3646025" y="1270099"/>
                </a:lnTo>
                <a:lnTo>
                  <a:pt x="3634914" y="1279624"/>
                </a:lnTo>
                <a:lnTo>
                  <a:pt x="3608988" y="1299205"/>
                </a:lnTo>
                <a:lnTo>
                  <a:pt x="3580945" y="1318786"/>
                </a:lnTo>
                <a:lnTo>
                  <a:pt x="3549729" y="1338366"/>
                </a:lnTo>
                <a:lnTo>
                  <a:pt x="3545496" y="1341542"/>
                </a:lnTo>
                <a:lnTo>
                  <a:pt x="3543909" y="1342071"/>
                </a:lnTo>
                <a:lnTo>
                  <a:pt x="3546025" y="1342071"/>
                </a:lnTo>
                <a:lnTo>
                  <a:pt x="3550787" y="1339954"/>
                </a:lnTo>
                <a:lnTo>
                  <a:pt x="3568776" y="1333603"/>
                </a:lnTo>
                <a:lnTo>
                  <a:pt x="3596289" y="1323548"/>
                </a:lnTo>
                <a:lnTo>
                  <a:pt x="3613750" y="1317727"/>
                </a:lnTo>
                <a:lnTo>
                  <a:pt x="3633326" y="1311906"/>
                </a:lnTo>
                <a:lnTo>
                  <a:pt x="3655019" y="1305555"/>
                </a:lnTo>
                <a:lnTo>
                  <a:pt x="3677771" y="1299734"/>
                </a:lnTo>
                <a:lnTo>
                  <a:pt x="3702638" y="1294442"/>
                </a:lnTo>
                <a:lnTo>
                  <a:pt x="3729622" y="1289150"/>
                </a:lnTo>
                <a:lnTo>
                  <a:pt x="3757665" y="1284387"/>
                </a:lnTo>
                <a:lnTo>
                  <a:pt x="3786236" y="1280153"/>
                </a:lnTo>
                <a:lnTo>
                  <a:pt x="3796289" y="1279624"/>
                </a:lnTo>
                <a:lnTo>
                  <a:pt x="3805284" y="1280153"/>
                </a:lnTo>
                <a:lnTo>
                  <a:pt x="3812691" y="1281741"/>
                </a:lnTo>
                <a:lnTo>
                  <a:pt x="3818511" y="1284387"/>
                </a:lnTo>
                <a:lnTo>
                  <a:pt x="3823273" y="1287033"/>
                </a:lnTo>
                <a:lnTo>
                  <a:pt x="3827506" y="1290738"/>
                </a:lnTo>
                <a:lnTo>
                  <a:pt x="3830151" y="1295501"/>
                </a:lnTo>
                <a:lnTo>
                  <a:pt x="3832797" y="1300263"/>
                </a:lnTo>
                <a:lnTo>
                  <a:pt x="3834384" y="1305555"/>
                </a:lnTo>
                <a:lnTo>
                  <a:pt x="3834913" y="1311906"/>
                </a:lnTo>
                <a:lnTo>
                  <a:pt x="3835442" y="1324078"/>
                </a:lnTo>
                <a:lnTo>
                  <a:pt x="3834913" y="1346834"/>
                </a:lnTo>
                <a:lnTo>
                  <a:pt x="3835442" y="1356889"/>
                </a:lnTo>
                <a:lnTo>
                  <a:pt x="3835971" y="1360593"/>
                </a:lnTo>
                <a:lnTo>
                  <a:pt x="3837559" y="1363768"/>
                </a:lnTo>
                <a:lnTo>
                  <a:pt x="3839675" y="1366414"/>
                </a:lnTo>
                <a:lnTo>
                  <a:pt x="3842321" y="1368002"/>
                </a:lnTo>
                <a:lnTo>
                  <a:pt x="3846553" y="1368531"/>
                </a:lnTo>
                <a:lnTo>
                  <a:pt x="3850786" y="1368002"/>
                </a:lnTo>
                <a:lnTo>
                  <a:pt x="3857135" y="1365885"/>
                </a:lnTo>
                <a:lnTo>
                  <a:pt x="3864014" y="1363239"/>
                </a:lnTo>
                <a:lnTo>
                  <a:pt x="3872479" y="1358476"/>
                </a:lnTo>
                <a:lnTo>
                  <a:pt x="3882003" y="1352126"/>
                </a:lnTo>
                <a:lnTo>
                  <a:pt x="3893643" y="1344188"/>
                </a:lnTo>
                <a:lnTo>
                  <a:pt x="3906871" y="1334662"/>
                </a:lnTo>
                <a:lnTo>
                  <a:pt x="3938617" y="1310318"/>
                </a:lnTo>
                <a:lnTo>
                  <a:pt x="3947082" y="1304497"/>
                </a:lnTo>
                <a:lnTo>
                  <a:pt x="3951315" y="1302380"/>
                </a:lnTo>
                <a:lnTo>
                  <a:pt x="3954490" y="1301322"/>
                </a:lnTo>
                <a:lnTo>
                  <a:pt x="3958723" y="1299734"/>
                </a:lnTo>
                <a:lnTo>
                  <a:pt x="3961897" y="1299734"/>
                </a:lnTo>
                <a:lnTo>
                  <a:pt x="3965072" y="1299734"/>
                </a:lnTo>
                <a:lnTo>
                  <a:pt x="3968246" y="1300263"/>
                </a:lnTo>
                <a:lnTo>
                  <a:pt x="3970892" y="1301851"/>
                </a:lnTo>
                <a:lnTo>
                  <a:pt x="3973537" y="1302909"/>
                </a:lnTo>
                <a:lnTo>
                  <a:pt x="3976183" y="1305555"/>
                </a:lnTo>
                <a:lnTo>
                  <a:pt x="3978299" y="1307672"/>
                </a:lnTo>
                <a:lnTo>
                  <a:pt x="3983061" y="1314552"/>
                </a:lnTo>
                <a:lnTo>
                  <a:pt x="3986236" y="1321961"/>
                </a:lnTo>
                <a:lnTo>
                  <a:pt x="3989939" y="1331487"/>
                </a:lnTo>
                <a:lnTo>
                  <a:pt x="3993114" y="1341542"/>
                </a:lnTo>
                <a:lnTo>
                  <a:pt x="3998405" y="1365356"/>
                </a:lnTo>
                <a:lnTo>
                  <a:pt x="4009516" y="1418277"/>
                </a:lnTo>
                <a:lnTo>
                  <a:pt x="4015336" y="1445795"/>
                </a:lnTo>
                <a:lnTo>
                  <a:pt x="4018511" y="1458496"/>
                </a:lnTo>
                <a:lnTo>
                  <a:pt x="4022744" y="1471727"/>
                </a:lnTo>
                <a:lnTo>
                  <a:pt x="4026976" y="1484428"/>
                </a:lnTo>
                <a:lnTo>
                  <a:pt x="4031738" y="1495012"/>
                </a:lnTo>
                <a:lnTo>
                  <a:pt x="4037558" y="1506125"/>
                </a:lnTo>
                <a:lnTo>
                  <a:pt x="4043908" y="1515122"/>
                </a:lnTo>
                <a:lnTo>
                  <a:pt x="4050257" y="1522531"/>
                </a:lnTo>
                <a:lnTo>
                  <a:pt x="4054490" y="1526235"/>
                </a:lnTo>
                <a:lnTo>
                  <a:pt x="4058722" y="1529410"/>
                </a:lnTo>
                <a:lnTo>
                  <a:pt x="4062955" y="1532056"/>
                </a:lnTo>
                <a:lnTo>
                  <a:pt x="4067188" y="1534173"/>
                </a:lnTo>
                <a:lnTo>
                  <a:pt x="4071950" y="1536290"/>
                </a:lnTo>
                <a:lnTo>
                  <a:pt x="4077241" y="1537348"/>
                </a:lnTo>
                <a:lnTo>
                  <a:pt x="4082532" y="1538407"/>
                </a:lnTo>
                <a:lnTo>
                  <a:pt x="4088352" y="1538407"/>
                </a:lnTo>
                <a:lnTo>
                  <a:pt x="4094172" y="1538407"/>
                </a:lnTo>
                <a:lnTo>
                  <a:pt x="4099992" y="1537348"/>
                </a:lnTo>
                <a:lnTo>
                  <a:pt x="4106341" y="1536290"/>
                </a:lnTo>
                <a:lnTo>
                  <a:pt x="4113749" y="1534173"/>
                </a:lnTo>
                <a:lnTo>
                  <a:pt x="4120627" y="1531527"/>
                </a:lnTo>
                <a:lnTo>
                  <a:pt x="4128034" y="1528352"/>
                </a:lnTo>
                <a:lnTo>
                  <a:pt x="4134384" y="1526235"/>
                </a:lnTo>
                <a:lnTo>
                  <a:pt x="4137029" y="1525706"/>
                </a:lnTo>
                <a:lnTo>
                  <a:pt x="4140204" y="1525706"/>
                </a:lnTo>
                <a:lnTo>
                  <a:pt x="4142849" y="1526235"/>
                </a:lnTo>
                <a:lnTo>
                  <a:pt x="4145495" y="1526764"/>
                </a:lnTo>
                <a:lnTo>
                  <a:pt x="4150257" y="1529410"/>
                </a:lnTo>
                <a:lnTo>
                  <a:pt x="4153960" y="1533644"/>
                </a:lnTo>
                <a:lnTo>
                  <a:pt x="4157664" y="1538407"/>
                </a:lnTo>
                <a:lnTo>
                  <a:pt x="4160309" y="1544228"/>
                </a:lnTo>
                <a:lnTo>
                  <a:pt x="4162426" y="1551637"/>
                </a:lnTo>
                <a:lnTo>
                  <a:pt x="4163484" y="1559575"/>
                </a:lnTo>
                <a:lnTo>
                  <a:pt x="4164013" y="1568042"/>
                </a:lnTo>
                <a:lnTo>
                  <a:pt x="4163484" y="1577568"/>
                </a:lnTo>
                <a:lnTo>
                  <a:pt x="4162426" y="1586565"/>
                </a:lnTo>
                <a:lnTo>
                  <a:pt x="4160309" y="1597149"/>
                </a:lnTo>
                <a:lnTo>
                  <a:pt x="4157664" y="1606145"/>
                </a:lnTo>
                <a:lnTo>
                  <a:pt x="4153431" y="1616200"/>
                </a:lnTo>
                <a:lnTo>
                  <a:pt x="4148140" y="1626784"/>
                </a:lnTo>
                <a:lnTo>
                  <a:pt x="4141791" y="1635781"/>
                </a:lnTo>
                <a:lnTo>
                  <a:pt x="4135442" y="1645307"/>
                </a:lnTo>
                <a:lnTo>
                  <a:pt x="4126976" y="1654303"/>
                </a:lnTo>
                <a:lnTo>
                  <a:pt x="4117981" y="1662241"/>
                </a:lnTo>
                <a:lnTo>
                  <a:pt x="4107399" y="1669650"/>
                </a:lnTo>
                <a:lnTo>
                  <a:pt x="4095759" y="1675472"/>
                </a:lnTo>
                <a:lnTo>
                  <a:pt x="4083590" y="1681293"/>
                </a:lnTo>
                <a:lnTo>
                  <a:pt x="4069304" y="1686056"/>
                </a:lnTo>
                <a:lnTo>
                  <a:pt x="4053960" y="1688702"/>
                </a:lnTo>
                <a:lnTo>
                  <a:pt x="4045495" y="1689760"/>
                </a:lnTo>
                <a:lnTo>
                  <a:pt x="4037029" y="1689760"/>
                </a:lnTo>
                <a:lnTo>
                  <a:pt x="4028035" y="1690289"/>
                </a:lnTo>
                <a:lnTo>
                  <a:pt x="4019569" y="1689760"/>
                </a:lnTo>
                <a:lnTo>
                  <a:pt x="4010045" y="1689760"/>
                </a:lnTo>
                <a:lnTo>
                  <a:pt x="3999992" y="1688702"/>
                </a:lnTo>
                <a:lnTo>
                  <a:pt x="3989939" y="1687114"/>
                </a:lnTo>
                <a:lnTo>
                  <a:pt x="3978828" y="1684997"/>
                </a:lnTo>
                <a:lnTo>
                  <a:pt x="3968246" y="1682351"/>
                </a:lnTo>
                <a:lnTo>
                  <a:pt x="3956606" y="1679705"/>
                </a:lnTo>
                <a:lnTo>
                  <a:pt x="3933326" y="1672296"/>
                </a:lnTo>
                <a:lnTo>
                  <a:pt x="3908458" y="1662241"/>
                </a:lnTo>
                <a:lnTo>
                  <a:pt x="3901580" y="1660124"/>
                </a:lnTo>
                <a:lnTo>
                  <a:pt x="3895231" y="1658008"/>
                </a:lnTo>
                <a:lnTo>
                  <a:pt x="3887823" y="1656949"/>
                </a:lnTo>
                <a:lnTo>
                  <a:pt x="3881474" y="1655362"/>
                </a:lnTo>
                <a:lnTo>
                  <a:pt x="3874067" y="1655362"/>
                </a:lnTo>
                <a:lnTo>
                  <a:pt x="3866659" y="1654832"/>
                </a:lnTo>
                <a:lnTo>
                  <a:pt x="3851844" y="1656420"/>
                </a:lnTo>
                <a:lnTo>
                  <a:pt x="3835971" y="1658008"/>
                </a:lnTo>
                <a:lnTo>
                  <a:pt x="3820098" y="1661712"/>
                </a:lnTo>
                <a:lnTo>
                  <a:pt x="3803167" y="1667004"/>
                </a:lnTo>
                <a:lnTo>
                  <a:pt x="3787294" y="1672296"/>
                </a:lnTo>
                <a:lnTo>
                  <a:pt x="3770892" y="1679176"/>
                </a:lnTo>
                <a:lnTo>
                  <a:pt x="3753961" y="1687114"/>
                </a:lnTo>
                <a:lnTo>
                  <a:pt x="3738088" y="1695052"/>
                </a:lnTo>
                <a:lnTo>
                  <a:pt x="3721686" y="1704049"/>
                </a:lnTo>
                <a:lnTo>
                  <a:pt x="3706342" y="1713574"/>
                </a:lnTo>
                <a:lnTo>
                  <a:pt x="3691527" y="1723100"/>
                </a:lnTo>
                <a:lnTo>
                  <a:pt x="3677242" y="1732097"/>
                </a:lnTo>
                <a:lnTo>
                  <a:pt x="3664014" y="1741622"/>
                </a:lnTo>
                <a:lnTo>
                  <a:pt x="3638617" y="1760674"/>
                </a:lnTo>
                <a:lnTo>
                  <a:pt x="3618512" y="1777608"/>
                </a:lnTo>
                <a:lnTo>
                  <a:pt x="3610575" y="1785017"/>
                </a:lnTo>
                <a:lnTo>
                  <a:pt x="3604755" y="1791368"/>
                </a:lnTo>
                <a:lnTo>
                  <a:pt x="3598935" y="1797718"/>
                </a:lnTo>
                <a:lnTo>
                  <a:pt x="3595760" y="1802481"/>
                </a:lnTo>
                <a:lnTo>
                  <a:pt x="3593644" y="1805657"/>
                </a:lnTo>
                <a:lnTo>
                  <a:pt x="3593644" y="1807244"/>
                </a:lnTo>
                <a:lnTo>
                  <a:pt x="3594173" y="1808303"/>
                </a:lnTo>
                <a:lnTo>
                  <a:pt x="3595231" y="1809361"/>
                </a:lnTo>
                <a:lnTo>
                  <a:pt x="3596289" y="1809361"/>
                </a:lnTo>
                <a:lnTo>
                  <a:pt x="3600522" y="1808303"/>
                </a:lnTo>
                <a:lnTo>
                  <a:pt x="3607400" y="1805657"/>
                </a:lnTo>
                <a:lnTo>
                  <a:pt x="3615866" y="1801952"/>
                </a:lnTo>
                <a:lnTo>
                  <a:pt x="3627506" y="1795072"/>
                </a:lnTo>
                <a:lnTo>
                  <a:pt x="3641792" y="1787134"/>
                </a:lnTo>
                <a:lnTo>
                  <a:pt x="3655019" y="1778667"/>
                </a:lnTo>
                <a:lnTo>
                  <a:pt x="3668247" y="1771258"/>
                </a:lnTo>
                <a:lnTo>
                  <a:pt x="3682533" y="1764907"/>
                </a:lnTo>
                <a:lnTo>
                  <a:pt x="3696818" y="1758557"/>
                </a:lnTo>
                <a:lnTo>
                  <a:pt x="3710046" y="1753265"/>
                </a:lnTo>
                <a:lnTo>
                  <a:pt x="3724331" y="1748502"/>
                </a:lnTo>
                <a:lnTo>
                  <a:pt x="3738088" y="1744268"/>
                </a:lnTo>
                <a:lnTo>
                  <a:pt x="3751316" y="1741093"/>
                </a:lnTo>
                <a:lnTo>
                  <a:pt x="3765072" y="1738447"/>
                </a:lnTo>
                <a:lnTo>
                  <a:pt x="3777770" y="1736330"/>
                </a:lnTo>
                <a:lnTo>
                  <a:pt x="3790998" y="1735272"/>
                </a:lnTo>
                <a:lnTo>
                  <a:pt x="3803167" y="1733684"/>
                </a:lnTo>
                <a:lnTo>
                  <a:pt x="3815337" y="1733684"/>
                </a:lnTo>
                <a:lnTo>
                  <a:pt x="3827506" y="1733684"/>
                </a:lnTo>
                <a:lnTo>
                  <a:pt x="3839146" y="1733684"/>
                </a:lnTo>
                <a:lnTo>
                  <a:pt x="3849728" y="1735272"/>
                </a:lnTo>
                <a:lnTo>
                  <a:pt x="3859781" y="1736330"/>
                </a:lnTo>
                <a:lnTo>
                  <a:pt x="3869305" y="1738447"/>
                </a:lnTo>
                <a:lnTo>
                  <a:pt x="3878828" y="1741093"/>
                </a:lnTo>
                <a:lnTo>
                  <a:pt x="3886765" y="1743739"/>
                </a:lnTo>
                <a:lnTo>
                  <a:pt x="3894172" y="1746915"/>
                </a:lnTo>
                <a:lnTo>
                  <a:pt x="3901580" y="1750619"/>
                </a:lnTo>
                <a:lnTo>
                  <a:pt x="3907400" y="1754323"/>
                </a:lnTo>
                <a:lnTo>
                  <a:pt x="3912162" y="1758557"/>
                </a:lnTo>
                <a:lnTo>
                  <a:pt x="3916924" y="1763320"/>
                </a:lnTo>
                <a:lnTo>
                  <a:pt x="3920627" y="1768612"/>
                </a:lnTo>
                <a:lnTo>
                  <a:pt x="3922215" y="1773904"/>
                </a:lnTo>
                <a:lnTo>
                  <a:pt x="3923802" y="1779725"/>
                </a:lnTo>
                <a:lnTo>
                  <a:pt x="3923802" y="1785547"/>
                </a:lnTo>
                <a:lnTo>
                  <a:pt x="3923273" y="1791368"/>
                </a:lnTo>
                <a:lnTo>
                  <a:pt x="3921156" y="1798248"/>
                </a:lnTo>
                <a:lnTo>
                  <a:pt x="3917453" y="1805127"/>
                </a:lnTo>
                <a:lnTo>
                  <a:pt x="3889410" y="1852227"/>
                </a:lnTo>
                <a:lnTo>
                  <a:pt x="3864014" y="1894034"/>
                </a:lnTo>
                <a:lnTo>
                  <a:pt x="3840204" y="1931608"/>
                </a:lnTo>
                <a:lnTo>
                  <a:pt x="3819569" y="1963890"/>
                </a:lnTo>
                <a:lnTo>
                  <a:pt x="3799993" y="1991937"/>
                </a:lnTo>
                <a:lnTo>
                  <a:pt x="3781474" y="2015752"/>
                </a:lnTo>
                <a:lnTo>
                  <a:pt x="3766130" y="2036391"/>
                </a:lnTo>
                <a:lnTo>
                  <a:pt x="3751316" y="2052796"/>
                </a:lnTo>
                <a:lnTo>
                  <a:pt x="3738088" y="2067085"/>
                </a:lnTo>
                <a:lnTo>
                  <a:pt x="3725919" y="2078198"/>
                </a:lnTo>
                <a:lnTo>
                  <a:pt x="3714808" y="2086666"/>
                </a:lnTo>
                <a:lnTo>
                  <a:pt x="3704755" y="2093545"/>
                </a:lnTo>
                <a:lnTo>
                  <a:pt x="3695231" y="2098308"/>
                </a:lnTo>
                <a:lnTo>
                  <a:pt x="3686765" y="2101483"/>
                </a:lnTo>
                <a:lnTo>
                  <a:pt x="3678829" y="2103600"/>
                </a:lnTo>
                <a:lnTo>
                  <a:pt x="3670363" y="2105188"/>
                </a:lnTo>
                <a:lnTo>
                  <a:pt x="3655549" y="2106246"/>
                </a:lnTo>
                <a:lnTo>
                  <a:pt x="3647612" y="2106776"/>
                </a:lnTo>
                <a:lnTo>
                  <a:pt x="3639676" y="2107834"/>
                </a:lnTo>
                <a:lnTo>
                  <a:pt x="3631210" y="2109421"/>
                </a:lnTo>
                <a:lnTo>
                  <a:pt x="3622744" y="2113126"/>
                </a:lnTo>
                <a:lnTo>
                  <a:pt x="3613221" y="2116831"/>
                </a:lnTo>
                <a:lnTo>
                  <a:pt x="3602639" y="2123181"/>
                </a:lnTo>
                <a:lnTo>
                  <a:pt x="3591527" y="2131648"/>
                </a:lnTo>
                <a:lnTo>
                  <a:pt x="3578829" y="2142233"/>
                </a:lnTo>
                <a:lnTo>
                  <a:pt x="3565602" y="2155463"/>
                </a:lnTo>
                <a:lnTo>
                  <a:pt x="3550787" y="2171868"/>
                </a:lnTo>
                <a:lnTo>
                  <a:pt x="3533856" y="2190920"/>
                </a:lnTo>
                <a:lnTo>
                  <a:pt x="3515866" y="2214734"/>
                </a:lnTo>
                <a:lnTo>
                  <a:pt x="3495231" y="2241723"/>
                </a:lnTo>
                <a:lnTo>
                  <a:pt x="3473009" y="2273476"/>
                </a:lnTo>
                <a:lnTo>
                  <a:pt x="3465602" y="2284060"/>
                </a:lnTo>
                <a:lnTo>
                  <a:pt x="3457665" y="2293586"/>
                </a:lnTo>
                <a:lnTo>
                  <a:pt x="3450258" y="2303111"/>
                </a:lnTo>
                <a:lnTo>
                  <a:pt x="3442321" y="2311050"/>
                </a:lnTo>
                <a:lnTo>
                  <a:pt x="3434914" y="2317929"/>
                </a:lnTo>
                <a:lnTo>
                  <a:pt x="3426978" y="2324809"/>
                </a:lnTo>
                <a:lnTo>
                  <a:pt x="3418512" y="2330630"/>
                </a:lnTo>
                <a:lnTo>
                  <a:pt x="3410575" y="2335393"/>
                </a:lnTo>
                <a:lnTo>
                  <a:pt x="3402639" y="2339627"/>
                </a:lnTo>
                <a:lnTo>
                  <a:pt x="3394173" y="2342802"/>
                </a:lnTo>
                <a:lnTo>
                  <a:pt x="3386237" y="2345977"/>
                </a:lnTo>
                <a:lnTo>
                  <a:pt x="3377771" y="2348094"/>
                </a:lnTo>
                <a:lnTo>
                  <a:pt x="3369306" y="2349682"/>
                </a:lnTo>
                <a:lnTo>
                  <a:pt x="3360840" y="2350211"/>
                </a:lnTo>
                <a:lnTo>
                  <a:pt x="3352904" y="2350740"/>
                </a:lnTo>
                <a:lnTo>
                  <a:pt x="3343909" y="2350211"/>
                </a:lnTo>
                <a:lnTo>
                  <a:pt x="3334914" y="2349682"/>
                </a:lnTo>
                <a:lnTo>
                  <a:pt x="3326978" y="2348094"/>
                </a:lnTo>
                <a:lnTo>
                  <a:pt x="3318512" y="2345977"/>
                </a:lnTo>
                <a:lnTo>
                  <a:pt x="3309517" y="2343861"/>
                </a:lnTo>
                <a:lnTo>
                  <a:pt x="3300523" y="2340685"/>
                </a:lnTo>
                <a:lnTo>
                  <a:pt x="3291528" y="2338039"/>
                </a:lnTo>
                <a:lnTo>
                  <a:pt x="3274068" y="2330102"/>
                </a:lnTo>
                <a:lnTo>
                  <a:pt x="3255549" y="2320576"/>
                </a:lnTo>
                <a:lnTo>
                  <a:pt x="3237560" y="2309991"/>
                </a:lnTo>
                <a:lnTo>
                  <a:pt x="3218512" y="2298349"/>
                </a:lnTo>
                <a:lnTo>
                  <a:pt x="3199994" y="2284589"/>
                </a:lnTo>
                <a:lnTo>
                  <a:pt x="3180946" y="2271359"/>
                </a:lnTo>
                <a:lnTo>
                  <a:pt x="3161899" y="2257071"/>
                </a:lnTo>
                <a:lnTo>
                  <a:pt x="3122745" y="2226905"/>
                </a:lnTo>
                <a:lnTo>
                  <a:pt x="3083063" y="2196741"/>
                </a:lnTo>
                <a:lnTo>
                  <a:pt x="3062957" y="2181923"/>
                </a:lnTo>
                <a:lnTo>
                  <a:pt x="3042851" y="2167634"/>
                </a:lnTo>
                <a:lnTo>
                  <a:pt x="3022216" y="2153346"/>
                </a:lnTo>
                <a:lnTo>
                  <a:pt x="3001052" y="2140116"/>
                </a:lnTo>
                <a:lnTo>
                  <a:pt x="2980418" y="2127944"/>
                </a:lnTo>
                <a:lnTo>
                  <a:pt x="2959254" y="2116831"/>
                </a:lnTo>
                <a:lnTo>
                  <a:pt x="2937561" y="2106776"/>
                </a:lnTo>
                <a:lnTo>
                  <a:pt x="2916397" y="2098838"/>
                </a:lnTo>
                <a:lnTo>
                  <a:pt x="2905285" y="2094604"/>
                </a:lnTo>
                <a:lnTo>
                  <a:pt x="2894703" y="2091958"/>
                </a:lnTo>
                <a:lnTo>
                  <a:pt x="2884121" y="2089312"/>
                </a:lnTo>
                <a:lnTo>
                  <a:pt x="2873010" y="2087195"/>
                </a:lnTo>
                <a:lnTo>
                  <a:pt x="2857666" y="2084020"/>
                </a:lnTo>
                <a:lnTo>
                  <a:pt x="2843910" y="2079257"/>
                </a:lnTo>
                <a:lnTo>
                  <a:pt x="2831212" y="2073965"/>
                </a:lnTo>
                <a:lnTo>
                  <a:pt x="2819042" y="2067085"/>
                </a:lnTo>
                <a:lnTo>
                  <a:pt x="2807931" y="2060205"/>
                </a:lnTo>
                <a:lnTo>
                  <a:pt x="2797878" y="2051738"/>
                </a:lnTo>
                <a:lnTo>
                  <a:pt x="2788354" y="2042742"/>
                </a:lnTo>
                <a:lnTo>
                  <a:pt x="2779360" y="2032687"/>
                </a:lnTo>
                <a:lnTo>
                  <a:pt x="2771423" y="2022632"/>
                </a:lnTo>
                <a:lnTo>
                  <a:pt x="2764016" y="2011518"/>
                </a:lnTo>
                <a:lnTo>
                  <a:pt x="2757138" y="1999346"/>
                </a:lnTo>
                <a:lnTo>
                  <a:pt x="2750788" y="1987175"/>
                </a:lnTo>
                <a:lnTo>
                  <a:pt x="2744439" y="1973415"/>
                </a:lnTo>
                <a:lnTo>
                  <a:pt x="2739148" y="1960185"/>
                </a:lnTo>
                <a:lnTo>
                  <a:pt x="2728566" y="1931608"/>
                </a:lnTo>
                <a:lnTo>
                  <a:pt x="2719042" y="1901443"/>
                </a:lnTo>
                <a:lnTo>
                  <a:pt x="2708990" y="1870220"/>
                </a:lnTo>
                <a:lnTo>
                  <a:pt x="2698937" y="1837938"/>
                </a:lnTo>
                <a:lnTo>
                  <a:pt x="2687826" y="1805657"/>
                </a:lnTo>
                <a:lnTo>
                  <a:pt x="2675656" y="1772846"/>
                </a:lnTo>
                <a:lnTo>
                  <a:pt x="2669307" y="1756440"/>
                </a:lnTo>
                <a:lnTo>
                  <a:pt x="2661900" y="1741093"/>
                </a:lnTo>
                <a:lnTo>
                  <a:pt x="2654492" y="1724688"/>
                </a:lnTo>
                <a:lnTo>
                  <a:pt x="2645498" y="1709341"/>
                </a:lnTo>
                <a:lnTo>
                  <a:pt x="2636503" y="1693994"/>
                </a:lnTo>
                <a:lnTo>
                  <a:pt x="2626450" y="1678647"/>
                </a:lnTo>
                <a:lnTo>
                  <a:pt x="2611635" y="1656420"/>
                </a:lnTo>
                <a:lnTo>
                  <a:pt x="2598408" y="1635252"/>
                </a:lnTo>
                <a:lnTo>
                  <a:pt x="2586238" y="1615671"/>
                </a:lnTo>
                <a:lnTo>
                  <a:pt x="2574069" y="1597678"/>
                </a:lnTo>
                <a:lnTo>
                  <a:pt x="2562429" y="1580743"/>
                </a:lnTo>
                <a:lnTo>
                  <a:pt x="2556609" y="1573334"/>
                </a:lnTo>
                <a:lnTo>
                  <a:pt x="2549731" y="1565925"/>
                </a:lnTo>
                <a:lnTo>
                  <a:pt x="2543910" y="1559046"/>
                </a:lnTo>
                <a:lnTo>
                  <a:pt x="2537032" y="1553225"/>
                </a:lnTo>
                <a:lnTo>
                  <a:pt x="2530154" y="1546874"/>
                </a:lnTo>
                <a:lnTo>
                  <a:pt x="2522747" y="1541582"/>
                </a:lnTo>
                <a:lnTo>
                  <a:pt x="2514810" y="1536819"/>
                </a:lnTo>
                <a:lnTo>
                  <a:pt x="2506874" y="1533115"/>
                </a:lnTo>
                <a:lnTo>
                  <a:pt x="2497879" y="1528881"/>
                </a:lnTo>
                <a:lnTo>
                  <a:pt x="2489413" y="1526235"/>
                </a:lnTo>
                <a:lnTo>
                  <a:pt x="2479360" y="1523589"/>
                </a:lnTo>
                <a:lnTo>
                  <a:pt x="2468249" y="1521472"/>
                </a:lnTo>
                <a:lnTo>
                  <a:pt x="2457667" y="1519885"/>
                </a:lnTo>
                <a:lnTo>
                  <a:pt x="2445498" y="1519355"/>
                </a:lnTo>
                <a:lnTo>
                  <a:pt x="2432800" y="1519885"/>
                </a:lnTo>
                <a:lnTo>
                  <a:pt x="2418514" y="1520943"/>
                </a:lnTo>
                <a:lnTo>
                  <a:pt x="2403699" y="1522001"/>
                </a:lnTo>
                <a:lnTo>
                  <a:pt x="2388355" y="1524118"/>
                </a:lnTo>
                <a:lnTo>
                  <a:pt x="2371424" y="1526764"/>
                </a:lnTo>
                <a:lnTo>
                  <a:pt x="2353964" y="1530998"/>
                </a:lnTo>
                <a:lnTo>
                  <a:pt x="2334387" y="1534702"/>
                </a:lnTo>
                <a:lnTo>
                  <a:pt x="2314281" y="1540523"/>
                </a:lnTo>
                <a:lnTo>
                  <a:pt x="2295234" y="1536819"/>
                </a:lnTo>
                <a:lnTo>
                  <a:pt x="2277244" y="1533115"/>
                </a:lnTo>
                <a:lnTo>
                  <a:pt x="2259784" y="1528352"/>
                </a:lnTo>
                <a:lnTo>
                  <a:pt x="2242853" y="1522001"/>
                </a:lnTo>
                <a:lnTo>
                  <a:pt x="2226451" y="1516180"/>
                </a:lnTo>
                <a:lnTo>
                  <a:pt x="2211107" y="1509300"/>
                </a:lnTo>
                <a:lnTo>
                  <a:pt x="2196292" y="1501891"/>
                </a:lnTo>
                <a:lnTo>
                  <a:pt x="2182006" y="1493953"/>
                </a:lnTo>
                <a:lnTo>
                  <a:pt x="2168779" y="1485486"/>
                </a:lnTo>
                <a:lnTo>
                  <a:pt x="2155022" y="1476489"/>
                </a:lnTo>
                <a:lnTo>
                  <a:pt x="2142853" y="1466964"/>
                </a:lnTo>
                <a:lnTo>
                  <a:pt x="2131742" y="1456909"/>
                </a:lnTo>
                <a:lnTo>
                  <a:pt x="2120631" y="1446854"/>
                </a:lnTo>
                <a:lnTo>
                  <a:pt x="2110049" y="1435741"/>
                </a:lnTo>
                <a:lnTo>
                  <a:pt x="2100525" y="1424627"/>
                </a:lnTo>
                <a:lnTo>
                  <a:pt x="2091001" y="1412455"/>
                </a:lnTo>
                <a:lnTo>
                  <a:pt x="2082536" y="1400813"/>
                </a:lnTo>
                <a:lnTo>
                  <a:pt x="2074599" y="1388112"/>
                </a:lnTo>
                <a:lnTo>
                  <a:pt x="2067192" y="1375411"/>
                </a:lnTo>
                <a:lnTo>
                  <a:pt x="2060314" y="1362181"/>
                </a:lnTo>
                <a:lnTo>
                  <a:pt x="2053435" y="1349480"/>
                </a:lnTo>
                <a:lnTo>
                  <a:pt x="2048144" y="1336249"/>
                </a:lnTo>
                <a:lnTo>
                  <a:pt x="2042853" y="1321961"/>
                </a:lnTo>
                <a:lnTo>
                  <a:pt x="2038091" y="1308731"/>
                </a:lnTo>
                <a:lnTo>
                  <a:pt x="2033330" y="1294442"/>
                </a:lnTo>
                <a:lnTo>
                  <a:pt x="2029097" y="1280153"/>
                </a:lnTo>
                <a:lnTo>
                  <a:pt x="2025922" y="1265865"/>
                </a:lnTo>
                <a:lnTo>
                  <a:pt x="2023277" y="1251047"/>
                </a:lnTo>
                <a:lnTo>
                  <a:pt x="2020631" y="1237288"/>
                </a:lnTo>
                <a:lnTo>
                  <a:pt x="2018515" y="1222470"/>
                </a:lnTo>
                <a:lnTo>
                  <a:pt x="2016927" y="1208181"/>
                </a:lnTo>
                <a:lnTo>
                  <a:pt x="2015869" y="1193363"/>
                </a:lnTo>
                <a:lnTo>
                  <a:pt x="2015869" y="1219824"/>
                </a:lnTo>
                <a:lnTo>
                  <a:pt x="2015340" y="1243638"/>
                </a:lnTo>
                <a:lnTo>
                  <a:pt x="2013224" y="1289679"/>
                </a:lnTo>
                <a:lnTo>
                  <a:pt x="2011107" y="1331487"/>
                </a:lnTo>
                <a:lnTo>
                  <a:pt x="2009520" y="1368531"/>
                </a:lnTo>
                <a:lnTo>
                  <a:pt x="2009520" y="1385995"/>
                </a:lnTo>
                <a:lnTo>
                  <a:pt x="2010578" y="1402400"/>
                </a:lnTo>
                <a:lnTo>
                  <a:pt x="2011107" y="1417747"/>
                </a:lnTo>
                <a:lnTo>
                  <a:pt x="2013224" y="1432565"/>
                </a:lnTo>
                <a:lnTo>
                  <a:pt x="2015869" y="1445795"/>
                </a:lnTo>
                <a:lnTo>
                  <a:pt x="2019044" y="1458496"/>
                </a:lnTo>
                <a:lnTo>
                  <a:pt x="2023806" y="1470668"/>
                </a:lnTo>
                <a:lnTo>
                  <a:pt x="2029097" y="1482311"/>
                </a:lnTo>
                <a:lnTo>
                  <a:pt x="2036504" y="1492366"/>
                </a:lnTo>
                <a:lnTo>
                  <a:pt x="2044970" y="1502421"/>
                </a:lnTo>
                <a:lnTo>
                  <a:pt x="2055023" y="1511946"/>
                </a:lnTo>
                <a:lnTo>
                  <a:pt x="2066134" y="1519885"/>
                </a:lnTo>
                <a:lnTo>
                  <a:pt x="2078832" y="1528352"/>
                </a:lnTo>
                <a:lnTo>
                  <a:pt x="2094705" y="1534702"/>
                </a:lnTo>
                <a:lnTo>
                  <a:pt x="2111636" y="1541582"/>
                </a:lnTo>
                <a:lnTo>
                  <a:pt x="2130155" y="1547932"/>
                </a:lnTo>
                <a:lnTo>
                  <a:pt x="2151319" y="1553225"/>
                </a:lnTo>
                <a:lnTo>
                  <a:pt x="2174599" y="1558517"/>
                </a:lnTo>
                <a:lnTo>
                  <a:pt x="2200525" y="1563279"/>
                </a:lnTo>
                <a:lnTo>
                  <a:pt x="2228567" y="1566984"/>
                </a:lnTo>
                <a:lnTo>
                  <a:pt x="2259784" y="1570688"/>
                </a:lnTo>
                <a:lnTo>
                  <a:pt x="2292588" y="1573864"/>
                </a:lnTo>
                <a:lnTo>
                  <a:pt x="2329096" y="1576510"/>
                </a:lnTo>
                <a:lnTo>
                  <a:pt x="2368249" y="1579156"/>
                </a:lnTo>
                <a:lnTo>
                  <a:pt x="2369837" y="1579156"/>
                </a:lnTo>
                <a:lnTo>
                  <a:pt x="2379361" y="1580214"/>
                </a:lnTo>
                <a:lnTo>
                  <a:pt x="2388884" y="1581802"/>
                </a:lnTo>
                <a:lnTo>
                  <a:pt x="2397879" y="1584977"/>
                </a:lnTo>
                <a:lnTo>
                  <a:pt x="2405816" y="1588152"/>
                </a:lnTo>
                <a:lnTo>
                  <a:pt x="2414281" y="1592915"/>
                </a:lnTo>
                <a:lnTo>
                  <a:pt x="2421688" y="1597678"/>
                </a:lnTo>
                <a:lnTo>
                  <a:pt x="2429096" y="1603499"/>
                </a:lnTo>
                <a:lnTo>
                  <a:pt x="2436503" y="1610379"/>
                </a:lnTo>
                <a:lnTo>
                  <a:pt x="2443911" y="1617788"/>
                </a:lnTo>
                <a:lnTo>
                  <a:pt x="2450789" y="1625197"/>
                </a:lnTo>
                <a:lnTo>
                  <a:pt x="2457138" y="1634193"/>
                </a:lnTo>
                <a:lnTo>
                  <a:pt x="2463487" y="1642661"/>
                </a:lnTo>
                <a:lnTo>
                  <a:pt x="2475657" y="1661712"/>
                </a:lnTo>
                <a:lnTo>
                  <a:pt x="2487297" y="1682351"/>
                </a:lnTo>
                <a:lnTo>
                  <a:pt x="2497879" y="1704578"/>
                </a:lnTo>
                <a:lnTo>
                  <a:pt x="2508990" y="1728392"/>
                </a:lnTo>
                <a:lnTo>
                  <a:pt x="2529625" y="1776021"/>
                </a:lnTo>
                <a:lnTo>
                  <a:pt x="2550260" y="1824708"/>
                </a:lnTo>
                <a:lnTo>
                  <a:pt x="2561371" y="1847993"/>
                </a:lnTo>
                <a:lnTo>
                  <a:pt x="2572482" y="1870220"/>
                </a:lnTo>
                <a:lnTo>
                  <a:pt x="2584651" y="1895622"/>
                </a:lnTo>
                <a:lnTo>
                  <a:pt x="2599466" y="1928433"/>
                </a:lnTo>
                <a:lnTo>
                  <a:pt x="2616397" y="1969711"/>
                </a:lnTo>
                <a:lnTo>
                  <a:pt x="2635445" y="2015752"/>
                </a:lnTo>
                <a:lnTo>
                  <a:pt x="2655550" y="2067614"/>
                </a:lnTo>
                <a:lnTo>
                  <a:pt x="2676714" y="2123181"/>
                </a:lnTo>
                <a:lnTo>
                  <a:pt x="2697878" y="2180864"/>
                </a:lnTo>
                <a:lnTo>
                  <a:pt x="2719042" y="2239077"/>
                </a:lnTo>
                <a:lnTo>
                  <a:pt x="2739148" y="2296761"/>
                </a:lnTo>
                <a:lnTo>
                  <a:pt x="2758196" y="2353386"/>
                </a:lnTo>
                <a:lnTo>
                  <a:pt x="2775656" y="2406836"/>
                </a:lnTo>
                <a:lnTo>
                  <a:pt x="2790471" y="2455523"/>
                </a:lnTo>
                <a:lnTo>
                  <a:pt x="2803169" y="2498389"/>
                </a:lnTo>
                <a:lnTo>
                  <a:pt x="2811635" y="2534905"/>
                </a:lnTo>
                <a:lnTo>
                  <a:pt x="2815339" y="2550251"/>
                </a:lnTo>
                <a:lnTo>
                  <a:pt x="2817455" y="2562952"/>
                </a:lnTo>
                <a:lnTo>
                  <a:pt x="2818513" y="2574066"/>
                </a:lnTo>
                <a:lnTo>
                  <a:pt x="2818513" y="2582004"/>
                </a:lnTo>
                <a:lnTo>
                  <a:pt x="2817455" y="2595234"/>
                </a:lnTo>
                <a:lnTo>
                  <a:pt x="2813751" y="2616403"/>
                </a:lnTo>
                <a:lnTo>
                  <a:pt x="2804227" y="2675673"/>
                </a:lnTo>
                <a:lnTo>
                  <a:pt x="2790471" y="2751879"/>
                </a:lnTo>
                <a:lnTo>
                  <a:pt x="2773011" y="2837082"/>
                </a:lnTo>
                <a:lnTo>
                  <a:pt x="2763487" y="2882065"/>
                </a:lnTo>
                <a:lnTo>
                  <a:pt x="2753963" y="2925459"/>
                </a:lnTo>
                <a:lnTo>
                  <a:pt x="2743381" y="2967796"/>
                </a:lnTo>
                <a:lnTo>
                  <a:pt x="2732799" y="3009074"/>
                </a:lnTo>
                <a:lnTo>
                  <a:pt x="2722746" y="3046118"/>
                </a:lnTo>
                <a:lnTo>
                  <a:pt x="2712693" y="3079988"/>
                </a:lnTo>
                <a:lnTo>
                  <a:pt x="2702640" y="3108036"/>
                </a:lnTo>
                <a:lnTo>
                  <a:pt x="2697878" y="3120208"/>
                </a:lnTo>
                <a:lnTo>
                  <a:pt x="2693117" y="3130262"/>
                </a:lnTo>
                <a:lnTo>
                  <a:pt x="2685180" y="3149843"/>
                </a:lnTo>
                <a:lnTo>
                  <a:pt x="2677773" y="3169424"/>
                </a:lnTo>
                <a:lnTo>
                  <a:pt x="2672482" y="3189005"/>
                </a:lnTo>
                <a:lnTo>
                  <a:pt x="2668249" y="3208585"/>
                </a:lnTo>
                <a:lnTo>
                  <a:pt x="2665074" y="3228696"/>
                </a:lnTo>
                <a:lnTo>
                  <a:pt x="2662958" y="3248805"/>
                </a:lnTo>
                <a:lnTo>
                  <a:pt x="2661900" y="3269444"/>
                </a:lnTo>
                <a:lnTo>
                  <a:pt x="2660841" y="3289555"/>
                </a:lnTo>
                <a:lnTo>
                  <a:pt x="2661900" y="3310194"/>
                </a:lnTo>
                <a:lnTo>
                  <a:pt x="2662429" y="3331361"/>
                </a:lnTo>
                <a:lnTo>
                  <a:pt x="2665074" y="3373169"/>
                </a:lnTo>
                <a:lnTo>
                  <a:pt x="2668249" y="3416035"/>
                </a:lnTo>
                <a:lnTo>
                  <a:pt x="2670894" y="3459430"/>
                </a:lnTo>
                <a:lnTo>
                  <a:pt x="2672482" y="3481656"/>
                </a:lnTo>
                <a:lnTo>
                  <a:pt x="2673011" y="3502825"/>
                </a:lnTo>
                <a:lnTo>
                  <a:pt x="2673540" y="3525051"/>
                </a:lnTo>
                <a:lnTo>
                  <a:pt x="2673011" y="3547278"/>
                </a:lnTo>
                <a:lnTo>
                  <a:pt x="2671953" y="3570563"/>
                </a:lnTo>
                <a:lnTo>
                  <a:pt x="2669836" y="3592790"/>
                </a:lnTo>
                <a:lnTo>
                  <a:pt x="2666132" y="3615546"/>
                </a:lnTo>
                <a:lnTo>
                  <a:pt x="2662429" y="3638302"/>
                </a:lnTo>
                <a:lnTo>
                  <a:pt x="2657138" y="3661587"/>
                </a:lnTo>
                <a:lnTo>
                  <a:pt x="2649730" y="3684343"/>
                </a:lnTo>
                <a:lnTo>
                  <a:pt x="2641265" y="3707099"/>
                </a:lnTo>
                <a:lnTo>
                  <a:pt x="2631212" y="3730913"/>
                </a:lnTo>
                <a:lnTo>
                  <a:pt x="2619043" y="3754198"/>
                </a:lnTo>
                <a:lnTo>
                  <a:pt x="2613223" y="3765841"/>
                </a:lnTo>
                <a:lnTo>
                  <a:pt x="2605815" y="3777483"/>
                </a:lnTo>
                <a:lnTo>
                  <a:pt x="2598408" y="3789655"/>
                </a:lnTo>
                <a:lnTo>
                  <a:pt x="2590471" y="3801298"/>
                </a:lnTo>
                <a:lnTo>
                  <a:pt x="2581477" y="3812940"/>
                </a:lnTo>
                <a:lnTo>
                  <a:pt x="2572482" y="3825112"/>
                </a:lnTo>
                <a:lnTo>
                  <a:pt x="2567191" y="3830933"/>
                </a:lnTo>
                <a:lnTo>
                  <a:pt x="2561900" y="3836755"/>
                </a:lnTo>
                <a:lnTo>
                  <a:pt x="2557138" y="3840459"/>
                </a:lnTo>
                <a:lnTo>
                  <a:pt x="2553434" y="3843105"/>
                </a:lnTo>
                <a:lnTo>
                  <a:pt x="2549201" y="3845222"/>
                </a:lnTo>
                <a:lnTo>
                  <a:pt x="2546027" y="3845751"/>
                </a:lnTo>
                <a:lnTo>
                  <a:pt x="2542323" y="3845222"/>
                </a:lnTo>
                <a:lnTo>
                  <a:pt x="2539678" y="3844163"/>
                </a:lnTo>
                <a:lnTo>
                  <a:pt x="2537561" y="3842047"/>
                </a:lnTo>
                <a:lnTo>
                  <a:pt x="2534916" y="3839401"/>
                </a:lnTo>
                <a:lnTo>
                  <a:pt x="2533858" y="3835167"/>
                </a:lnTo>
                <a:lnTo>
                  <a:pt x="2531741" y="3830404"/>
                </a:lnTo>
                <a:lnTo>
                  <a:pt x="2529096" y="3819820"/>
                </a:lnTo>
                <a:lnTo>
                  <a:pt x="2527508" y="3806060"/>
                </a:lnTo>
                <a:lnTo>
                  <a:pt x="2526979" y="3790713"/>
                </a:lnTo>
                <a:lnTo>
                  <a:pt x="2526979" y="3773779"/>
                </a:lnTo>
                <a:lnTo>
                  <a:pt x="2527508" y="3756315"/>
                </a:lnTo>
                <a:lnTo>
                  <a:pt x="2529096" y="3738322"/>
                </a:lnTo>
                <a:lnTo>
                  <a:pt x="2532270" y="3701807"/>
                </a:lnTo>
                <a:lnTo>
                  <a:pt x="2535445" y="3667937"/>
                </a:lnTo>
                <a:lnTo>
                  <a:pt x="2536503" y="3644123"/>
                </a:lnTo>
                <a:lnTo>
                  <a:pt x="2534916" y="3622955"/>
                </a:lnTo>
                <a:lnTo>
                  <a:pt x="2532799" y="3603374"/>
                </a:lnTo>
                <a:lnTo>
                  <a:pt x="2529625" y="3586439"/>
                </a:lnTo>
                <a:lnTo>
                  <a:pt x="2525392" y="3571622"/>
                </a:lnTo>
                <a:lnTo>
                  <a:pt x="2520630" y="3558391"/>
                </a:lnTo>
                <a:lnTo>
                  <a:pt x="2515339" y="3546220"/>
                </a:lnTo>
                <a:lnTo>
                  <a:pt x="2509519" y="3535635"/>
                </a:lnTo>
                <a:lnTo>
                  <a:pt x="2503170" y="3525051"/>
                </a:lnTo>
                <a:lnTo>
                  <a:pt x="2496821" y="3516055"/>
                </a:lnTo>
                <a:lnTo>
                  <a:pt x="2482535" y="3498591"/>
                </a:lnTo>
                <a:lnTo>
                  <a:pt x="2468249" y="3481656"/>
                </a:lnTo>
                <a:lnTo>
                  <a:pt x="2461371" y="3472131"/>
                </a:lnTo>
                <a:lnTo>
                  <a:pt x="2455551" y="3462605"/>
                </a:lnTo>
                <a:lnTo>
                  <a:pt x="2451318" y="3462605"/>
                </a:lnTo>
                <a:lnTo>
                  <a:pt x="2448143" y="3464192"/>
                </a:lnTo>
                <a:lnTo>
                  <a:pt x="2444969" y="3465780"/>
                </a:lnTo>
                <a:lnTo>
                  <a:pt x="2442323" y="3467897"/>
                </a:lnTo>
                <a:lnTo>
                  <a:pt x="2439149" y="3471601"/>
                </a:lnTo>
                <a:lnTo>
                  <a:pt x="2437561" y="3474777"/>
                </a:lnTo>
                <a:lnTo>
                  <a:pt x="2433329" y="3483244"/>
                </a:lnTo>
                <a:lnTo>
                  <a:pt x="2430154" y="3493828"/>
                </a:lnTo>
                <a:lnTo>
                  <a:pt x="2426450" y="3504412"/>
                </a:lnTo>
                <a:lnTo>
                  <a:pt x="2421688" y="3529285"/>
                </a:lnTo>
                <a:lnTo>
                  <a:pt x="2419043" y="3541457"/>
                </a:lnTo>
                <a:lnTo>
                  <a:pt x="2415868" y="3553628"/>
                </a:lnTo>
                <a:lnTo>
                  <a:pt x="2412694" y="3565271"/>
                </a:lnTo>
                <a:lnTo>
                  <a:pt x="2407932" y="3575326"/>
                </a:lnTo>
                <a:lnTo>
                  <a:pt x="2405286" y="3579030"/>
                </a:lnTo>
                <a:lnTo>
                  <a:pt x="2402112" y="3583264"/>
                </a:lnTo>
                <a:lnTo>
                  <a:pt x="2398937" y="3587498"/>
                </a:lnTo>
                <a:lnTo>
                  <a:pt x="2395763" y="3590144"/>
                </a:lnTo>
                <a:lnTo>
                  <a:pt x="2392059" y="3592790"/>
                </a:lnTo>
                <a:lnTo>
                  <a:pt x="2387297" y="3593848"/>
                </a:lnTo>
                <a:lnTo>
                  <a:pt x="2383064" y="3595436"/>
                </a:lnTo>
                <a:lnTo>
                  <a:pt x="2378302" y="3595965"/>
                </a:lnTo>
                <a:lnTo>
                  <a:pt x="2377244" y="3571622"/>
                </a:lnTo>
                <a:lnTo>
                  <a:pt x="2375657" y="3548336"/>
                </a:lnTo>
                <a:lnTo>
                  <a:pt x="2371424" y="3500179"/>
                </a:lnTo>
                <a:lnTo>
                  <a:pt x="2368779" y="3476893"/>
                </a:lnTo>
                <a:lnTo>
                  <a:pt x="2367191" y="3453608"/>
                </a:lnTo>
                <a:lnTo>
                  <a:pt x="2366662" y="3430852"/>
                </a:lnTo>
                <a:lnTo>
                  <a:pt x="2366662" y="3419740"/>
                </a:lnTo>
                <a:lnTo>
                  <a:pt x="2367191" y="3408097"/>
                </a:lnTo>
                <a:lnTo>
                  <a:pt x="2368779" y="3397513"/>
                </a:lnTo>
                <a:lnTo>
                  <a:pt x="2369837" y="3386399"/>
                </a:lnTo>
                <a:lnTo>
                  <a:pt x="2371953" y="3375286"/>
                </a:lnTo>
                <a:lnTo>
                  <a:pt x="2374599" y="3364701"/>
                </a:lnTo>
                <a:lnTo>
                  <a:pt x="2378302" y="3354117"/>
                </a:lnTo>
                <a:lnTo>
                  <a:pt x="2382006" y="3343533"/>
                </a:lnTo>
                <a:lnTo>
                  <a:pt x="2386768" y="3333479"/>
                </a:lnTo>
                <a:lnTo>
                  <a:pt x="2392059" y="3322895"/>
                </a:lnTo>
                <a:lnTo>
                  <a:pt x="2398937" y="3312840"/>
                </a:lnTo>
                <a:lnTo>
                  <a:pt x="2406345" y="3302784"/>
                </a:lnTo>
                <a:lnTo>
                  <a:pt x="2414281" y="3293258"/>
                </a:lnTo>
                <a:lnTo>
                  <a:pt x="2423276" y="3284262"/>
                </a:lnTo>
                <a:lnTo>
                  <a:pt x="2433858" y="3274737"/>
                </a:lnTo>
                <a:lnTo>
                  <a:pt x="2444969" y="3265740"/>
                </a:lnTo>
                <a:lnTo>
                  <a:pt x="2457667" y="3257272"/>
                </a:lnTo>
                <a:lnTo>
                  <a:pt x="2470895" y="3248276"/>
                </a:lnTo>
                <a:lnTo>
                  <a:pt x="2474598" y="3232929"/>
                </a:lnTo>
                <a:lnTo>
                  <a:pt x="2477773" y="3211760"/>
                </a:lnTo>
                <a:lnTo>
                  <a:pt x="2480419" y="3186888"/>
                </a:lnTo>
                <a:lnTo>
                  <a:pt x="2483593" y="3157253"/>
                </a:lnTo>
                <a:lnTo>
                  <a:pt x="2489413" y="3087926"/>
                </a:lnTo>
                <a:lnTo>
                  <a:pt x="2495233" y="3006957"/>
                </a:lnTo>
                <a:lnTo>
                  <a:pt x="2502641" y="2918051"/>
                </a:lnTo>
                <a:lnTo>
                  <a:pt x="2507403" y="2871481"/>
                </a:lnTo>
                <a:lnTo>
                  <a:pt x="2512165" y="2824381"/>
                </a:lnTo>
                <a:lnTo>
                  <a:pt x="2517456" y="2777282"/>
                </a:lnTo>
                <a:lnTo>
                  <a:pt x="2523805" y="2730182"/>
                </a:lnTo>
                <a:lnTo>
                  <a:pt x="2530154" y="2683612"/>
                </a:lnTo>
                <a:lnTo>
                  <a:pt x="2537561" y="2638629"/>
                </a:lnTo>
                <a:lnTo>
                  <a:pt x="2537561" y="2624341"/>
                </a:lnTo>
                <a:lnTo>
                  <a:pt x="2537032" y="2610052"/>
                </a:lnTo>
                <a:lnTo>
                  <a:pt x="2536503" y="2596292"/>
                </a:lnTo>
                <a:lnTo>
                  <a:pt x="2534387" y="2582004"/>
                </a:lnTo>
                <a:lnTo>
                  <a:pt x="2530154" y="2552368"/>
                </a:lnTo>
                <a:lnTo>
                  <a:pt x="2524334" y="2522733"/>
                </a:lnTo>
                <a:lnTo>
                  <a:pt x="2516926" y="2493097"/>
                </a:lnTo>
                <a:lnTo>
                  <a:pt x="2508990" y="2463461"/>
                </a:lnTo>
                <a:lnTo>
                  <a:pt x="2498408" y="2433296"/>
                </a:lnTo>
                <a:lnTo>
                  <a:pt x="2487297" y="2403661"/>
                </a:lnTo>
                <a:lnTo>
                  <a:pt x="2474598" y="2372967"/>
                </a:lnTo>
                <a:lnTo>
                  <a:pt x="2460842" y="2343861"/>
                </a:lnTo>
                <a:lnTo>
                  <a:pt x="2446556" y="2314225"/>
                </a:lnTo>
                <a:lnTo>
                  <a:pt x="2431212" y="2285648"/>
                </a:lnTo>
                <a:lnTo>
                  <a:pt x="2414281" y="2257071"/>
                </a:lnTo>
                <a:lnTo>
                  <a:pt x="2397879" y="2229552"/>
                </a:lnTo>
                <a:lnTo>
                  <a:pt x="2379361" y="2203091"/>
                </a:lnTo>
                <a:lnTo>
                  <a:pt x="2361371" y="2177160"/>
                </a:lnTo>
                <a:lnTo>
                  <a:pt x="2351318" y="2164459"/>
                </a:lnTo>
                <a:lnTo>
                  <a:pt x="2339678" y="2150700"/>
                </a:lnTo>
                <a:lnTo>
                  <a:pt x="2327509" y="2137470"/>
                </a:lnTo>
                <a:lnTo>
                  <a:pt x="2314281" y="2123181"/>
                </a:lnTo>
                <a:lnTo>
                  <a:pt x="2285710" y="2094075"/>
                </a:lnTo>
                <a:lnTo>
                  <a:pt x="2255551" y="2066027"/>
                </a:lnTo>
                <a:lnTo>
                  <a:pt x="2195763" y="2010460"/>
                </a:lnTo>
                <a:lnTo>
                  <a:pt x="2168779" y="1985587"/>
                </a:lnTo>
                <a:lnTo>
                  <a:pt x="2146557" y="1963360"/>
                </a:lnTo>
                <a:lnTo>
                  <a:pt x="2109520" y="2029511"/>
                </a:lnTo>
                <a:lnTo>
                  <a:pt x="2077774" y="2088253"/>
                </a:lnTo>
                <a:lnTo>
                  <a:pt x="2053435" y="2134823"/>
                </a:lnTo>
                <a:lnTo>
                  <a:pt x="2044970" y="2152288"/>
                </a:lnTo>
                <a:lnTo>
                  <a:pt x="2038091" y="2164988"/>
                </a:lnTo>
                <a:lnTo>
                  <a:pt x="2030684" y="2182982"/>
                </a:lnTo>
                <a:lnTo>
                  <a:pt x="2023277" y="2205208"/>
                </a:lnTo>
                <a:lnTo>
                  <a:pt x="2015869" y="2230081"/>
                </a:lnTo>
                <a:lnTo>
                  <a:pt x="2008462" y="2258129"/>
                </a:lnTo>
                <a:lnTo>
                  <a:pt x="2001584" y="2287764"/>
                </a:lnTo>
                <a:lnTo>
                  <a:pt x="1995763" y="2318459"/>
                </a:lnTo>
                <a:lnTo>
                  <a:pt x="1991531" y="2350740"/>
                </a:lnTo>
                <a:lnTo>
                  <a:pt x="1989414" y="2367675"/>
                </a:lnTo>
                <a:lnTo>
                  <a:pt x="1988885" y="2384080"/>
                </a:lnTo>
                <a:lnTo>
                  <a:pt x="1988356" y="2400486"/>
                </a:lnTo>
                <a:lnTo>
                  <a:pt x="1987298" y="2416891"/>
                </a:lnTo>
                <a:lnTo>
                  <a:pt x="1988356" y="2433296"/>
                </a:lnTo>
                <a:lnTo>
                  <a:pt x="1988885" y="2449172"/>
                </a:lnTo>
                <a:lnTo>
                  <a:pt x="1991002" y="2464520"/>
                </a:lnTo>
                <a:lnTo>
                  <a:pt x="1993118" y="2480396"/>
                </a:lnTo>
                <a:lnTo>
                  <a:pt x="1996293" y="2495214"/>
                </a:lnTo>
                <a:lnTo>
                  <a:pt x="1999467" y="2508973"/>
                </a:lnTo>
                <a:lnTo>
                  <a:pt x="2004229" y="2522733"/>
                </a:lnTo>
                <a:lnTo>
                  <a:pt x="2009520" y="2535963"/>
                </a:lnTo>
                <a:lnTo>
                  <a:pt x="2016398" y="2548135"/>
                </a:lnTo>
                <a:lnTo>
                  <a:pt x="2023277" y="2560306"/>
                </a:lnTo>
                <a:lnTo>
                  <a:pt x="2031742" y="2571420"/>
                </a:lnTo>
                <a:lnTo>
                  <a:pt x="2040737" y="2581475"/>
                </a:lnTo>
                <a:lnTo>
                  <a:pt x="2050790" y="2589942"/>
                </a:lnTo>
                <a:lnTo>
                  <a:pt x="2062430" y="2597351"/>
                </a:lnTo>
                <a:lnTo>
                  <a:pt x="2088356" y="2614285"/>
                </a:lnTo>
                <a:lnTo>
                  <a:pt x="2114282" y="2631220"/>
                </a:lnTo>
                <a:lnTo>
                  <a:pt x="2137562" y="2648155"/>
                </a:lnTo>
                <a:lnTo>
                  <a:pt x="2159784" y="2665089"/>
                </a:lnTo>
                <a:lnTo>
                  <a:pt x="2180948" y="2681495"/>
                </a:lnTo>
                <a:lnTo>
                  <a:pt x="2201054" y="2698429"/>
                </a:lnTo>
                <a:lnTo>
                  <a:pt x="2219043" y="2715364"/>
                </a:lnTo>
                <a:lnTo>
                  <a:pt x="2236504" y="2732299"/>
                </a:lnTo>
                <a:lnTo>
                  <a:pt x="2252906" y="2748175"/>
                </a:lnTo>
                <a:lnTo>
                  <a:pt x="2267721" y="2765110"/>
                </a:lnTo>
                <a:lnTo>
                  <a:pt x="2282006" y="2781515"/>
                </a:lnTo>
                <a:lnTo>
                  <a:pt x="2294705" y="2798450"/>
                </a:lnTo>
                <a:lnTo>
                  <a:pt x="2306874" y="2814326"/>
                </a:lnTo>
                <a:lnTo>
                  <a:pt x="2317456" y="2830731"/>
                </a:lnTo>
                <a:lnTo>
                  <a:pt x="2326980" y="2846608"/>
                </a:lnTo>
                <a:lnTo>
                  <a:pt x="2336503" y="2862484"/>
                </a:lnTo>
                <a:lnTo>
                  <a:pt x="2343911" y="2878360"/>
                </a:lnTo>
                <a:lnTo>
                  <a:pt x="2351318" y="2893707"/>
                </a:lnTo>
                <a:lnTo>
                  <a:pt x="2357138" y="2910113"/>
                </a:lnTo>
                <a:lnTo>
                  <a:pt x="2362429" y="2924930"/>
                </a:lnTo>
                <a:lnTo>
                  <a:pt x="2367191" y="2940277"/>
                </a:lnTo>
                <a:lnTo>
                  <a:pt x="2371424" y="2956154"/>
                </a:lnTo>
                <a:lnTo>
                  <a:pt x="2374070" y="2970971"/>
                </a:lnTo>
                <a:lnTo>
                  <a:pt x="2376715" y="2985789"/>
                </a:lnTo>
                <a:lnTo>
                  <a:pt x="2378302" y="2999548"/>
                </a:lnTo>
                <a:lnTo>
                  <a:pt x="2379361" y="3014367"/>
                </a:lnTo>
                <a:lnTo>
                  <a:pt x="2379890" y="3028655"/>
                </a:lnTo>
                <a:lnTo>
                  <a:pt x="2379890" y="3042943"/>
                </a:lnTo>
                <a:lnTo>
                  <a:pt x="2379361" y="3056173"/>
                </a:lnTo>
                <a:lnTo>
                  <a:pt x="2378302" y="3069933"/>
                </a:lnTo>
                <a:lnTo>
                  <a:pt x="2376715" y="3083164"/>
                </a:lnTo>
                <a:lnTo>
                  <a:pt x="2374599" y="3095865"/>
                </a:lnTo>
                <a:lnTo>
                  <a:pt x="2365075" y="3152489"/>
                </a:lnTo>
                <a:lnTo>
                  <a:pt x="2357138" y="3201706"/>
                </a:lnTo>
                <a:lnTo>
                  <a:pt x="2351318" y="3244571"/>
                </a:lnTo>
                <a:lnTo>
                  <a:pt x="2346027" y="3282145"/>
                </a:lnTo>
                <a:lnTo>
                  <a:pt x="2338620" y="3344592"/>
                </a:lnTo>
                <a:lnTo>
                  <a:pt x="2331212" y="3398571"/>
                </a:lnTo>
                <a:lnTo>
                  <a:pt x="2326980" y="3425031"/>
                </a:lnTo>
                <a:lnTo>
                  <a:pt x="2322218" y="3452021"/>
                </a:lnTo>
                <a:lnTo>
                  <a:pt x="2316398" y="3481656"/>
                </a:lnTo>
                <a:lnTo>
                  <a:pt x="2308990" y="3513409"/>
                </a:lnTo>
                <a:lnTo>
                  <a:pt x="2299467" y="3549395"/>
                </a:lnTo>
                <a:lnTo>
                  <a:pt x="2287826" y="3590673"/>
                </a:lnTo>
                <a:lnTo>
                  <a:pt x="2274599" y="3638302"/>
                </a:lnTo>
                <a:lnTo>
                  <a:pt x="2258197" y="3692810"/>
                </a:lnTo>
                <a:lnTo>
                  <a:pt x="2251318" y="3715037"/>
                </a:lnTo>
                <a:lnTo>
                  <a:pt x="2246027" y="3737263"/>
                </a:lnTo>
                <a:lnTo>
                  <a:pt x="2240736" y="3758961"/>
                </a:lnTo>
                <a:lnTo>
                  <a:pt x="2236504" y="3781188"/>
                </a:lnTo>
                <a:lnTo>
                  <a:pt x="2233329" y="3802885"/>
                </a:lnTo>
                <a:lnTo>
                  <a:pt x="2230154" y="3824583"/>
                </a:lnTo>
                <a:lnTo>
                  <a:pt x="2228038" y="3845222"/>
                </a:lnTo>
                <a:lnTo>
                  <a:pt x="2225922" y="3866390"/>
                </a:lnTo>
                <a:lnTo>
                  <a:pt x="2224334" y="3887029"/>
                </a:lnTo>
                <a:lnTo>
                  <a:pt x="2223805" y="3908198"/>
                </a:lnTo>
                <a:lnTo>
                  <a:pt x="2223805" y="3928307"/>
                </a:lnTo>
                <a:lnTo>
                  <a:pt x="2223805" y="3948417"/>
                </a:lnTo>
                <a:lnTo>
                  <a:pt x="2225393" y="3968527"/>
                </a:lnTo>
                <a:lnTo>
                  <a:pt x="2225922" y="3988108"/>
                </a:lnTo>
                <a:lnTo>
                  <a:pt x="2228038" y="4007689"/>
                </a:lnTo>
                <a:lnTo>
                  <a:pt x="2230154" y="4027269"/>
                </a:lnTo>
                <a:lnTo>
                  <a:pt x="2234387" y="4064843"/>
                </a:lnTo>
                <a:lnTo>
                  <a:pt x="2240736" y="4101358"/>
                </a:lnTo>
                <a:lnTo>
                  <a:pt x="2248144" y="4136286"/>
                </a:lnTo>
                <a:lnTo>
                  <a:pt x="2255551" y="4170684"/>
                </a:lnTo>
                <a:lnTo>
                  <a:pt x="2264017" y="4204025"/>
                </a:lnTo>
                <a:lnTo>
                  <a:pt x="2273012" y="4234719"/>
                </a:lnTo>
                <a:lnTo>
                  <a:pt x="2282006" y="4264883"/>
                </a:lnTo>
                <a:lnTo>
                  <a:pt x="2290472" y="4293461"/>
                </a:lnTo>
                <a:lnTo>
                  <a:pt x="2300525" y="4327859"/>
                </a:lnTo>
                <a:lnTo>
                  <a:pt x="2310578" y="4365962"/>
                </a:lnTo>
                <a:lnTo>
                  <a:pt x="2320101" y="4407770"/>
                </a:lnTo>
                <a:lnTo>
                  <a:pt x="2329625" y="4453281"/>
                </a:lnTo>
                <a:lnTo>
                  <a:pt x="2337562" y="4500910"/>
                </a:lnTo>
                <a:lnTo>
                  <a:pt x="2346027" y="4551714"/>
                </a:lnTo>
                <a:lnTo>
                  <a:pt x="2351847" y="4604106"/>
                </a:lnTo>
                <a:lnTo>
                  <a:pt x="2357138" y="4658085"/>
                </a:lnTo>
                <a:lnTo>
                  <a:pt x="2359255" y="4685603"/>
                </a:lnTo>
                <a:lnTo>
                  <a:pt x="2361371" y="4713651"/>
                </a:lnTo>
                <a:lnTo>
                  <a:pt x="2362429" y="4742229"/>
                </a:lnTo>
                <a:lnTo>
                  <a:pt x="2363488" y="4771335"/>
                </a:lnTo>
                <a:lnTo>
                  <a:pt x="2364017" y="4799383"/>
                </a:lnTo>
                <a:lnTo>
                  <a:pt x="2364017" y="4828489"/>
                </a:lnTo>
                <a:lnTo>
                  <a:pt x="2363488" y="4858125"/>
                </a:lnTo>
                <a:lnTo>
                  <a:pt x="2362429" y="4887232"/>
                </a:lnTo>
                <a:lnTo>
                  <a:pt x="2360842" y="4915809"/>
                </a:lnTo>
                <a:lnTo>
                  <a:pt x="2358726" y="4944915"/>
                </a:lnTo>
                <a:lnTo>
                  <a:pt x="2356080" y="4974022"/>
                </a:lnTo>
                <a:lnTo>
                  <a:pt x="2352376" y="5003128"/>
                </a:lnTo>
                <a:lnTo>
                  <a:pt x="2348673" y="5031705"/>
                </a:lnTo>
                <a:lnTo>
                  <a:pt x="2343911" y="5060812"/>
                </a:lnTo>
                <a:lnTo>
                  <a:pt x="2338620" y="5089389"/>
                </a:lnTo>
                <a:lnTo>
                  <a:pt x="2332271" y="5117437"/>
                </a:lnTo>
                <a:lnTo>
                  <a:pt x="2317456" y="5179883"/>
                </a:lnTo>
                <a:lnTo>
                  <a:pt x="2304228" y="5242859"/>
                </a:lnTo>
                <a:lnTo>
                  <a:pt x="2277773" y="5367223"/>
                </a:lnTo>
                <a:lnTo>
                  <a:pt x="2253435" y="5487353"/>
                </a:lnTo>
                <a:lnTo>
                  <a:pt x="2231213" y="5600603"/>
                </a:lnTo>
                <a:lnTo>
                  <a:pt x="2211636" y="5702211"/>
                </a:lnTo>
                <a:lnTo>
                  <a:pt x="2193647" y="5790060"/>
                </a:lnTo>
                <a:lnTo>
                  <a:pt x="2185710" y="5827633"/>
                </a:lnTo>
                <a:lnTo>
                  <a:pt x="2178303" y="5860444"/>
                </a:lnTo>
                <a:lnTo>
                  <a:pt x="2170895" y="5888492"/>
                </a:lnTo>
                <a:lnTo>
                  <a:pt x="2164546" y="5911248"/>
                </a:lnTo>
                <a:lnTo>
                  <a:pt x="2163488" y="5916011"/>
                </a:lnTo>
                <a:lnTo>
                  <a:pt x="2163488" y="5920774"/>
                </a:lnTo>
                <a:lnTo>
                  <a:pt x="2164017" y="5925537"/>
                </a:lnTo>
                <a:lnTo>
                  <a:pt x="2166133" y="5930300"/>
                </a:lnTo>
                <a:lnTo>
                  <a:pt x="2168779" y="5934533"/>
                </a:lnTo>
                <a:lnTo>
                  <a:pt x="2171954" y="5939296"/>
                </a:lnTo>
                <a:lnTo>
                  <a:pt x="2179890" y="5949351"/>
                </a:lnTo>
                <a:lnTo>
                  <a:pt x="2189943" y="5959935"/>
                </a:lnTo>
                <a:lnTo>
                  <a:pt x="2202112" y="5971048"/>
                </a:lnTo>
                <a:lnTo>
                  <a:pt x="2214281" y="5983220"/>
                </a:lnTo>
                <a:lnTo>
                  <a:pt x="2226980" y="5996980"/>
                </a:lnTo>
                <a:lnTo>
                  <a:pt x="2233329" y="6004389"/>
                </a:lnTo>
                <a:lnTo>
                  <a:pt x="2239149" y="6012327"/>
                </a:lnTo>
                <a:lnTo>
                  <a:pt x="2245498" y="6020265"/>
                </a:lnTo>
                <a:lnTo>
                  <a:pt x="2250789" y="6029261"/>
                </a:lnTo>
                <a:lnTo>
                  <a:pt x="2255551" y="6038787"/>
                </a:lnTo>
                <a:lnTo>
                  <a:pt x="2260313" y="6047784"/>
                </a:lnTo>
                <a:lnTo>
                  <a:pt x="2264017" y="6057839"/>
                </a:lnTo>
                <a:lnTo>
                  <a:pt x="2268250" y="6069481"/>
                </a:lnTo>
                <a:lnTo>
                  <a:pt x="2270895" y="6081124"/>
                </a:lnTo>
                <a:lnTo>
                  <a:pt x="2273012" y="6093295"/>
                </a:lnTo>
                <a:lnTo>
                  <a:pt x="2274599" y="6105996"/>
                </a:lnTo>
                <a:lnTo>
                  <a:pt x="2274599" y="6119227"/>
                </a:lnTo>
                <a:lnTo>
                  <a:pt x="2273541" y="6133515"/>
                </a:lnTo>
                <a:lnTo>
                  <a:pt x="2272482" y="6148862"/>
                </a:lnTo>
                <a:lnTo>
                  <a:pt x="2268779" y="6164738"/>
                </a:lnTo>
                <a:lnTo>
                  <a:pt x="2265075" y="6181144"/>
                </a:lnTo>
                <a:lnTo>
                  <a:pt x="2259784" y="6200725"/>
                </a:lnTo>
                <a:lnTo>
                  <a:pt x="2252906" y="6217659"/>
                </a:lnTo>
                <a:lnTo>
                  <a:pt x="2245498" y="6231948"/>
                </a:lnTo>
                <a:lnTo>
                  <a:pt x="2238091" y="6245178"/>
                </a:lnTo>
                <a:lnTo>
                  <a:pt x="2230154" y="6256821"/>
                </a:lnTo>
                <a:lnTo>
                  <a:pt x="2221160" y="6267405"/>
                </a:lnTo>
                <a:lnTo>
                  <a:pt x="2203700" y="6288044"/>
                </a:lnTo>
                <a:lnTo>
                  <a:pt x="2194705" y="6298099"/>
                </a:lnTo>
                <a:lnTo>
                  <a:pt x="2185710" y="6309212"/>
                </a:lnTo>
                <a:lnTo>
                  <a:pt x="2176186" y="6320855"/>
                </a:lnTo>
                <a:lnTo>
                  <a:pt x="2167192" y="6334085"/>
                </a:lnTo>
                <a:lnTo>
                  <a:pt x="2158726" y="6348903"/>
                </a:lnTo>
                <a:lnTo>
                  <a:pt x="2149731" y="6366896"/>
                </a:lnTo>
                <a:lnTo>
                  <a:pt x="2141795" y="6385947"/>
                </a:lnTo>
                <a:lnTo>
                  <a:pt x="2133858" y="6408174"/>
                </a:lnTo>
                <a:lnTo>
                  <a:pt x="2130155" y="6419816"/>
                </a:lnTo>
                <a:lnTo>
                  <a:pt x="2128038" y="6431988"/>
                </a:lnTo>
                <a:lnTo>
                  <a:pt x="2126980" y="6444160"/>
                </a:lnTo>
                <a:lnTo>
                  <a:pt x="2126980" y="6456332"/>
                </a:lnTo>
                <a:lnTo>
                  <a:pt x="2126980" y="6469562"/>
                </a:lnTo>
                <a:lnTo>
                  <a:pt x="2127509" y="6482792"/>
                </a:lnTo>
                <a:lnTo>
                  <a:pt x="2129096" y="6496022"/>
                </a:lnTo>
                <a:lnTo>
                  <a:pt x="2130155" y="6510311"/>
                </a:lnTo>
                <a:lnTo>
                  <a:pt x="2134917" y="6538359"/>
                </a:lnTo>
                <a:lnTo>
                  <a:pt x="2140208" y="6567465"/>
                </a:lnTo>
                <a:lnTo>
                  <a:pt x="2145499" y="6597101"/>
                </a:lnTo>
                <a:lnTo>
                  <a:pt x="2150260" y="6627266"/>
                </a:lnTo>
                <a:lnTo>
                  <a:pt x="2154493" y="6656901"/>
                </a:lnTo>
                <a:lnTo>
                  <a:pt x="2155022" y="6671719"/>
                </a:lnTo>
                <a:lnTo>
                  <a:pt x="2156081" y="6686537"/>
                </a:lnTo>
                <a:lnTo>
                  <a:pt x="2156610" y="6701355"/>
                </a:lnTo>
                <a:lnTo>
                  <a:pt x="2156081" y="6715643"/>
                </a:lnTo>
                <a:lnTo>
                  <a:pt x="2154493" y="6730461"/>
                </a:lnTo>
                <a:lnTo>
                  <a:pt x="2152377" y="6744750"/>
                </a:lnTo>
                <a:lnTo>
                  <a:pt x="2149202" y="6759038"/>
                </a:lnTo>
                <a:lnTo>
                  <a:pt x="2144969" y="6772269"/>
                </a:lnTo>
                <a:lnTo>
                  <a:pt x="2139678" y="6785499"/>
                </a:lnTo>
                <a:lnTo>
                  <a:pt x="2133858" y="6798729"/>
                </a:lnTo>
                <a:lnTo>
                  <a:pt x="2125393" y="6811430"/>
                </a:lnTo>
                <a:lnTo>
                  <a:pt x="2116927" y="6824131"/>
                </a:lnTo>
                <a:lnTo>
                  <a:pt x="2106874" y="6836303"/>
                </a:lnTo>
                <a:lnTo>
                  <a:pt x="2094705" y="6847945"/>
                </a:lnTo>
                <a:lnTo>
                  <a:pt x="2091001" y="6850591"/>
                </a:lnTo>
                <a:lnTo>
                  <a:pt x="2087298" y="6853237"/>
                </a:lnTo>
                <a:lnTo>
                  <a:pt x="2083594" y="6855354"/>
                </a:lnTo>
                <a:lnTo>
                  <a:pt x="2079890" y="6856413"/>
                </a:lnTo>
                <a:lnTo>
                  <a:pt x="2076187" y="6858000"/>
                </a:lnTo>
                <a:lnTo>
                  <a:pt x="2072483" y="6858000"/>
                </a:lnTo>
                <a:lnTo>
                  <a:pt x="2068779" y="6858000"/>
                </a:lnTo>
                <a:lnTo>
                  <a:pt x="2065076" y="6858000"/>
                </a:lnTo>
                <a:lnTo>
                  <a:pt x="2061372" y="6856942"/>
                </a:lnTo>
                <a:lnTo>
                  <a:pt x="2057668" y="6855883"/>
                </a:lnTo>
                <a:lnTo>
                  <a:pt x="2050261" y="6852708"/>
                </a:lnTo>
                <a:lnTo>
                  <a:pt x="2042853" y="6846887"/>
                </a:lnTo>
                <a:lnTo>
                  <a:pt x="2035446" y="6840536"/>
                </a:lnTo>
                <a:lnTo>
                  <a:pt x="2028039" y="6833127"/>
                </a:lnTo>
                <a:lnTo>
                  <a:pt x="2020631" y="6824131"/>
                </a:lnTo>
                <a:lnTo>
                  <a:pt x="2013753" y="6814076"/>
                </a:lnTo>
                <a:lnTo>
                  <a:pt x="2006345" y="6802433"/>
                </a:lnTo>
                <a:lnTo>
                  <a:pt x="1999467" y="6791320"/>
                </a:lnTo>
                <a:lnTo>
                  <a:pt x="1993118" y="6778090"/>
                </a:lnTo>
                <a:lnTo>
                  <a:pt x="1979361" y="6751630"/>
                </a:lnTo>
                <a:lnTo>
                  <a:pt x="1966663" y="6723052"/>
                </a:lnTo>
                <a:lnTo>
                  <a:pt x="1954494" y="6693417"/>
                </a:lnTo>
                <a:lnTo>
                  <a:pt x="1943912" y="6663781"/>
                </a:lnTo>
                <a:lnTo>
                  <a:pt x="1934388" y="6635733"/>
                </a:lnTo>
                <a:lnTo>
                  <a:pt x="1925393" y="6609273"/>
                </a:lnTo>
                <a:lnTo>
                  <a:pt x="1917457" y="6584929"/>
                </a:lnTo>
                <a:lnTo>
                  <a:pt x="1907404" y="6548414"/>
                </a:lnTo>
                <a:lnTo>
                  <a:pt x="1901055" y="6525658"/>
                </a:lnTo>
                <a:lnTo>
                  <a:pt x="1895764" y="6502902"/>
                </a:lnTo>
                <a:lnTo>
                  <a:pt x="1892060" y="6480675"/>
                </a:lnTo>
                <a:lnTo>
                  <a:pt x="1888356" y="6457390"/>
                </a:lnTo>
                <a:lnTo>
                  <a:pt x="1886240" y="6436222"/>
                </a:lnTo>
                <a:lnTo>
                  <a:pt x="1884653" y="6414524"/>
                </a:lnTo>
                <a:lnTo>
                  <a:pt x="1883594" y="6392827"/>
                </a:lnTo>
                <a:lnTo>
                  <a:pt x="1883065" y="6372188"/>
                </a:lnTo>
                <a:lnTo>
                  <a:pt x="1883594" y="6351019"/>
                </a:lnTo>
                <a:lnTo>
                  <a:pt x="1884653" y="6330380"/>
                </a:lnTo>
                <a:lnTo>
                  <a:pt x="1885711" y="6310270"/>
                </a:lnTo>
                <a:lnTo>
                  <a:pt x="1887827" y="6290690"/>
                </a:lnTo>
                <a:lnTo>
                  <a:pt x="1889944" y="6270051"/>
                </a:lnTo>
                <a:lnTo>
                  <a:pt x="1892589" y="6251528"/>
                </a:lnTo>
                <a:lnTo>
                  <a:pt x="1898409" y="6213955"/>
                </a:lnTo>
                <a:lnTo>
                  <a:pt x="1905287" y="6176910"/>
                </a:lnTo>
                <a:lnTo>
                  <a:pt x="1913224" y="6141453"/>
                </a:lnTo>
                <a:lnTo>
                  <a:pt x="1928039" y="6074773"/>
                </a:lnTo>
                <a:lnTo>
                  <a:pt x="1934917" y="6043021"/>
                </a:lnTo>
                <a:lnTo>
                  <a:pt x="1941266" y="6012856"/>
                </a:lnTo>
                <a:lnTo>
                  <a:pt x="1945499" y="5983749"/>
                </a:lnTo>
                <a:lnTo>
                  <a:pt x="1947086" y="5969990"/>
                </a:lnTo>
                <a:lnTo>
                  <a:pt x="1947615" y="5956231"/>
                </a:lnTo>
                <a:lnTo>
                  <a:pt x="1951319" y="5898547"/>
                </a:lnTo>
                <a:lnTo>
                  <a:pt x="1952906" y="5835042"/>
                </a:lnTo>
                <a:lnTo>
                  <a:pt x="1954494" y="5766774"/>
                </a:lnTo>
                <a:lnTo>
                  <a:pt x="1955023" y="5695331"/>
                </a:lnTo>
                <a:lnTo>
                  <a:pt x="1955023" y="5620713"/>
                </a:lnTo>
                <a:lnTo>
                  <a:pt x="1953965" y="5543978"/>
                </a:lnTo>
                <a:lnTo>
                  <a:pt x="1951319" y="5465655"/>
                </a:lnTo>
                <a:lnTo>
                  <a:pt x="1947086" y="5386274"/>
                </a:lnTo>
                <a:lnTo>
                  <a:pt x="1942324" y="5306893"/>
                </a:lnTo>
                <a:lnTo>
                  <a:pt x="1935446" y="5228570"/>
                </a:lnTo>
                <a:lnTo>
                  <a:pt x="1931742" y="5189409"/>
                </a:lnTo>
                <a:lnTo>
                  <a:pt x="1927510" y="5151306"/>
                </a:lnTo>
                <a:lnTo>
                  <a:pt x="1922748" y="5113203"/>
                </a:lnTo>
                <a:lnTo>
                  <a:pt x="1917986" y="5075629"/>
                </a:lnTo>
                <a:lnTo>
                  <a:pt x="1912695" y="5039114"/>
                </a:lnTo>
                <a:lnTo>
                  <a:pt x="1906875" y="5003657"/>
                </a:lnTo>
                <a:lnTo>
                  <a:pt x="1900526" y="4968729"/>
                </a:lnTo>
                <a:lnTo>
                  <a:pt x="1893647" y="4934860"/>
                </a:lnTo>
                <a:lnTo>
                  <a:pt x="1886240" y="4902049"/>
                </a:lnTo>
                <a:lnTo>
                  <a:pt x="1878303" y="4870297"/>
                </a:lnTo>
                <a:lnTo>
                  <a:pt x="1870367" y="4839603"/>
                </a:lnTo>
                <a:lnTo>
                  <a:pt x="1861372" y="4811026"/>
                </a:lnTo>
                <a:lnTo>
                  <a:pt x="1856610" y="4795149"/>
                </a:lnTo>
                <a:lnTo>
                  <a:pt x="1850790" y="4778744"/>
                </a:lnTo>
                <a:lnTo>
                  <a:pt x="1837034" y="4744345"/>
                </a:lnTo>
                <a:lnTo>
                  <a:pt x="1821690" y="4708359"/>
                </a:lnTo>
                <a:lnTo>
                  <a:pt x="1803700" y="4670256"/>
                </a:lnTo>
                <a:lnTo>
                  <a:pt x="1784653" y="4631095"/>
                </a:lnTo>
                <a:lnTo>
                  <a:pt x="1764547" y="4591405"/>
                </a:lnTo>
                <a:lnTo>
                  <a:pt x="1743912" y="4550656"/>
                </a:lnTo>
                <a:lnTo>
                  <a:pt x="1722219" y="4510436"/>
                </a:lnTo>
                <a:lnTo>
                  <a:pt x="1678304" y="4431055"/>
                </a:lnTo>
                <a:lnTo>
                  <a:pt x="1636505" y="4355907"/>
                </a:lnTo>
                <a:lnTo>
                  <a:pt x="1599468" y="4288169"/>
                </a:lnTo>
                <a:lnTo>
                  <a:pt x="1583595" y="4257475"/>
                </a:lnTo>
                <a:lnTo>
                  <a:pt x="1569838" y="4229956"/>
                </a:lnTo>
                <a:lnTo>
                  <a:pt x="1515341" y="4118293"/>
                </a:lnTo>
                <a:lnTo>
                  <a:pt x="1468780" y="4020390"/>
                </a:lnTo>
                <a:lnTo>
                  <a:pt x="1448675" y="3976465"/>
                </a:lnTo>
                <a:lnTo>
                  <a:pt x="1429627" y="3935716"/>
                </a:lnTo>
                <a:lnTo>
                  <a:pt x="1413225" y="3896555"/>
                </a:lnTo>
                <a:lnTo>
                  <a:pt x="1398410" y="3859510"/>
                </a:lnTo>
                <a:lnTo>
                  <a:pt x="1384124" y="3823524"/>
                </a:lnTo>
                <a:lnTo>
                  <a:pt x="1371426" y="3790184"/>
                </a:lnTo>
                <a:lnTo>
                  <a:pt x="1359786" y="3756844"/>
                </a:lnTo>
                <a:lnTo>
                  <a:pt x="1349204" y="3725621"/>
                </a:lnTo>
                <a:lnTo>
                  <a:pt x="1339680" y="3694398"/>
                </a:lnTo>
                <a:lnTo>
                  <a:pt x="1330685" y="3662645"/>
                </a:lnTo>
                <a:lnTo>
                  <a:pt x="1322749" y="3631951"/>
                </a:lnTo>
                <a:lnTo>
                  <a:pt x="1315342" y="3600199"/>
                </a:lnTo>
                <a:lnTo>
                  <a:pt x="1305289" y="3554158"/>
                </a:lnTo>
                <a:lnTo>
                  <a:pt x="1296294" y="3509704"/>
                </a:lnTo>
                <a:lnTo>
                  <a:pt x="1289945" y="3466838"/>
                </a:lnTo>
                <a:lnTo>
                  <a:pt x="1283596" y="3423443"/>
                </a:lnTo>
                <a:lnTo>
                  <a:pt x="1278834" y="3380578"/>
                </a:lnTo>
                <a:lnTo>
                  <a:pt x="1275659" y="3337712"/>
                </a:lnTo>
                <a:lnTo>
                  <a:pt x="1273014" y="3295375"/>
                </a:lnTo>
                <a:lnTo>
                  <a:pt x="1270368" y="3252510"/>
                </a:lnTo>
                <a:lnTo>
                  <a:pt x="1266664" y="3164132"/>
                </a:lnTo>
                <a:lnTo>
                  <a:pt x="1262961" y="3070992"/>
                </a:lnTo>
                <a:lnTo>
                  <a:pt x="1260844" y="3022834"/>
                </a:lnTo>
                <a:lnTo>
                  <a:pt x="1257670" y="2972029"/>
                </a:lnTo>
                <a:lnTo>
                  <a:pt x="1253966" y="2919639"/>
                </a:lnTo>
                <a:lnTo>
                  <a:pt x="1249204" y="2865130"/>
                </a:lnTo>
                <a:lnTo>
                  <a:pt x="1248146" y="2842903"/>
                </a:lnTo>
                <a:lnTo>
                  <a:pt x="1246559" y="2814326"/>
                </a:lnTo>
                <a:lnTo>
                  <a:pt x="1244442" y="2740237"/>
                </a:lnTo>
                <a:lnTo>
                  <a:pt x="1242855" y="2696313"/>
                </a:lnTo>
                <a:lnTo>
                  <a:pt x="1239680" y="2650801"/>
                </a:lnTo>
                <a:lnTo>
                  <a:pt x="1237035" y="2602643"/>
                </a:lnTo>
                <a:lnTo>
                  <a:pt x="1232273" y="2554485"/>
                </a:lnTo>
                <a:lnTo>
                  <a:pt x="1226982" y="2505798"/>
                </a:lnTo>
                <a:lnTo>
                  <a:pt x="1223807" y="2482513"/>
                </a:lnTo>
                <a:lnTo>
                  <a:pt x="1219575" y="2458699"/>
                </a:lnTo>
                <a:lnTo>
                  <a:pt x="1215871" y="2435942"/>
                </a:lnTo>
                <a:lnTo>
                  <a:pt x="1211109" y="2414245"/>
                </a:lnTo>
                <a:lnTo>
                  <a:pt x="1205289" y="2393077"/>
                </a:lnTo>
                <a:lnTo>
                  <a:pt x="1199469" y="2372967"/>
                </a:lnTo>
                <a:lnTo>
                  <a:pt x="1193649" y="2354445"/>
                </a:lnTo>
                <a:lnTo>
                  <a:pt x="1186241" y="2335923"/>
                </a:lnTo>
                <a:lnTo>
                  <a:pt x="1178834" y="2320046"/>
                </a:lnTo>
                <a:lnTo>
                  <a:pt x="1170368" y="2305228"/>
                </a:lnTo>
                <a:lnTo>
                  <a:pt x="1161903" y="2291998"/>
                </a:lnTo>
                <a:lnTo>
                  <a:pt x="1157141" y="2286177"/>
                </a:lnTo>
                <a:lnTo>
                  <a:pt x="1152379" y="2280885"/>
                </a:lnTo>
                <a:lnTo>
                  <a:pt x="1147088" y="2275593"/>
                </a:lnTo>
                <a:lnTo>
                  <a:pt x="1141797" y="2271359"/>
                </a:lnTo>
                <a:lnTo>
                  <a:pt x="1135977" y="2267126"/>
                </a:lnTo>
                <a:lnTo>
                  <a:pt x="1130686" y="2263421"/>
                </a:lnTo>
                <a:lnTo>
                  <a:pt x="1113755" y="2251779"/>
                </a:lnTo>
                <a:lnTo>
                  <a:pt x="1104760" y="2244899"/>
                </a:lnTo>
                <a:lnTo>
                  <a:pt x="1101585" y="2243311"/>
                </a:lnTo>
                <a:lnTo>
                  <a:pt x="1101056" y="2243311"/>
                </a:lnTo>
                <a:lnTo>
                  <a:pt x="1097882" y="2240135"/>
                </a:lnTo>
                <a:lnTo>
                  <a:pt x="1093120" y="2236961"/>
                </a:lnTo>
                <a:lnTo>
                  <a:pt x="1080950" y="2229552"/>
                </a:lnTo>
                <a:lnTo>
                  <a:pt x="1050792" y="2214734"/>
                </a:lnTo>
                <a:lnTo>
                  <a:pt x="1033861" y="2206796"/>
                </a:lnTo>
                <a:lnTo>
                  <a:pt x="1018517" y="2197799"/>
                </a:lnTo>
                <a:lnTo>
                  <a:pt x="1011638" y="2193036"/>
                </a:lnTo>
                <a:lnTo>
                  <a:pt x="1004760" y="2188274"/>
                </a:lnTo>
                <a:lnTo>
                  <a:pt x="998940" y="2183511"/>
                </a:lnTo>
                <a:lnTo>
                  <a:pt x="994178" y="2178218"/>
                </a:lnTo>
                <a:lnTo>
                  <a:pt x="986771" y="2169751"/>
                </a:lnTo>
                <a:lnTo>
                  <a:pt x="980422" y="2160755"/>
                </a:lnTo>
                <a:lnTo>
                  <a:pt x="975131" y="2152288"/>
                </a:lnTo>
                <a:lnTo>
                  <a:pt x="970369" y="2143291"/>
                </a:lnTo>
                <a:lnTo>
                  <a:pt x="967194" y="2134823"/>
                </a:lnTo>
                <a:lnTo>
                  <a:pt x="964549" y="2125827"/>
                </a:lnTo>
                <a:lnTo>
                  <a:pt x="962432" y="2116301"/>
                </a:lnTo>
                <a:lnTo>
                  <a:pt x="960845" y="2107834"/>
                </a:lnTo>
                <a:lnTo>
                  <a:pt x="960845" y="2098838"/>
                </a:lnTo>
                <a:lnTo>
                  <a:pt x="960845" y="2089312"/>
                </a:lnTo>
                <a:lnTo>
                  <a:pt x="961903" y="2080844"/>
                </a:lnTo>
                <a:lnTo>
                  <a:pt x="962961" y="2071848"/>
                </a:lnTo>
                <a:lnTo>
                  <a:pt x="965078" y="2063380"/>
                </a:lnTo>
                <a:lnTo>
                  <a:pt x="967723" y="2054384"/>
                </a:lnTo>
                <a:lnTo>
                  <a:pt x="970369" y="2045388"/>
                </a:lnTo>
                <a:lnTo>
                  <a:pt x="974072" y="2037449"/>
                </a:lnTo>
                <a:lnTo>
                  <a:pt x="977776" y="2028982"/>
                </a:lnTo>
                <a:lnTo>
                  <a:pt x="982009" y="2020515"/>
                </a:lnTo>
                <a:lnTo>
                  <a:pt x="991533" y="2004638"/>
                </a:lnTo>
                <a:lnTo>
                  <a:pt x="1002115" y="1988233"/>
                </a:lnTo>
                <a:lnTo>
                  <a:pt x="1014284" y="1973415"/>
                </a:lnTo>
                <a:lnTo>
                  <a:pt x="1026453" y="1959127"/>
                </a:lnTo>
                <a:lnTo>
                  <a:pt x="1038622" y="1946426"/>
                </a:lnTo>
                <a:lnTo>
                  <a:pt x="1051321" y="1934254"/>
                </a:lnTo>
                <a:lnTo>
                  <a:pt x="1063490" y="1923670"/>
                </a:lnTo>
                <a:lnTo>
                  <a:pt x="1098940" y="1898797"/>
                </a:lnTo>
                <a:lnTo>
                  <a:pt x="1134919" y="1873924"/>
                </a:lnTo>
                <a:lnTo>
                  <a:pt x="1171426" y="1850110"/>
                </a:lnTo>
                <a:lnTo>
                  <a:pt x="1208463" y="1826825"/>
                </a:lnTo>
                <a:lnTo>
                  <a:pt x="1280950" y="1779725"/>
                </a:lnTo>
                <a:lnTo>
                  <a:pt x="1317458" y="1755382"/>
                </a:lnTo>
                <a:lnTo>
                  <a:pt x="1352908" y="1731568"/>
                </a:lnTo>
                <a:lnTo>
                  <a:pt x="1388886" y="1706695"/>
                </a:lnTo>
                <a:lnTo>
                  <a:pt x="1423278" y="1681293"/>
                </a:lnTo>
                <a:lnTo>
                  <a:pt x="1456611" y="1654832"/>
                </a:lnTo>
                <a:lnTo>
                  <a:pt x="1473542" y="1641602"/>
                </a:lnTo>
                <a:lnTo>
                  <a:pt x="1489944" y="1627314"/>
                </a:lnTo>
                <a:lnTo>
                  <a:pt x="1505288" y="1613025"/>
                </a:lnTo>
                <a:lnTo>
                  <a:pt x="1520632" y="1598736"/>
                </a:lnTo>
                <a:lnTo>
                  <a:pt x="1535976" y="1583919"/>
                </a:lnTo>
                <a:lnTo>
                  <a:pt x="1550791" y="1568572"/>
                </a:lnTo>
                <a:lnTo>
                  <a:pt x="1565606" y="1553225"/>
                </a:lnTo>
                <a:lnTo>
                  <a:pt x="1579891" y="1536819"/>
                </a:lnTo>
                <a:lnTo>
                  <a:pt x="1594177" y="1520943"/>
                </a:lnTo>
                <a:lnTo>
                  <a:pt x="1606875" y="1503479"/>
                </a:lnTo>
                <a:lnTo>
                  <a:pt x="1611637" y="1498716"/>
                </a:lnTo>
                <a:lnTo>
                  <a:pt x="1616399" y="1492366"/>
                </a:lnTo>
                <a:lnTo>
                  <a:pt x="1620632" y="1486544"/>
                </a:lnTo>
                <a:lnTo>
                  <a:pt x="1623807" y="1479135"/>
                </a:lnTo>
                <a:lnTo>
                  <a:pt x="1626452" y="1472256"/>
                </a:lnTo>
                <a:lnTo>
                  <a:pt x="1629098" y="1464318"/>
                </a:lnTo>
                <a:lnTo>
                  <a:pt x="1631743" y="1455850"/>
                </a:lnTo>
                <a:lnTo>
                  <a:pt x="1633859" y="1447912"/>
                </a:lnTo>
                <a:lnTo>
                  <a:pt x="1636505" y="1430448"/>
                </a:lnTo>
                <a:lnTo>
                  <a:pt x="1638621" y="1412455"/>
                </a:lnTo>
                <a:lnTo>
                  <a:pt x="1639150" y="1392875"/>
                </a:lnTo>
                <a:lnTo>
                  <a:pt x="1639150" y="1373823"/>
                </a:lnTo>
                <a:lnTo>
                  <a:pt x="1638092" y="1354243"/>
                </a:lnTo>
                <a:lnTo>
                  <a:pt x="1635976" y="1335720"/>
                </a:lnTo>
                <a:lnTo>
                  <a:pt x="1633859" y="1316669"/>
                </a:lnTo>
                <a:lnTo>
                  <a:pt x="1630685" y="1299205"/>
                </a:lnTo>
                <a:lnTo>
                  <a:pt x="1626981" y="1282800"/>
                </a:lnTo>
                <a:lnTo>
                  <a:pt x="1623277" y="1267452"/>
                </a:lnTo>
                <a:lnTo>
                  <a:pt x="1619045" y="1254752"/>
                </a:lnTo>
                <a:lnTo>
                  <a:pt x="1614812" y="1243109"/>
                </a:lnTo>
                <a:lnTo>
                  <a:pt x="1594177" y="1251047"/>
                </a:lnTo>
                <a:lnTo>
                  <a:pt x="1578833" y="1257927"/>
                </a:lnTo>
                <a:lnTo>
                  <a:pt x="1566664" y="1264277"/>
                </a:lnTo>
                <a:lnTo>
                  <a:pt x="1553965" y="1269569"/>
                </a:lnTo>
                <a:lnTo>
                  <a:pt x="1540209" y="1274861"/>
                </a:lnTo>
                <a:lnTo>
                  <a:pt x="1522219" y="1280153"/>
                </a:lnTo>
                <a:lnTo>
                  <a:pt x="1498410" y="1286504"/>
                </a:lnTo>
                <a:lnTo>
                  <a:pt x="1466135" y="1292325"/>
                </a:lnTo>
                <a:lnTo>
                  <a:pt x="1460844" y="1293913"/>
                </a:lnTo>
                <a:lnTo>
                  <a:pt x="1454495" y="1293913"/>
                </a:lnTo>
                <a:lnTo>
                  <a:pt x="1447087" y="1292325"/>
                </a:lnTo>
                <a:lnTo>
                  <a:pt x="1439680" y="1289679"/>
                </a:lnTo>
                <a:lnTo>
                  <a:pt x="1431743" y="1286504"/>
                </a:lnTo>
                <a:lnTo>
                  <a:pt x="1423278" y="1281741"/>
                </a:lnTo>
                <a:lnTo>
                  <a:pt x="1413754" y="1275920"/>
                </a:lnTo>
                <a:lnTo>
                  <a:pt x="1404230" y="1269569"/>
                </a:lnTo>
                <a:lnTo>
                  <a:pt x="1393648" y="1262160"/>
                </a:lnTo>
                <a:lnTo>
                  <a:pt x="1383595" y="1253693"/>
                </a:lnTo>
                <a:lnTo>
                  <a:pt x="1361373" y="1235171"/>
                </a:lnTo>
                <a:lnTo>
                  <a:pt x="1337564" y="1212944"/>
                </a:lnTo>
                <a:lnTo>
                  <a:pt x="1313225" y="1188601"/>
                </a:lnTo>
                <a:lnTo>
                  <a:pt x="1288887" y="1161611"/>
                </a:lnTo>
                <a:lnTo>
                  <a:pt x="1265606" y="1132505"/>
                </a:lnTo>
                <a:lnTo>
                  <a:pt x="1241268" y="1102869"/>
                </a:lnTo>
                <a:lnTo>
                  <a:pt x="1218516" y="1071117"/>
                </a:lnTo>
                <a:lnTo>
                  <a:pt x="1196823" y="1038835"/>
                </a:lnTo>
                <a:lnTo>
                  <a:pt x="1186770" y="1022959"/>
                </a:lnTo>
                <a:lnTo>
                  <a:pt x="1176717" y="1006553"/>
                </a:lnTo>
                <a:lnTo>
                  <a:pt x="1167194" y="990677"/>
                </a:lnTo>
                <a:lnTo>
                  <a:pt x="1158199" y="973742"/>
                </a:lnTo>
                <a:lnTo>
                  <a:pt x="1149733" y="957337"/>
                </a:lnTo>
                <a:lnTo>
                  <a:pt x="1142326" y="941461"/>
                </a:lnTo>
                <a:lnTo>
                  <a:pt x="1132273" y="919234"/>
                </a:lnTo>
                <a:lnTo>
                  <a:pt x="1124866" y="898595"/>
                </a:lnTo>
                <a:lnTo>
                  <a:pt x="1118517" y="880602"/>
                </a:lnTo>
                <a:lnTo>
                  <a:pt x="1115342" y="864725"/>
                </a:lnTo>
                <a:lnTo>
                  <a:pt x="1112696" y="850437"/>
                </a:lnTo>
                <a:lnTo>
                  <a:pt x="1112167" y="837736"/>
                </a:lnTo>
                <a:lnTo>
                  <a:pt x="1112696" y="825564"/>
                </a:lnTo>
                <a:lnTo>
                  <a:pt x="1113755" y="814451"/>
                </a:lnTo>
                <a:lnTo>
                  <a:pt x="1115871" y="804396"/>
                </a:lnTo>
                <a:lnTo>
                  <a:pt x="1119575" y="794870"/>
                </a:lnTo>
                <a:lnTo>
                  <a:pt x="1123278" y="785874"/>
                </a:lnTo>
                <a:lnTo>
                  <a:pt x="1127511" y="776877"/>
                </a:lnTo>
                <a:lnTo>
                  <a:pt x="1135977" y="757826"/>
                </a:lnTo>
                <a:lnTo>
                  <a:pt x="1140739" y="747771"/>
                </a:lnTo>
                <a:lnTo>
                  <a:pt x="1144971" y="736657"/>
                </a:lnTo>
                <a:lnTo>
                  <a:pt x="1138622" y="714960"/>
                </a:lnTo>
                <a:lnTo>
                  <a:pt x="1132802" y="695379"/>
                </a:lnTo>
                <a:lnTo>
                  <a:pt x="1126982" y="677915"/>
                </a:lnTo>
                <a:lnTo>
                  <a:pt x="1120633" y="661510"/>
                </a:lnTo>
                <a:lnTo>
                  <a:pt x="1114813" y="647750"/>
                </a:lnTo>
                <a:lnTo>
                  <a:pt x="1108464" y="634520"/>
                </a:lnTo>
                <a:lnTo>
                  <a:pt x="1102644" y="623407"/>
                </a:lnTo>
                <a:lnTo>
                  <a:pt x="1097353" y="613352"/>
                </a:lnTo>
                <a:lnTo>
                  <a:pt x="1086771" y="596946"/>
                </a:lnTo>
                <a:lnTo>
                  <a:pt x="1078305" y="584245"/>
                </a:lnTo>
                <a:lnTo>
                  <a:pt x="1071427" y="574191"/>
                </a:lnTo>
                <a:lnTo>
                  <a:pt x="1068781" y="569957"/>
                </a:lnTo>
                <a:lnTo>
                  <a:pt x="1066665" y="565723"/>
                </a:lnTo>
                <a:lnTo>
                  <a:pt x="1063490" y="549847"/>
                </a:lnTo>
                <a:lnTo>
                  <a:pt x="1060316" y="536088"/>
                </a:lnTo>
                <a:lnTo>
                  <a:pt x="1058728" y="530266"/>
                </a:lnTo>
                <a:lnTo>
                  <a:pt x="1057141" y="525503"/>
                </a:lnTo>
                <a:lnTo>
                  <a:pt x="1054495" y="520741"/>
                </a:lnTo>
                <a:lnTo>
                  <a:pt x="1051850" y="517036"/>
                </a:lnTo>
                <a:lnTo>
                  <a:pt x="1048146" y="513332"/>
                </a:lnTo>
                <a:lnTo>
                  <a:pt x="1042326" y="511215"/>
                </a:lnTo>
                <a:lnTo>
                  <a:pt x="1035977" y="508569"/>
                </a:lnTo>
                <a:lnTo>
                  <a:pt x="1027511" y="507510"/>
                </a:lnTo>
                <a:lnTo>
                  <a:pt x="1018517" y="506452"/>
                </a:lnTo>
                <a:lnTo>
                  <a:pt x="1006347" y="505923"/>
                </a:lnTo>
                <a:lnTo>
                  <a:pt x="992062" y="506452"/>
                </a:lnTo>
                <a:lnTo>
                  <a:pt x="975131" y="507510"/>
                </a:lnTo>
                <a:lnTo>
                  <a:pt x="965078" y="512273"/>
                </a:lnTo>
                <a:lnTo>
                  <a:pt x="955025" y="515448"/>
                </a:lnTo>
                <a:lnTo>
                  <a:pt x="944972" y="518095"/>
                </a:lnTo>
                <a:lnTo>
                  <a:pt x="935448" y="519682"/>
                </a:lnTo>
                <a:lnTo>
                  <a:pt x="926982" y="520211"/>
                </a:lnTo>
                <a:lnTo>
                  <a:pt x="917988" y="520211"/>
                </a:lnTo>
                <a:lnTo>
                  <a:pt x="910051" y="519682"/>
                </a:lnTo>
                <a:lnTo>
                  <a:pt x="902644" y="518095"/>
                </a:lnTo>
                <a:lnTo>
                  <a:pt x="895766" y="515978"/>
                </a:lnTo>
                <a:lnTo>
                  <a:pt x="888887" y="513332"/>
                </a:lnTo>
                <a:lnTo>
                  <a:pt x="883067" y="510686"/>
                </a:lnTo>
                <a:lnTo>
                  <a:pt x="877776" y="506452"/>
                </a:lnTo>
                <a:lnTo>
                  <a:pt x="871956" y="503277"/>
                </a:lnTo>
                <a:lnTo>
                  <a:pt x="868252" y="498514"/>
                </a:lnTo>
                <a:lnTo>
                  <a:pt x="864020" y="494809"/>
                </a:lnTo>
                <a:lnTo>
                  <a:pt x="860845" y="490047"/>
                </a:lnTo>
                <a:lnTo>
                  <a:pt x="858200" y="485284"/>
                </a:lnTo>
                <a:lnTo>
                  <a:pt x="856083" y="480521"/>
                </a:lnTo>
                <a:lnTo>
                  <a:pt x="854496" y="475758"/>
                </a:lnTo>
                <a:lnTo>
                  <a:pt x="853967" y="470995"/>
                </a:lnTo>
                <a:lnTo>
                  <a:pt x="853438" y="466232"/>
                </a:lnTo>
                <a:lnTo>
                  <a:pt x="853967" y="461469"/>
                </a:lnTo>
                <a:lnTo>
                  <a:pt x="855554" y="457765"/>
                </a:lnTo>
                <a:lnTo>
                  <a:pt x="857141" y="454060"/>
                </a:lnTo>
                <a:lnTo>
                  <a:pt x="859787" y="450356"/>
                </a:lnTo>
                <a:lnTo>
                  <a:pt x="863491" y="447181"/>
                </a:lnTo>
                <a:lnTo>
                  <a:pt x="867194" y="444535"/>
                </a:lnTo>
                <a:lnTo>
                  <a:pt x="873014" y="442418"/>
                </a:lnTo>
                <a:lnTo>
                  <a:pt x="878305" y="441359"/>
                </a:lnTo>
                <a:lnTo>
                  <a:pt x="885184" y="440830"/>
                </a:lnTo>
                <a:lnTo>
                  <a:pt x="892591" y="440830"/>
                </a:lnTo>
                <a:lnTo>
                  <a:pt x="900527" y="441889"/>
                </a:lnTo>
                <a:lnTo>
                  <a:pt x="898411" y="426542"/>
                </a:lnTo>
                <a:lnTo>
                  <a:pt x="897353" y="411195"/>
                </a:lnTo>
                <a:lnTo>
                  <a:pt x="897882" y="396906"/>
                </a:lnTo>
                <a:lnTo>
                  <a:pt x="898411" y="382617"/>
                </a:lnTo>
                <a:lnTo>
                  <a:pt x="901057" y="369387"/>
                </a:lnTo>
                <a:lnTo>
                  <a:pt x="903702" y="356686"/>
                </a:lnTo>
                <a:lnTo>
                  <a:pt x="907935" y="343456"/>
                </a:lnTo>
                <a:lnTo>
                  <a:pt x="912697" y="331284"/>
                </a:lnTo>
                <a:lnTo>
                  <a:pt x="918517" y="320171"/>
                </a:lnTo>
                <a:lnTo>
                  <a:pt x="924866" y="309058"/>
                </a:lnTo>
                <a:lnTo>
                  <a:pt x="932273" y="299003"/>
                </a:lnTo>
                <a:lnTo>
                  <a:pt x="939681" y="289477"/>
                </a:lnTo>
                <a:lnTo>
                  <a:pt x="948146" y="281010"/>
                </a:lnTo>
                <a:lnTo>
                  <a:pt x="957141" y="272013"/>
                </a:lnTo>
                <a:lnTo>
                  <a:pt x="966665" y="264604"/>
                </a:lnTo>
                <a:lnTo>
                  <a:pt x="976718" y="257195"/>
                </a:lnTo>
                <a:lnTo>
                  <a:pt x="986771" y="250845"/>
                </a:lnTo>
                <a:lnTo>
                  <a:pt x="997353" y="244494"/>
                </a:lnTo>
                <a:lnTo>
                  <a:pt x="1008464" y="239202"/>
                </a:lnTo>
                <a:lnTo>
                  <a:pt x="1019575" y="234968"/>
                </a:lnTo>
                <a:lnTo>
                  <a:pt x="1031215" y="231264"/>
                </a:lnTo>
                <a:lnTo>
                  <a:pt x="1043384" y="227560"/>
                </a:lnTo>
                <a:lnTo>
                  <a:pt x="1054495" y="224914"/>
                </a:lnTo>
                <a:lnTo>
                  <a:pt x="1066665" y="222797"/>
                </a:lnTo>
                <a:lnTo>
                  <a:pt x="1078834" y="221738"/>
                </a:lnTo>
                <a:lnTo>
                  <a:pt x="1091003" y="221738"/>
                </a:lnTo>
                <a:lnTo>
                  <a:pt x="1102644" y="221738"/>
                </a:lnTo>
                <a:lnTo>
                  <a:pt x="1114813" y="222268"/>
                </a:lnTo>
                <a:lnTo>
                  <a:pt x="1125924" y="224384"/>
                </a:lnTo>
                <a:lnTo>
                  <a:pt x="1137564" y="227030"/>
                </a:lnTo>
                <a:lnTo>
                  <a:pt x="1149204" y="229676"/>
                </a:lnTo>
                <a:lnTo>
                  <a:pt x="1160315" y="233910"/>
                </a:lnTo>
                <a:lnTo>
                  <a:pt x="1148146" y="226501"/>
                </a:lnTo>
                <a:lnTo>
                  <a:pt x="1135977" y="219092"/>
                </a:lnTo>
                <a:lnTo>
                  <a:pt x="1123808" y="212742"/>
                </a:lnTo>
                <a:lnTo>
                  <a:pt x="1117458" y="210096"/>
                </a:lnTo>
                <a:lnTo>
                  <a:pt x="1110580" y="207979"/>
                </a:lnTo>
                <a:lnTo>
                  <a:pt x="1103702" y="206921"/>
                </a:lnTo>
                <a:lnTo>
                  <a:pt x="1096294" y="205333"/>
                </a:lnTo>
                <a:lnTo>
                  <a:pt x="1088358" y="205333"/>
                </a:lnTo>
                <a:lnTo>
                  <a:pt x="1080950" y="205333"/>
                </a:lnTo>
                <a:lnTo>
                  <a:pt x="1071956" y="206921"/>
                </a:lnTo>
                <a:lnTo>
                  <a:pt x="1063490" y="209037"/>
                </a:lnTo>
                <a:lnTo>
                  <a:pt x="1053966" y="211683"/>
                </a:lnTo>
                <a:lnTo>
                  <a:pt x="1043913" y="214859"/>
                </a:lnTo>
                <a:lnTo>
                  <a:pt x="1068781" y="197924"/>
                </a:lnTo>
                <a:lnTo>
                  <a:pt x="1091532" y="184165"/>
                </a:lnTo>
                <a:lnTo>
                  <a:pt x="1112167" y="171993"/>
                </a:lnTo>
                <a:lnTo>
                  <a:pt x="1131215" y="160879"/>
                </a:lnTo>
                <a:lnTo>
                  <a:pt x="1149204" y="152941"/>
                </a:lnTo>
                <a:lnTo>
                  <a:pt x="1165077" y="146062"/>
                </a:lnTo>
                <a:lnTo>
                  <a:pt x="1179892" y="140770"/>
                </a:lnTo>
                <a:lnTo>
                  <a:pt x="1193649" y="136536"/>
                </a:lnTo>
                <a:lnTo>
                  <a:pt x="1206347" y="133890"/>
                </a:lnTo>
                <a:lnTo>
                  <a:pt x="1217458" y="132302"/>
                </a:lnTo>
                <a:lnTo>
                  <a:pt x="1228569" y="131244"/>
                </a:lnTo>
                <a:lnTo>
                  <a:pt x="1238622" y="131244"/>
                </a:lnTo>
                <a:lnTo>
                  <a:pt x="1248675" y="132302"/>
                </a:lnTo>
                <a:lnTo>
                  <a:pt x="1258199" y="132832"/>
                </a:lnTo>
                <a:lnTo>
                  <a:pt x="1276188" y="135478"/>
                </a:lnTo>
                <a:lnTo>
                  <a:pt x="1294707" y="138124"/>
                </a:lnTo>
                <a:lnTo>
                  <a:pt x="1303701" y="138653"/>
                </a:lnTo>
                <a:lnTo>
                  <a:pt x="1313754" y="139711"/>
                </a:lnTo>
                <a:lnTo>
                  <a:pt x="1324865" y="139711"/>
                </a:lnTo>
                <a:lnTo>
                  <a:pt x="1335447" y="138124"/>
                </a:lnTo>
                <a:lnTo>
                  <a:pt x="1347617" y="136007"/>
                </a:lnTo>
                <a:lnTo>
                  <a:pt x="1361373" y="133361"/>
                </a:lnTo>
                <a:lnTo>
                  <a:pt x="1375130" y="128598"/>
                </a:lnTo>
                <a:lnTo>
                  <a:pt x="1391003" y="123306"/>
                </a:lnTo>
                <a:lnTo>
                  <a:pt x="1407405" y="115897"/>
                </a:lnTo>
                <a:lnTo>
                  <a:pt x="1425923" y="106371"/>
                </a:lnTo>
                <a:lnTo>
                  <a:pt x="1445500" y="95787"/>
                </a:lnTo>
                <a:lnTo>
                  <a:pt x="1467722" y="83086"/>
                </a:lnTo>
                <a:lnTo>
                  <a:pt x="1491003" y="68268"/>
                </a:lnTo>
                <a:lnTo>
                  <a:pt x="1516928" y="50275"/>
                </a:lnTo>
                <a:lnTo>
                  <a:pt x="1528569" y="42337"/>
                </a:lnTo>
                <a:lnTo>
                  <a:pt x="1540738" y="34928"/>
                </a:lnTo>
                <a:lnTo>
                  <a:pt x="1553965" y="28048"/>
                </a:lnTo>
                <a:lnTo>
                  <a:pt x="1565606" y="22227"/>
                </a:lnTo>
                <a:lnTo>
                  <a:pt x="1577775" y="17464"/>
                </a:lnTo>
                <a:lnTo>
                  <a:pt x="1589944" y="12701"/>
                </a:lnTo>
                <a:lnTo>
                  <a:pt x="1601584" y="9526"/>
                </a:lnTo>
                <a:lnTo>
                  <a:pt x="1613754" y="5822"/>
                </a:lnTo>
                <a:lnTo>
                  <a:pt x="1625923" y="3176"/>
                </a:lnTo>
                <a:lnTo>
                  <a:pt x="1637034" y="2117"/>
                </a:lnTo>
                <a:lnTo>
                  <a:pt x="1649203" y="530"/>
                </a:lnTo>
                <a:lnTo>
                  <a:pt x="16608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2192000" y="7122695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12646" name="矩形 112645"/>
          <p:cNvSpPr/>
          <p:nvPr/>
        </p:nvSpPr>
        <p:spPr>
          <a:xfrm>
            <a:off x="1263650" y="528320"/>
            <a:ext cx="7647940" cy="1845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</a:pPr>
            <a:r>
              <a:rPr lang="zh-CN" altLang="en-US" sz="4000" b="0" dirty="0">
                <a:solidFill>
                  <a:srgbClr val="FF00FF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华文行楷" pitchFamily="2" charset="-122"/>
              </a:rPr>
              <a:t>       </a:t>
            </a:r>
            <a:r>
              <a:rPr lang="zh-CN" altLang="en-US" b="0" dirty="0">
                <a:solidFill>
                  <a:srgbClr val="FF00FF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华文行楷" pitchFamily="2" charset="-122"/>
              </a:rPr>
              <a:t>太极拳是活动的艺术，是流动的音乐。太极拳的演练犹如是一朵幽幽的白云，一泓潺潺的溪水，一首抒情的诗，一幅沉静的画。学练太极拳你会越来越觉出它的神妙，太极拳的好处得用你一生的时间去认真体会。</a:t>
            </a:r>
            <a:endParaRPr lang="zh-CN" altLang="en-US" b="0" dirty="0">
              <a:solidFill>
                <a:srgbClr val="FF00FF"/>
              </a:solidFill>
              <a:effectLst>
                <a:outerShdw blurRad="38100" dist="38100" dir="2700000">
                  <a:srgbClr val="000000"/>
                </a:outerShdw>
              </a:effectLst>
              <a:ea typeface="华文行楷" pitchFamily="2" charset="-122"/>
            </a:endParaRPr>
          </a:p>
        </p:txBody>
      </p:sp>
      <p:pic>
        <p:nvPicPr>
          <p:cNvPr id="117764" name="图片 117763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0" y="2927985"/>
            <a:ext cx="250444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128135" y="184150"/>
            <a:ext cx="3935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简化太极拳欣赏</a:t>
            </a:r>
            <a:endParaRPr lang="zh-CN" altLang="en-US" sz="32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0" grpId="0" bldLvl="0" animBg="1"/>
      <p:bldP spid="19" grpId="0" animBg="1"/>
      <p:bldP spid="20" grpId="0"/>
      <p:bldP spid="1126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1" descr="图片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8313" y="3619500"/>
            <a:ext cx="1857375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图片 3" descr="1466-1012232101350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765175"/>
            <a:ext cx="4071938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矩形 38915"/>
          <p:cNvSpPr/>
          <p:nvPr/>
        </p:nvSpPr>
        <p:spPr>
          <a:xfrm rot="20880000">
            <a:off x="5016500" y="1052513"/>
            <a:ext cx="3321050" cy="8366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SEE YOU</a:t>
            </a:r>
            <a:endParaRPr lang="zh-CN" altLang="en-US" sz="3600">
              <a:ln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16667  C 0 0.24133  0.069 0.33333  0.125 0.33333  L 0.25 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06755" y="1167130"/>
            <a:ext cx="671068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en-US" altLang="zh-CN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</a:t>
            </a: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太极拳是我国民族形式的优秀体育项目之一，是中华武术宝库中的一块瑰丽的宝石。</a:t>
            </a: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目前，太极拳已经列入国家正式的体育竞赛项目，国家体委对太极拳也作了系统的整理和研究。编写了一系列规范、统一的教材，有配套的太极拳书籍、挂图、音像制品等。这样不仅丰富了太极拳的内容，还使太极拳在发扬传统、百花齐放的基础上走上了规范化、系统化的现代体育道路。 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200000"/>
              </a:lnSpc>
            </a:pPr>
            <a:endParaRPr lang="zh-CN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40370" y="4446412"/>
            <a:ext cx="3903260" cy="24120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52" name="矩形 10251"/>
          <p:cNvSpPr/>
          <p:nvPr/>
        </p:nvSpPr>
        <p:spPr>
          <a:xfrm>
            <a:off x="1315720" y="492760"/>
            <a:ext cx="60420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        </a:t>
            </a:r>
            <a:r>
              <a:rPr lang="en-US" sz="2800" b="0">
                <a:latin typeface="华文行楷" pitchFamily="2" charset="-122"/>
                <a:ea typeface="华文行楷" pitchFamily="2" charset="-122"/>
              </a:rPr>
              <a:t>2</a:t>
            </a:r>
            <a:r>
              <a:rPr lang="zh-CN" altLang="en-US" sz="2800" b="0">
                <a:latin typeface="华文行楷" pitchFamily="2" charset="-122"/>
                <a:ea typeface="华文行楷" pitchFamily="2" charset="-122"/>
              </a:rPr>
              <a:t>、太极拳的起源</a:t>
            </a:r>
            <a:endParaRPr lang="zh-CN" altLang="en-US" sz="2800" b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1385" y="1869440"/>
            <a:ext cx="73755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关于太极拳的起源与创始人，众说纷纭，大致有：  </a:t>
            </a:r>
            <a:endParaRPr lang="zh-CN" altLang="en-US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/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唐朝许宣平，</a:t>
            </a:r>
            <a:endParaRPr lang="zh-CN" altLang="en-US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/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宋朝张三峰，</a:t>
            </a:r>
            <a:endParaRPr lang="zh-CN" altLang="en-US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/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明朝张三丰，</a:t>
            </a:r>
            <a:endParaRPr lang="zh-CN" altLang="en-US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/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  清朝陈王廷和王宗岳等几种不同的说法。</a:t>
            </a:r>
            <a:endParaRPr lang="zh-CN" altLang="en-US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/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虽张三丰和王宗岳各著有</a:t>
            </a:r>
            <a:r>
              <a:rPr lang="en-US" altLang="zh-CN" b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《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太极拳论</a:t>
            </a:r>
            <a:r>
              <a:rPr lang="en-US" altLang="zh-CN" b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》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，但现在多数拳家亦以现传各式太极拳源出陈式太极拳，而持陈王廷创拳之说。</a:t>
            </a:r>
            <a:endParaRPr lang="zh-CN" altLang="en-US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/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太极拳发源于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  <a:hlinkClick r:id="rId1" action="ppaction://hlinkfile"/>
              </a:rPr>
              <a:t>河南省温县陈家沟</a:t>
            </a:r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。</a:t>
            </a:r>
            <a:endParaRPr lang="zh-CN" altLang="en-US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eaLnBrk="0" hangingPunct="0"/>
            <a:r>
              <a:rPr lang="zh-CN" altLang="en-US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     其他各大流派均源于陈派。</a:t>
            </a:r>
            <a:endParaRPr lang="zh-CN" altLang="en-US" b="1" dirty="0">
              <a:latin typeface="楷体_GB2312" panose="02010609030101010101" pitchFamily="49" charset="-122"/>
              <a:ea typeface="楷体_GB2312" panose="02010609030101010101" pitchFamily="49" charset="-122"/>
              <a:sym typeface="+mn-ea"/>
            </a:endParaRPr>
          </a:p>
          <a:p>
            <a:pPr eaLnBrk="0" hangingPunct="0"/>
            <a:r>
              <a:rPr lang="en-US" altLang="zh-CN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       2007</a:t>
            </a:r>
            <a:r>
              <a:rPr lang="zh-CN" altLang="en-US" dirty="0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年</a:t>
            </a:r>
            <a:r>
              <a:rPr lang="en-US" altLang="zh-CN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8</a:t>
            </a:r>
            <a:r>
              <a:rPr lang="zh-CN" altLang="en-US" dirty="0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月</a:t>
            </a:r>
            <a:r>
              <a:rPr lang="en-US" altLang="zh-CN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21</a:t>
            </a:r>
            <a:r>
              <a:rPr lang="zh-CN" altLang="en-US" dirty="0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日，国家武术管理中心在河南省温县陈家沟，举行了“中国武术太极拳发源地” 的挂牌仪式。挂牌为太极拳源流问题的争论，画上了一个大大的句号。</a:t>
            </a:r>
            <a:endParaRPr lang="zh-CN" altLang="en-US"/>
          </a:p>
        </p:txBody>
      </p:sp>
      <p:pic>
        <p:nvPicPr>
          <p:cNvPr id="7174" name="文本占位符 7173" descr="tjy2"/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9780270" y="4610100"/>
            <a:ext cx="2247900" cy="2247900"/>
          </a:xfr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内容占位符 3" descr="3.png"/>
          <p:cNvPicPr>
            <a:picLocks noGrp="1"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10160"/>
            <a:ext cx="12192000" cy="6966585"/>
          </a:xfrm>
          <a:prstGeom prst="rect">
            <a:avLst/>
          </a:prstGeom>
        </p:spPr>
      </p:pic>
      <p:sp>
        <p:nvSpPr>
          <p:cNvPr id="7170" name="文本框 7169"/>
          <p:cNvSpPr txBox="1"/>
          <p:nvPr/>
        </p:nvSpPr>
        <p:spPr>
          <a:xfrm>
            <a:off x="3246755" y="485775"/>
            <a:ext cx="331851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latin typeface="Arial" panose="020B0604020202020204" pitchFamily="34" charset="0"/>
                <a:ea typeface="楷体_GB2312" panose="02010609030101010101" pitchFamily="49" charset="-122"/>
              </a:rPr>
              <a:t>3.</a:t>
            </a:r>
            <a:r>
              <a:rPr lang="zh-CN" altLang="en-US" sz="3600" b="1" dirty="0">
                <a:latin typeface="Arial" panose="020B0604020202020204" pitchFamily="34" charset="0"/>
                <a:ea typeface="楷体_GB2312" panose="02010609030101010101" pitchFamily="49" charset="-122"/>
              </a:rPr>
              <a:t>太极拳的流派</a:t>
            </a:r>
            <a:endParaRPr lang="zh-CN" altLang="en-US" sz="36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54" name="矩形 31753"/>
          <p:cNvSpPr/>
          <p:nvPr/>
        </p:nvSpPr>
        <p:spPr>
          <a:xfrm>
            <a:off x="4224655" y="1367790"/>
            <a:ext cx="709295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       明末清初，河南温县陈家沟的老拳师陈王庭初创太极拳，世代相传，</a:t>
            </a:r>
            <a:r>
              <a:rPr lang="zh-CN" altLang="en-US" sz="2800" dirty="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  <a:sym typeface="+mn-ea"/>
              </a:rPr>
              <a:t>为各派中传播历史最悠久的太极拳，仍保留有古老的发力、跳跃、震脚动作，运动量较大，速度快慢相间，动作多做螺旋缠绕，有刚有柔。</a:t>
            </a:r>
            <a:endParaRPr lang="zh-CN" altLang="en-US" sz="2800" dirty="0">
              <a:solidFill>
                <a:schemeClr val="tx1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       陈氏太极拳有两路，第 </a:t>
            </a:r>
            <a:r>
              <a:rPr lang="en-US" altLang="zh-CN" sz="2800" b="0">
                <a:latin typeface="华文行楷" pitchFamily="2" charset="-122"/>
                <a:ea typeface="华文行楷" pitchFamily="2" charset="-122"/>
              </a:rPr>
              <a:t>1  </a:t>
            </a:r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路的特点是缠丝劲明显，刚柔相济，动作和呼吸运气相结合，快慢相间，拳路架子可分高中低 </a:t>
            </a:r>
            <a:r>
              <a:rPr lang="en-US" altLang="zh-CN" sz="2800" b="0">
                <a:latin typeface="华文行楷" pitchFamily="2" charset="-122"/>
                <a:ea typeface="华文行楷" pitchFamily="2" charset="-122"/>
              </a:rPr>
              <a:t>3  </a:t>
            </a:r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种。第</a:t>
            </a:r>
            <a:r>
              <a:rPr lang="en-US" altLang="zh-CN" sz="2800" b="0">
                <a:latin typeface="华文行楷" pitchFamily="2" charset="-122"/>
                <a:ea typeface="华文行楷" pitchFamily="2" charset="-122"/>
              </a:rPr>
              <a:t>2 </a:t>
            </a:r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路的特点是动作比第 </a:t>
            </a:r>
            <a:r>
              <a:rPr lang="en-US" altLang="zh-CN" sz="2800" b="0">
                <a:latin typeface="华文行楷" pitchFamily="2" charset="-122"/>
                <a:ea typeface="华文行楷" pitchFamily="2" charset="-122"/>
              </a:rPr>
              <a:t>1 </a:t>
            </a:r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路快、刚，爆 发力强，“窜蹦跳跃，闪展腾挪”的动作较多，气势雄壮。</a:t>
            </a:r>
            <a:endParaRPr lang="en-US" altLang="zh-CN" sz="2800" b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1756" name="矩形 31755"/>
          <p:cNvSpPr/>
          <p:nvPr/>
        </p:nvSpPr>
        <p:spPr>
          <a:xfrm>
            <a:off x="4495800" y="425450"/>
            <a:ext cx="3886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>
                <a:latin typeface="华文行楷" pitchFamily="2" charset="-122"/>
                <a:ea typeface="华文行楷" pitchFamily="2" charset="-122"/>
              </a:rPr>
              <a:t>（</a:t>
            </a:r>
            <a:r>
              <a:rPr lang="en-US" altLang="zh-CN" sz="3600">
                <a:latin typeface="华文行楷" pitchFamily="2" charset="-122"/>
                <a:ea typeface="华文行楷" pitchFamily="2" charset="-122"/>
              </a:rPr>
              <a:t>1</a:t>
            </a:r>
            <a:r>
              <a:rPr lang="zh-CN" altLang="en-US" sz="3600">
                <a:latin typeface="华文行楷" pitchFamily="2" charset="-122"/>
                <a:ea typeface="华文行楷" pitchFamily="2" charset="-122"/>
              </a:rPr>
              <a:t>）陈氏太极拳</a:t>
            </a:r>
            <a:endParaRPr lang="zh-CN" altLang="en-US" sz="360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1758" name="矩形 31757"/>
          <p:cNvSpPr/>
          <p:nvPr/>
        </p:nvSpPr>
        <p:spPr>
          <a:xfrm>
            <a:off x="1904365" y="5260182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/>
            <a:r>
              <a:rPr lang="zh-CN" altLang="en-US" sz="2800" b="0" dirty="0">
                <a:latin typeface="华文行楷" pitchFamily="2" charset="-122"/>
                <a:ea typeface="华文行楷" pitchFamily="2" charset="-122"/>
              </a:rPr>
              <a:t>陈王庭 </a:t>
            </a:r>
            <a:endParaRPr lang="zh-CN" altLang="en-US" sz="2800" b="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31760" name="图片 31759" descr="陈王庭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3505" y="1582420"/>
            <a:ext cx="23114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  <p:bldP spid="31756" grpId="0"/>
      <p:bldP spid="31756" grpId="1"/>
      <p:bldP spid="31756" grpId="2"/>
      <p:bldP spid="31756" grpId="3"/>
      <p:bldP spid="317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矩形 67585"/>
          <p:cNvSpPr/>
          <p:nvPr/>
        </p:nvSpPr>
        <p:spPr>
          <a:xfrm>
            <a:off x="308610" y="1591310"/>
            <a:ext cx="565721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dirty="0">
                <a:solidFill>
                  <a:srgbClr val="FF99FF"/>
                </a:solidFill>
                <a:latin typeface="华文行楷" pitchFamily="2" charset="-122"/>
                <a:ea typeface="华文行楷" pitchFamily="2" charset="-122"/>
              </a:rPr>
              <a:t>       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</a:rPr>
              <a:t>杨氏太极拳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  <a:sym typeface="+mn-ea"/>
              </a:rPr>
              <a:t>为杨露禅首创，经三代至杨澄甫定型。河北永年人杨露禅三赴河南温县，从学于陈家沟陈长兴，并在陈式太极拳的基础上创编发展了 “杨式太极拳”。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rPr>
              <a:t>    </a:t>
            </a:r>
            <a:endParaRPr lang="zh-CN" altLang="en-US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7587" name="矩形 67586"/>
          <p:cNvSpPr/>
          <p:nvPr/>
        </p:nvSpPr>
        <p:spPr>
          <a:xfrm>
            <a:off x="1057910" y="254000"/>
            <a:ext cx="4038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>
                <a:latin typeface="华文行楷" pitchFamily="2" charset="-122"/>
                <a:ea typeface="华文行楷" pitchFamily="2" charset="-122"/>
                <a:sym typeface="+mn-ea"/>
              </a:rPr>
              <a:t>（</a:t>
            </a:r>
            <a:r>
              <a:rPr lang="en-US" altLang="zh-CN" sz="3200">
                <a:latin typeface="华文行楷" pitchFamily="2" charset="-122"/>
                <a:ea typeface="华文行楷" pitchFamily="2" charset="-122"/>
                <a:sym typeface="+mn-ea"/>
              </a:rPr>
              <a:t>2</a:t>
            </a:r>
            <a:r>
              <a:rPr lang="zh-CN" altLang="en-US" sz="3200">
                <a:latin typeface="华文行楷" pitchFamily="2" charset="-122"/>
                <a:ea typeface="华文行楷" pitchFamily="2" charset="-122"/>
                <a:sym typeface="+mn-ea"/>
              </a:rPr>
              <a:t>）杨氏太极拳</a:t>
            </a:r>
            <a:endParaRPr lang="zh-CN" altLang="en-US" sz="3200" dirty="0">
              <a:solidFill>
                <a:srgbClr val="FF99FF"/>
              </a:solidFill>
              <a:ea typeface="华文行楷" pitchFamily="2" charset="-122"/>
            </a:endParaRPr>
          </a:p>
        </p:txBody>
      </p:sp>
      <p:graphicFrame>
        <p:nvGraphicFramePr>
          <p:cNvPr id="9220" name="对象 9219"/>
          <p:cNvGraphicFramePr/>
          <p:nvPr/>
        </p:nvGraphicFramePr>
        <p:xfrm>
          <a:off x="6346190" y="899160"/>
          <a:ext cx="1519555" cy="233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52500" imgH="1409700" progId="MSPhotoEd.3">
                  <p:embed/>
                </p:oleObj>
              </mc:Choice>
              <mc:Fallback>
                <p:oleObj name="" r:id="rId1" imgW="952500" imgH="1409700" progId="MSPhotoEd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46190" y="899160"/>
                        <a:ext cx="1519555" cy="23374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对象 9220"/>
          <p:cNvGraphicFramePr/>
          <p:nvPr/>
        </p:nvGraphicFramePr>
        <p:xfrm>
          <a:off x="8428990" y="937260"/>
          <a:ext cx="1576070" cy="222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952500" imgH="1276350" progId="MSPhotoEd.3">
                  <p:embed/>
                </p:oleObj>
              </mc:Choice>
              <mc:Fallback>
                <p:oleObj name="" r:id="rId3" imgW="952500" imgH="1276350" progId="MSPhotoEd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8990" y="937260"/>
                        <a:ext cx="1576070" cy="22244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对象 9221"/>
          <p:cNvGraphicFramePr/>
          <p:nvPr/>
        </p:nvGraphicFramePr>
        <p:xfrm>
          <a:off x="10503535" y="899160"/>
          <a:ext cx="1545590" cy="226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952500" imgH="1457325" progId="MSPhotoEd.3">
                  <p:embed/>
                </p:oleObj>
              </mc:Choice>
              <mc:Fallback>
                <p:oleObj name="" r:id="rId5" imgW="952500" imgH="1457325" progId="MSPhotoEd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03535" y="899160"/>
                        <a:ext cx="1545590" cy="22618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矩形 9223"/>
          <p:cNvSpPr/>
          <p:nvPr/>
        </p:nvSpPr>
        <p:spPr>
          <a:xfrm>
            <a:off x="6346190" y="18796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杨露禅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5" name="矩形 9224"/>
          <p:cNvSpPr/>
          <p:nvPr/>
        </p:nvSpPr>
        <p:spPr>
          <a:xfrm>
            <a:off x="8592185" y="18796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杨健候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6" name="矩形 9225"/>
          <p:cNvSpPr/>
          <p:nvPr/>
        </p:nvSpPr>
        <p:spPr>
          <a:xfrm>
            <a:off x="10651490" y="18796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杨澄甫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6815" y="4392295"/>
            <a:ext cx="103295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华文行楷" pitchFamily="2" charset="-122"/>
                <a:ea typeface="华文行楷" pitchFamily="2" charset="-122"/>
                <a:sym typeface="+mn-ea"/>
              </a:rPr>
              <a:t>     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  <a:sym typeface="+mn-ea"/>
              </a:rPr>
              <a:t>杨氏太极拳的特点是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  <a:sym typeface="+mn-ea"/>
              </a:rPr>
              <a:t>中正舒展，动作均匀柔和，架势幅度大，走弧形，目前流传最为普遍。</a:t>
            </a:r>
            <a:r>
              <a:rPr lang="zh-CN" altLang="en-US" sz="2800" dirty="0">
                <a:latin typeface="华文行楷" pitchFamily="2" charset="-122"/>
                <a:ea typeface="华文行楷" pitchFamily="2" charset="-122"/>
                <a:sym typeface="+mn-ea"/>
              </a:rPr>
              <a:t>架式有高、中、低之分，可以按照不同 年龄、性别、体力条件适当调整运动量。</a:t>
            </a:r>
            <a:endParaRPr lang="zh-CN" altLang="en-US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9224" grpId="0"/>
      <p:bldP spid="9224" grpId="1"/>
      <p:bldP spid="9225" grpId="0"/>
      <p:bldP spid="9225" grpId="1"/>
      <p:bldP spid="9226" grpId="0"/>
      <p:bldP spid="9226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矩形 66561"/>
          <p:cNvSpPr/>
          <p:nvPr/>
        </p:nvSpPr>
        <p:spPr>
          <a:xfrm>
            <a:off x="3049905" y="1966595"/>
            <a:ext cx="672528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0" dirty="0">
                <a:solidFill>
                  <a:srgbClr val="FFFF66"/>
                </a:solidFill>
                <a:latin typeface="华文行楷" pitchFamily="2" charset="-122"/>
                <a:ea typeface="华文行楷" pitchFamily="2" charset="-122"/>
              </a:rPr>
              <a:t>       </a:t>
            </a:r>
            <a:r>
              <a:rPr lang="zh-CN" altLang="en-US" sz="2800" b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 满族人全佑，河北大兴人，初从杨露禅学太极拳大架子</a:t>
            </a:r>
            <a:r>
              <a:rPr lang="en-US" altLang="zh-CN" sz="2800" b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,</a:t>
            </a:r>
            <a:r>
              <a:rPr lang="zh-CN" altLang="en-US" sz="2800" b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后来拜杨露禅次子为师学小架子，以善 于柔化著名，其子始从汉族改姓吴，名鉴泉。吴鉴泉继承和传授了现代流传较广的吴式太极拳。吴氏太极拳的特点是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  <a:sym typeface="+mn-ea"/>
              </a:rPr>
              <a:t>细腻柔和，斜中寓正，动作弧形，幅度适中。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8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 </a:t>
            </a:r>
            <a:endParaRPr lang="zh-CN" altLang="en-US" sz="28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6571" name="图片 66570" descr="吴鉴泉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410" y="2437130"/>
            <a:ext cx="2014538" cy="3200400"/>
          </a:xfrm>
          <a:prstGeom prst="rect">
            <a:avLst/>
          </a:prstGeom>
          <a:noFill/>
          <a:ln w="38100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6572" name="矩形 66571"/>
          <p:cNvSpPr/>
          <p:nvPr/>
        </p:nvSpPr>
        <p:spPr>
          <a:xfrm>
            <a:off x="869315" y="6022817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/>
            <a:r>
              <a:rPr lang="zh-CN" altLang="en-US" sz="2800" b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吴鉴泉</a:t>
            </a:r>
            <a:r>
              <a:rPr lang="zh-CN" altLang="en-US" sz="2800" b="0" dirty="0">
                <a:solidFill>
                  <a:srgbClr val="FFFF66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endParaRPr lang="zh-CN" altLang="en-US" sz="2800" b="0" dirty="0">
              <a:solidFill>
                <a:srgbClr val="FFFF66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6573" name="矩形 66572"/>
          <p:cNvSpPr/>
          <p:nvPr/>
        </p:nvSpPr>
        <p:spPr>
          <a:xfrm>
            <a:off x="2146300" y="380048"/>
            <a:ext cx="3048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0" dirty="0">
                <a:solidFill>
                  <a:srgbClr val="FFFF66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200" b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itchFamily="2" charset="-122"/>
                <a:ea typeface="华文行楷" pitchFamily="2" charset="-122"/>
              </a:rPr>
              <a:t> ⑶吴氏太极</a:t>
            </a:r>
            <a:endParaRPr lang="zh-CN" altLang="en-US" sz="3200" b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10244" name="对象 10243"/>
          <p:cNvGraphicFramePr/>
          <p:nvPr/>
        </p:nvGraphicFramePr>
        <p:xfrm>
          <a:off x="10210800" y="60325"/>
          <a:ext cx="1905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952500" imgH="2228850" progId="MSPhotoEd.3">
                  <p:embed/>
                </p:oleObj>
              </mc:Choice>
              <mc:Fallback>
                <p:oleObj name="" r:id="rId2" imgW="952500" imgH="2228850" progId="MSPhotoEd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10800" y="60325"/>
                        <a:ext cx="1905000" cy="304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72" grpId="0"/>
      <p:bldP spid="66573" grpId="0"/>
    </p:bldLst>
  </p:timing>
</p:sld>
</file>

<file path=ppt/tags/tag1.xml><?xml version="1.0" encoding="utf-8"?>
<p:tagLst xmlns:p="http://schemas.openxmlformats.org/presentationml/2006/main">
  <p:tag name="ISPRING_PRESENTATION_TITLE" val="2018环境保护可持续发展战略模板Flash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5371</Words>
  <Application>WPS 演示</Application>
  <PresentationFormat>宽屏</PresentationFormat>
  <Paragraphs>308</Paragraphs>
  <Slides>34</Slides>
  <Notes>33</Notes>
  <HiddenSlides>0</HiddenSlides>
  <MMClips>1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34</vt:i4>
      </vt:variant>
    </vt:vector>
  </HeadingPairs>
  <TitlesOfParts>
    <vt:vector size="55" baseType="lpstr">
      <vt:lpstr>Arial</vt:lpstr>
      <vt:lpstr>宋体</vt:lpstr>
      <vt:lpstr>Wingdings</vt:lpstr>
      <vt:lpstr>叶根友行书繁</vt:lpstr>
      <vt:lpstr>Segoe UI Light</vt:lpstr>
      <vt:lpstr>微软雅黑</vt:lpstr>
      <vt:lpstr>Calibri</vt:lpstr>
      <vt:lpstr>Arial Unicode MS</vt:lpstr>
      <vt:lpstr>Calibri Light</vt:lpstr>
      <vt:lpstr>华文行楷</vt:lpstr>
      <vt:lpstr>楷体_GB2312</vt:lpstr>
      <vt:lpstr>Times New Roman</vt:lpstr>
      <vt:lpstr>隶书</vt:lpstr>
      <vt:lpstr>华文楷体</vt:lpstr>
      <vt:lpstr>楷体_GB2312</vt:lpstr>
      <vt:lpstr>黑体</vt:lpstr>
      <vt:lpstr>Office 主题</vt:lpstr>
      <vt:lpstr>MSPhotoEd.3</vt:lpstr>
      <vt:lpstr>MSPhotoEd.3</vt:lpstr>
      <vt:lpstr>MSPhotoEd.3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2018环境保护可持续发展战略模板Flash</dc:title>
  <dc:creator>zhen wang</dc:creator>
  <cp:lastModifiedBy>Administrator</cp:lastModifiedBy>
  <cp:revision>18</cp:revision>
  <dcterms:created xsi:type="dcterms:W3CDTF">2017-05-14T11:49:00Z</dcterms:created>
  <dcterms:modified xsi:type="dcterms:W3CDTF">2020-04-12T03:15:00Z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