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95" r:id="rId5"/>
    <p:sldId id="257" r:id="rId6"/>
    <p:sldId id="258" r:id="rId7"/>
    <p:sldId id="265" r:id="rId8"/>
    <p:sldId id="276" r:id="rId9"/>
    <p:sldId id="266" r:id="rId10"/>
    <p:sldId id="267" r:id="rId11"/>
    <p:sldId id="301" r:id="rId12"/>
    <p:sldId id="268" r:id="rId13"/>
    <p:sldId id="271" r:id="rId14"/>
    <p:sldId id="273" r:id="rId15"/>
    <p:sldId id="272" r:id="rId16"/>
    <p:sldId id="302" r:id="rId17"/>
    <p:sldId id="270" r:id="rId18"/>
    <p:sldId id="281" r:id="rId19"/>
    <p:sldId id="284" r:id="rId20"/>
    <p:sldId id="292" r:id="rId21"/>
    <p:sldId id="293" r:id="rId22"/>
    <p:sldId id="279" r:id="rId23"/>
    <p:sldId id="303" r:id="rId24"/>
    <p:sldId id="275" r:id="rId25"/>
    <p:sldId id="294" r:id="rId26"/>
    <p:sldId id="278" r:id="rId27"/>
    <p:sldId id="283" r:id="rId28"/>
    <p:sldId id="304" r:id="rId29"/>
    <p:sldId id="274" r:id="rId30"/>
    <p:sldId id="289" r:id="rId31"/>
    <p:sldId id="290" r:id="rId32"/>
    <p:sldId id="298" r:id="rId33"/>
    <p:sldId id="305" r:id="rId34"/>
  </p:sldIdLst>
  <p:sldSz cx="8999220" cy="5039995"/>
  <p:notesSz cx="6858000" cy="9144000"/>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3E2F"/>
    <a:srgbClr val="836049"/>
    <a:srgbClr val="A87E64"/>
    <a:srgbClr val="19B49B"/>
    <a:srgbClr val="959AA2"/>
    <a:srgbClr val="C0F6ED"/>
    <a:srgbClr val="99F1E2"/>
    <a:srgbClr val="53585F"/>
    <a:srgbClr val="138774"/>
    <a:srgbClr val="1AB3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2" autoAdjust="0"/>
    <p:restoredTop sz="94660"/>
  </p:normalViewPr>
  <p:slideViewPr>
    <p:cSldViewPr snapToGrid="0">
      <p:cViewPr varScale="1">
        <p:scale>
          <a:sx n="78" d="100"/>
          <a:sy n="78" d="100"/>
        </p:scale>
        <p:origin x="-96" y="-1404"/>
      </p:cViewPr>
      <p:guideLst>
        <p:guide orient="horz" pos="1715"/>
        <p:guide pos="2949"/>
      </p:guideLst>
    </p:cSldViewPr>
  </p:slideViewPr>
  <p:notesTextViewPr>
    <p:cViewPr>
      <p:scale>
        <a:sx n="1" d="1"/>
        <a:sy n="1" d="1"/>
      </p:scale>
      <p:origin x="0" y="0"/>
    </p:cViewPr>
  </p:notesTextViewPr>
  <p:sorterViewPr>
    <p:cViewPr>
      <p:scale>
        <a:sx n="186" d="100"/>
        <a:sy n="18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tags" Target="tags/tag1.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2CFDDC-4151-4F58-BEA7-655A61B04F2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74688" y="1143000"/>
            <a:ext cx="55086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6D692C-C307-4C02-AC17-4596772F2DA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6D692C-C307-4C02-AC17-4596772F2DA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24942" y="824885"/>
            <a:ext cx="6749654" cy="1754776"/>
          </a:xfrm>
        </p:spPr>
        <p:txBody>
          <a:bodyPr anchor="b"/>
          <a:lstStyle>
            <a:lvl1pPr algn="ctr">
              <a:defRPr sz="441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24942" y="2647331"/>
            <a:ext cx="6749654" cy="1216909"/>
          </a:xfrm>
        </p:spPr>
        <p:txBody>
          <a:bodyPr/>
          <a:lstStyle>
            <a:lvl1pPr marL="0" indent="0" algn="ctr">
              <a:buNone/>
              <a:defRPr sz="1765"/>
            </a:lvl1pPr>
            <a:lvl2pPr marL="335915" indent="0" algn="ctr">
              <a:buNone/>
              <a:defRPr sz="1470"/>
            </a:lvl2pPr>
            <a:lvl3pPr marL="671830" indent="0" algn="ctr">
              <a:buNone/>
              <a:defRPr sz="1325"/>
            </a:lvl3pPr>
            <a:lvl4pPr marL="1008380" indent="0" algn="ctr">
              <a:buNone/>
              <a:defRPr sz="1175"/>
            </a:lvl4pPr>
            <a:lvl5pPr marL="1344295" indent="0" algn="ctr">
              <a:buNone/>
              <a:defRPr sz="1175"/>
            </a:lvl5pPr>
            <a:lvl6pPr marL="1680210" indent="0" algn="ctr">
              <a:buNone/>
              <a:defRPr sz="1175"/>
            </a:lvl6pPr>
            <a:lvl7pPr marL="2016125" indent="0" algn="ctr">
              <a:buNone/>
              <a:defRPr sz="1175"/>
            </a:lvl7pPr>
            <a:lvl8pPr marL="2352040" indent="0" algn="ctr">
              <a:buNone/>
              <a:defRPr sz="1175"/>
            </a:lvl8pPr>
            <a:lvl9pPr marL="2688590" indent="0" algn="ctr">
              <a:buNone/>
              <a:defRPr sz="1175"/>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8A14FFCF-463E-4D67-9145-5F37447319F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21A364A-95C9-4918-B87B-C8364849B00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19891" y="336021"/>
            <a:ext cx="2902585" cy="1176073"/>
          </a:xfrm>
        </p:spPr>
        <p:txBody>
          <a:bodyPr anchor="b"/>
          <a:lstStyle>
            <a:lvl1pPr>
              <a:defRPr sz="235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25976" y="725712"/>
            <a:ext cx="4556016" cy="3581889"/>
          </a:xfrm>
        </p:spPr>
        <p:txBody>
          <a:bodyPr anchor="t"/>
          <a:lstStyle>
            <a:lvl1pPr marL="0" indent="0">
              <a:buNone/>
              <a:defRPr sz="2350"/>
            </a:lvl1pPr>
            <a:lvl2pPr marL="335915" indent="0">
              <a:buNone/>
              <a:defRPr sz="2060"/>
            </a:lvl2pPr>
            <a:lvl3pPr marL="671830" indent="0">
              <a:buNone/>
              <a:defRPr sz="1765"/>
            </a:lvl3pPr>
            <a:lvl4pPr marL="1008380" indent="0">
              <a:buNone/>
              <a:defRPr sz="1470"/>
            </a:lvl4pPr>
            <a:lvl5pPr marL="1344295" indent="0">
              <a:buNone/>
              <a:defRPr sz="1470"/>
            </a:lvl5pPr>
            <a:lvl6pPr marL="1680210" indent="0">
              <a:buNone/>
              <a:defRPr sz="1470"/>
            </a:lvl6pPr>
            <a:lvl7pPr marL="2016125" indent="0">
              <a:buNone/>
              <a:defRPr sz="1470"/>
            </a:lvl7pPr>
            <a:lvl8pPr marL="2352040" indent="0">
              <a:buNone/>
              <a:defRPr sz="1470"/>
            </a:lvl8pPr>
            <a:lvl9pPr marL="2688590" indent="0">
              <a:buNone/>
              <a:defRPr sz="147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19891" y="1512094"/>
            <a:ext cx="2902585" cy="2801341"/>
          </a:xfrm>
        </p:spPr>
        <p:txBody>
          <a:bodyPr/>
          <a:lstStyle>
            <a:lvl1pPr marL="0" indent="0">
              <a:buNone/>
              <a:defRPr sz="1175"/>
            </a:lvl1pPr>
            <a:lvl2pPr marL="335915" indent="0">
              <a:buNone/>
              <a:defRPr sz="1030"/>
            </a:lvl2pPr>
            <a:lvl3pPr marL="671830" indent="0">
              <a:buNone/>
              <a:defRPr sz="880"/>
            </a:lvl3pPr>
            <a:lvl4pPr marL="1008380" indent="0">
              <a:buNone/>
              <a:defRPr sz="735"/>
            </a:lvl4pPr>
            <a:lvl5pPr marL="1344295" indent="0">
              <a:buNone/>
              <a:defRPr sz="735"/>
            </a:lvl5pPr>
            <a:lvl6pPr marL="1680210" indent="0">
              <a:buNone/>
              <a:defRPr sz="735"/>
            </a:lvl6pPr>
            <a:lvl7pPr marL="2016125" indent="0">
              <a:buNone/>
              <a:defRPr sz="735"/>
            </a:lvl7pPr>
            <a:lvl8pPr marL="2352040" indent="0">
              <a:buNone/>
              <a:defRPr sz="735"/>
            </a:lvl8pPr>
            <a:lvl9pPr marL="2688590" indent="0">
              <a:buNone/>
              <a:defRPr sz="735"/>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8A14FFCF-463E-4D67-9145-5F37447319F8}"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21A364A-95C9-4918-B87B-C8364849B00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8A14FFCF-463E-4D67-9145-5F37447319F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21A364A-95C9-4918-B87B-C8364849B00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295" y="268350"/>
            <a:ext cx="1940525" cy="4271432"/>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18718" y="268350"/>
            <a:ext cx="5709082" cy="4271432"/>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8A14FFCF-463E-4D67-9145-5F37447319F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21A364A-95C9-4918-B87B-C8364849B00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8A14FFCF-463E-4D67-9145-5F37447319F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21A364A-95C9-4918-B87B-C8364849B00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14031" y="1256579"/>
            <a:ext cx="7762102" cy="2096630"/>
          </a:xfrm>
        </p:spPr>
        <p:txBody>
          <a:bodyPr anchor="b"/>
          <a:lstStyle>
            <a:lvl1pPr>
              <a:defRPr sz="441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14031" y="3373044"/>
            <a:ext cx="7762102" cy="1102568"/>
          </a:xfrm>
        </p:spPr>
        <p:txBody>
          <a:bodyPr/>
          <a:lstStyle>
            <a:lvl1pPr marL="0" indent="0">
              <a:buNone/>
              <a:defRPr sz="1765">
                <a:solidFill>
                  <a:schemeClr val="tx1">
                    <a:tint val="75000"/>
                  </a:schemeClr>
                </a:solidFill>
              </a:defRPr>
            </a:lvl1pPr>
            <a:lvl2pPr marL="335915" indent="0">
              <a:buNone/>
              <a:defRPr sz="1470">
                <a:solidFill>
                  <a:schemeClr val="tx1">
                    <a:tint val="75000"/>
                  </a:schemeClr>
                </a:solidFill>
              </a:defRPr>
            </a:lvl2pPr>
            <a:lvl3pPr marL="671830" indent="0">
              <a:buNone/>
              <a:defRPr sz="1325">
                <a:solidFill>
                  <a:schemeClr val="tx1">
                    <a:tint val="75000"/>
                  </a:schemeClr>
                </a:solidFill>
              </a:defRPr>
            </a:lvl3pPr>
            <a:lvl4pPr marL="1008380" indent="0">
              <a:buNone/>
              <a:defRPr sz="1175">
                <a:solidFill>
                  <a:schemeClr val="tx1">
                    <a:tint val="75000"/>
                  </a:schemeClr>
                </a:solidFill>
              </a:defRPr>
            </a:lvl4pPr>
            <a:lvl5pPr marL="1344295" indent="0">
              <a:buNone/>
              <a:defRPr sz="1175">
                <a:solidFill>
                  <a:schemeClr val="tx1">
                    <a:tint val="75000"/>
                  </a:schemeClr>
                </a:solidFill>
              </a:defRPr>
            </a:lvl5pPr>
            <a:lvl6pPr marL="1680210" indent="0">
              <a:buNone/>
              <a:defRPr sz="1175">
                <a:solidFill>
                  <a:schemeClr val="tx1">
                    <a:tint val="75000"/>
                  </a:schemeClr>
                </a:solidFill>
              </a:defRPr>
            </a:lvl6pPr>
            <a:lvl7pPr marL="2016125" indent="0">
              <a:buNone/>
              <a:defRPr sz="1175">
                <a:solidFill>
                  <a:schemeClr val="tx1">
                    <a:tint val="75000"/>
                  </a:schemeClr>
                </a:solidFill>
              </a:defRPr>
            </a:lvl7pPr>
            <a:lvl8pPr marL="2352040" indent="0">
              <a:buNone/>
              <a:defRPr sz="1175">
                <a:solidFill>
                  <a:schemeClr val="tx1">
                    <a:tint val="75000"/>
                  </a:schemeClr>
                </a:solidFill>
              </a:defRPr>
            </a:lvl8pPr>
            <a:lvl9pPr marL="2688590" indent="0">
              <a:buNone/>
              <a:defRPr sz="1175">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p:txBody>
          <a:bodyPr/>
          <a:lstStyle/>
          <a:p>
            <a:fld id="{8A14FFCF-463E-4D67-9145-5F37447319F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21A364A-95C9-4918-B87B-C8364849B00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A14FFCF-463E-4D67-9145-5F37447319F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21A364A-95C9-4918-B87B-C8364849B004}" type="slidenum">
              <a:rPr lang="zh-CN" altLang="en-US" smtClean="0"/>
            </a:fld>
            <a:endParaRPr lang="zh-CN" altLang="en-US"/>
          </a:p>
        </p:txBody>
      </p:sp>
      <p:sp>
        <p:nvSpPr>
          <p:cNvPr id="7" name="矩形 6"/>
          <p:cNvSpPr/>
          <p:nvPr userDrawn="1"/>
        </p:nvSpPr>
        <p:spPr>
          <a:xfrm>
            <a:off x="6228204" y="3217009"/>
            <a:ext cx="775136" cy="246221"/>
          </a:xfrm>
          <a:prstGeom prst="rect">
            <a:avLst/>
          </a:prstGeom>
        </p:spPr>
        <p:txBody>
          <a:bodyPr wrap="square">
            <a:spAutoFit/>
          </a:bodyPr>
          <a:lstStyle/>
          <a:p>
            <a:pPr defTabSz="914400"/>
            <a:r>
              <a:rPr lang="en-US" altLang="zh-CN" sz="100" dirty="0">
                <a:solidFill>
                  <a:prstClr val="white"/>
                </a:solidFill>
                <a:ea typeface="宋体" panose="02010600030101010101" pitchFamily="2" charset="-122"/>
              </a:rPr>
              <a:t>PPT</a:t>
            </a:r>
            <a:r>
              <a:rPr lang="zh-CN" altLang="en-US" sz="100" dirty="0">
                <a:solidFill>
                  <a:prstClr val="white"/>
                </a:solidFill>
                <a:ea typeface="宋体" panose="02010600030101010101" pitchFamily="2" charset="-122"/>
              </a:rPr>
              <a:t>模板下载：</a:t>
            </a:r>
            <a:r>
              <a:rPr lang="en-US" altLang="zh-CN" sz="100" dirty="0">
                <a:solidFill>
                  <a:prstClr val="white"/>
                </a:solidFill>
                <a:ea typeface="宋体" panose="02010600030101010101" pitchFamily="2" charset="-122"/>
              </a:rPr>
              <a:t>www.1ppt.com/moban/     </a:t>
            </a:r>
            <a:r>
              <a:rPr lang="zh-CN" altLang="en-US" sz="100" dirty="0">
                <a:solidFill>
                  <a:prstClr val="white"/>
                </a:solidFill>
                <a:ea typeface="宋体" panose="02010600030101010101" pitchFamily="2" charset="-122"/>
              </a:rPr>
              <a:t>行业</a:t>
            </a:r>
            <a:r>
              <a:rPr lang="en-US" altLang="zh-CN" sz="100" dirty="0">
                <a:solidFill>
                  <a:prstClr val="white"/>
                </a:solidFill>
                <a:ea typeface="宋体" panose="02010600030101010101" pitchFamily="2" charset="-122"/>
              </a:rPr>
              <a:t>PPT</a:t>
            </a:r>
            <a:r>
              <a:rPr lang="zh-CN" altLang="en-US" sz="100" dirty="0">
                <a:solidFill>
                  <a:prstClr val="white"/>
                </a:solidFill>
                <a:ea typeface="宋体" panose="02010600030101010101" pitchFamily="2" charset="-122"/>
              </a:rPr>
              <a:t>模板：</a:t>
            </a:r>
            <a:r>
              <a:rPr lang="en-US" altLang="zh-CN" sz="100" dirty="0">
                <a:solidFill>
                  <a:prstClr val="white"/>
                </a:solidFill>
                <a:ea typeface="宋体" panose="02010600030101010101" pitchFamily="2" charset="-122"/>
              </a:rPr>
              <a:t>www.1ppt.com/hangye/ </a:t>
            </a:r>
            <a:endParaRPr lang="en-US" altLang="zh-CN" sz="100" dirty="0">
              <a:solidFill>
                <a:prstClr val="white"/>
              </a:solidFill>
              <a:ea typeface="宋体" panose="02010600030101010101" pitchFamily="2" charset="-122"/>
            </a:endParaRPr>
          </a:p>
          <a:p>
            <a:pPr defTabSz="914400"/>
            <a:r>
              <a:rPr lang="zh-CN" altLang="en-US" sz="100" dirty="0">
                <a:solidFill>
                  <a:prstClr val="white"/>
                </a:solidFill>
                <a:ea typeface="宋体" panose="02010600030101010101" pitchFamily="2" charset="-122"/>
              </a:rPr>
              <a:t>节日</a:t>
            </a:r>
            <a:r>
              <a:rPr lang="en-US" altLang="zh-CN" sz="100" dirty="0">
                <a:solidFill>
                  <a:prstClr val="white"/>
                </a:solidFill>
                <a:ea typeface="宋体" panose="02010600030101010101" pitchFamily="2" charset="-122"/>
              </a:rPr>
              <a:t>PPT</a:t>
            </a:r>
            <a:r>
              <a:rPr lang="zh-CN" altLang="en-US" sz="100" dirty="0">
                <a:solidFill>
                  <a:prstClr val="white"/>
                </a:solidFill>
                <a:ea typeface="宋体" panose="02010600030101010101" pitchFamily="2" charset="-122"/>
              </a:rPr>
              <a:t>模板：</a:t>
            </a:r>
            <a:r>
              <a:rPr lang="en-US" altLang="zh-CN" sz="100" dirty="0">
                <a:solidFill>
                  <a:prstClr val="white"/>
                </a:solidFill>
                <a:ea typeface="宋体" panose="02010600030101010101" pitchFamily="2" charset="-122"/>
              </a:rPr>
              <a:t>www.1ppt.com/jieri/           PPT</a:t>
            </a:r>
            <a:r>
              <a:rPr lang="zh-CN" altLang="en-US" sz="100" dirty="0">
                <a:solidFill>
                  <a:prstClr val="white"/>
                </a:solidFill>
                <a:ea typeface="宋体" panose="02010600030101010101" pitchFamily="2" charset="-122"/>
              </a:rPr>
              <a:t>素材下载：</a:t>
            </a:r>
            <a:r>
              <a:rPr lang="en-US" altLang="zh-CN" sz="100" dirty="0">
                <a:solidFill>
                  <a:prstClr val="white"/>
                </a:solidFill>
                <a:ea typeface="宋体" panose="02010600030101010101" pitchFamily="2" charset="-122"/>
              </a:rPr>
              <a:t>www.1ppt.com/sucai/</a:t>
            </a:r>
            <a:endParaRPr lang="en-US" altLang="zh-CN" sz="100" dirty="0">
              <a:solidFill>
                <a:prstClr val="white"/>
              </a:solidFill>
              <a:ea typeface="宋体" panose="02010600030101010101" pitchFamily="2" charset="-122"/>
            </a:endParaRPr>
          </a:p>
          <a:p>
            <a:pPr defTabSz="914400"/>
            <a:r>
              <a:rPr lang="en-US" altLang="zh-CN" sz="100" dirty="0">
                <a:solidFill>
                  <a:prstClr val="white"/>
                </a:solidFill>
                <a:ea typeface="宋体" panose="02010600030101010101" pitchFamily="2" charset="-122"/>
              </a:rPr>
              <a:t>PPT</a:t>
            </a:r>
            <a:r>
              <a:rPr lang="zh-CN" altLang="en-US" sz="100" dirty="0">
                <a:solidFill>
                  <a:prstClr val="white"/>
                </a:solidFill>
                <a:ea typeface="宋体" panose="02010600030101010101" pitchFamily="2" charset="-122"/>
              </a:rPr>
              <a:t>背景图片：</a:t>
            </a:r>
            <a:r>
              <a:rPr lang="en-US" altLang="zh-CN" sz="100" dirty="0">
                <a:solidFill>
                  <a:prstClr val="white"/>
                </a:solidFill>
                <a:ea typeface="宋体" panose="02010600030101010101" pitchFamily="2" charset="-122"/>
              </a:rPr>
              <a:t>www.1ppt.com/beijing/      PPT</a:t>
            </a:r>
            <a:r>
              <a:rPr lang="zh-CN" altLang="en-US" sz="100" dirty="0">
                <a:solidFill>
                  <a:prstClr val="white"/>
                </a:solidFill>
                <a:ea typeface="宋体" panose="02010600030101010101" pitchFamily="2" charset="-122"/>
              </a:rPr>
              <a:t>图表下载：</a:t>
            </a:r>
            <a:r>
              <a:rPr lang="en-US" altLang="zh-CN" sz="100" dirty="0">
                <a:solidFill>
                  <a:prstClr val="white"/>
                </a:solidFill>
                <a:ea typeface="宋体" panose="02010600030101010101" pitchFamily="2" charset="-122"/>
              </a:rPr>
              <a:t>www.1ppt.com/tubiao/      </a:t>
            </a:r>
            <a:endParaRPr lang="en-US" altLang="zh-CN" sz="100" dirty="0">
              <a:solidFill>
                <a:prstClr val="white"/>
              </a:solidFill>
              <a:ea typeface="宋体" panose="02010600030101010101" pitchFamily="2" charset="-122"/>
            </a:endParaRPr>
          </a:p>
          <a:p>
            <a:pPr defTabSz="914400"/>
            <a:r>
              <a:rPr lang="zh-CN" altLang="en-US" sz="100" dirty="0">
                <a:solidFill>
                  <a:prstClr val="white"/>
                </a:solidFill>
                <a:ea typeface="宋体" panose="02010600030101010101" pitchFamily="2" charset="-122"/>
              </a:rPr>
              <a:t>优秀</a:t>
            </a:r>
            <a:r>
              <a:rPr lang="en-US" altLang="zh-CN" sz="100" dirty="0">
                <a:solidFill>
                  <a:prstClr val="white"/>
                </a:solidFill>
                <a:ea typeface="宋体" panose="02010600030101010101" pitchFamily="2" charset="-122"/>
              </a:rPr>
              <a:t>PPT</a:t>
            </a:r>
            <a:r>
              <a:rPr lang="zh-CN" altLang="en-US" sz="100" dirty="0">
                <a:solidFill>
                  <a:prstClr val="white"/>
                </a:solidFill>
                <a:ea typeface="宋体" panose="02010600030101010101" pitchFamily="2" charset="-122"/>
              </a:rPr>
              <a:t>下载：</a:t>
            </a:r>
            <a:r>
              <a:rPr lang="en-US" altLang="zh-CN" sz="100" dirty="0">
                <a:solidFill>
                  <a:prstClr val="white"/>
                </a:solidFill>
                <a:ea typeface="宋体" panose="02010600030101010101" pitchFamily="2" charset="-122"/>
              </a:rPr>
              <a:t>www.1ppt.com/xiazai/        PPT</a:t>
            </a:r>
            <a:r>
              <a:rPr lang="zh-CN" altLang="en-US" sz="100" dirty="0">
                <a:solidFill>
                  <a:prstClr val="white"/>
                </a:solidFill>
                <a:ea typeface="宋体" panose="02010600030101010101" pitchFamily="2" charset="-122"/>
              </a:rPr>
              <a:t>教程： </a:t>
            </a:r>
            <a:r>
              <a:rPr lang="en-US" altLang="zh-CN" sz="100" dirty="0">
                <a:solidFill>
                  <a:prstClr val="white"/>
                </a:solidFill>
                <a:ea typeface="宋体" panose="02010600030101010101" pitchFamily="2" charset="-122"/>
              </a:rPr>
              <a:t>www.1ppt.com/powerpoint/      </a:t>
            </a:r>
            <a:endParaRPr lang="en-US" altLang="zh-CN" sz="100" dirty="0">
              <a:solidFill>
                <a:prstClr val="white"/>
              </a:solidFill>
              <a:ea typeface="宋体" panose="02010600030101010101" pitchFamily="2" charset="-122"/>
            </a:endParaRPr>
          </a:p>
          <a:p>
            <a:pPr defTabSz="914400"/>
            <a:r>
              <a:rPr lang="en-US" altLang="zh-CN" sz="100" dirty="0">
                <a:solidFill>
                  <a:prstClr val="white"/>
                </a:solidFill>
                <a:ea typeface="宋体" panose="02010600030101010101" pitchFamily="2" charset="-122"/>
              </a:rPr>
              <a:t>Word</a:t>
            </a:r>
            <a:r>
              <a:rPr lang="zh-CN" altLang="en-US" sz="100" dirty="0">
                <a:solidFill>
                  <a:prstClr val="white"/>
                </a:solidFill>
                <a:ea typeface="宋体" panose="02010600030101010101" pitchFamily="2" charset="-122"/>
              </a:rPr>
              <a:t>教程： </a:t>
            </a:r>
            <a:r>
              <a:rPr lang="en-US" altLang="zh-CN" sz="100" dirty="0">
                <a:solidFill>
                  <a:prstClr val="white"/>
                </a:solidFill>
                <a:ea typeface="宋体" panose="02010600030101010101" pitchFamily="2" charset="-122"/>
              </a:rPr>
              <a:t>www.1ppt.com/word/              Excel</a:t>
            </a:r>
            <a:r>
              <a:rPr lang="zh-CN" altLang="en-US" sz="100" dirty="0">
                <a:solidFill>
                  <a:prstClr val="white"/>
                </a:solidFill>
                <a:ea typeface="宋体" panose="02010600030101010101" pitchFamily="2" charset="-122"/>
              </a:rPr>
              <a:t>教程：</a:t>
            </a:r>
            <a:r>
              <a:rPr lang="en-US" altLang="zh-CN" sz="100" dirty="0">
                <a:solidFill>
                  <a:prstClr val="white"/>
                </a:solidFill>
                <a:ea typeface="宋体" panose="02010600030101010101" pitchFamily="2" charset="-122"/>
              </a:rPr>
              <a:t>www.1ppt.com/excel/  </a:t>
            </a:r>
            <a:endParaRPr lang="en-US" altLang="zh-CN" sz="100" dirty="0">
              <a:solidFill>
                <a:prstClr val="white"/>
              </a:solidFill>
              <a:ea typeface="宋体" panose="02010600030101010101" pitchFamily="2" charset="-122"/>
            </a:endParaRPr>
          </a:p>
          <a:p>
            <a:pPr defTabSz="914400"/>
            <a:r>
              <a:rPr lang="zh-CN" altLang="en-US" sz="100" dirty="0">
                <a:solidFill>
                  <a:prstClr val="white"/>
                </a:solidFill>
                <a:ea typeface="宋体" panose="02010600030101010101" pitchFamily="2" charset="-122"/>
              </a:rPr>
              <a:t>资料下载：</a:t>
            </a:r>
            <a:r>
              <a:rPr lang="en-US" altLang="zh-CN" sz="100" dirty="0">
                <a:solidFill>
                  <a:prstClr val="white"/>
                </a:solidFill>
                <a:ea typeface="宋体" panose="02010600030101010101" pitchFamily="2" charset="-122"/>
              </a:rPr>
              <a:t>www.1ppt.com/ziliao/                PPT</a:t>
            </a:r>
            <a:r>
              <a:rPr lang="zh-CN" altLang="en-US" sz="100" dirty="0">
                <a:solidFill>
                  <a:prstClr val="white"/>
                </a:solidFill>
                <a:ea typeface="宋体" panose="02010600030101010101" pitchFamily="2" charset="-122"/>
              </a:rPr>
              <a:t>课件下载：</a:t>
            </a:r>
            <a:r>
              <a:rPr lang="en-US" altLang="zh-CN" sz="100" dirty="0">
                <a:solidFill>
                  <a:prstClr val="white"/>
                </a:solidFill>
                <a:ea typeface="宋体" panose="02010600030101010101" pitchFamily="2" charset="-122"/>
              </a:rPr>
              <a:t>www.1ppt.com/kejian/ </a:t>
            </a:r>
            <a:endParaRPr lang="en-US" altLang="zh-CN" sz="100" dirty="0">
              <a:solidFill>
                <a:prstClr val="white"/>
              </a:solidFill>
              <a:ea typeface="宋体" panose="02010600030101010101" pitchFamily="2" charset="-122"/>
            </a:endParaRPr>
          </a:p>
          <a:p>
            <a:pPr defTabSz="914400"/>
            <a:r>
              <a:rPr lang="zh-CN" altLang="en-US" sz="100" dirty="0">
                <a:solidFill>
                  <a:prstClr val="white"/>
                </a:solidFill>
                <a:ea typeface="宋体" panose="02010600030101010101" pitchFamily="2" charset="-122"/>
              </a:rPr>
              <a:t>范文下载：</a:t>
            </a:r>
            <a:r>
              <a:rPr lang="en-US" altLang="zh-CN" sz="100" dirty="0">
                <a:solidFill>
                  <a:prstClr val="white"/>
                </a:solidFill>
                <a:ea typeface="宋体" panose="02010600030101010101" pitchFamily="2" charset="-122"/>
              </a:rPr>
              <a:t>www.1ppt.com/fanwen/             </a:t>
            </a:r>
            <a:r>
              <a:rPr lang="zh-CN" altLang="en-US" sz="100" dirty="0">
                <a:solidFill>
                  <a:prstClr val="white"/>
                </a:solidFill>
                <a:ea typeface="宋体" panose="02010600030101010101" pitchFamily="2" charset="-122"/>
              </a:rPr>
              <a:t>试卷下载：</a:t>
            </a:r>
            <a:r>
              <a:rPr lang="en-US" altLang="zh-CN" sz="100" dirty="0">
                <a:solidFill>
                  <a:prstClr val="white"/>
                </a:solidFill>
                <a:ea typeface="宋体" panose="02010600030101010101" pitchFamily="2" charset="-122"/>
              </a:rPr>
              <a:t>www.1ppt.com/shiti/  </a:t>
            </a:r>
            <a:endParaRPr lang="en-US" altLang="zh-CN" sz="100" dirty="0">
              <a:solidFill>
                <a:prstClr val="white"/>
              </a:solidFill>
              <a:ea typeface="宋体" panose="02010600030101010101" pitchFamily="2" charset="-122"/>
            </a:endParaRPr>
          </a:p>
          <a:p>
            <a:pPr defTabSz="914400"/>
            <a:r>
              <a:rPr lang="zh-CN" altLang="en-US" sz="100" dirty="0">
                <a:solidFill>
                  <a:prstClr val="white"/>
                </a:solidFill>
                <a:ea typeface="宋体" panose="02010600030101010101" pitchFamily="2" charset="-122"/>
              </a:rPr>
              <a:t>教案下载：</a:t>
            </a:r>
            <a:r>
              <a:rPr lang="en-US" altLang="zh-CN" sz="100" dirty="0">
                <a:solidFill>
                  <a:prstClr val="white"/>
                </a:solidFill>
                <a:ea typeface="宋体" panose="02010600030101010101" pitchFamily="2" charset="-122"/>
              </a:rPr>
              <a:t>www.1ppt.com/jiaoan/  </a:t>
            </a:r>
            <a:r>
              <a:rPr lang="en-US" altLang="zh-CN" sz="100" dirty="0" smtClean="0">
                <a:solidFill>
                  <a:prstClr val="white"/>
                </a:solidFill>
                <a:ea typeface="宋体" panose="02010600030101010101" pitchFamily="2" charset="-122"/>
              </a:rPr>
              <a:t>      </a:t>
            </a:r>
            <a:endParaRPr lang="en-US" altLang="zh-CN" sz="100" dirty="0">
              <a:solidFill>
                <a:prstClr val="white"/>
              </a:solidFill>
              <a:ea typeface="宋体" panose="02010600030101010101" pitchFamily="2" charset="-122"/>
            </a:endParaRPr>
          </a:p>
          <a:p>
            <a:pPr defTabSz="914400"/>
            <a:r>
              <a:rPr lang="zh-CN" altLang="en-US" sz="100" dirty="0" smtClean="0">
                <a:solidFill>
                  <a:prstClr val="white"/>
                </a:solidFill>
                <a:ea typeface="宋体" panose="02010600030101010101" pitchFamily="2" charset="-122"/>
              </a:rPr>
              <a:t>字体下载：</a:t>
            </a:r>
            <a:r>
              <a:rPr lang="en-US" altLang="zh-CN" sz="100" dirty="0" smtClean="0">
                <a:solidFill>
                  <a:prstClr val="white"/>
                </a:solidFill>
                <a:ea typeface="宋体" panose="02010600030101010101" pitchFamily="2" charset="-122"/>
              </a:rPr>
              <a:t>www.1ppt.com/ziti/</a:t>
            </a:r>
            <a:endParaRPr lang="en-US" altLang="zh-CN" sz="100" dirty="0">
              <a:solidFill>
                <a:prstClr val="white"/>
              </a:solidFill>
              <a:ea typeface="宋体" panose="02010600030101010101" pitchFamily="2" charset="-122"/>
            </a:endParaRPr>
          </a:p>
          <a:p>
            <a:pPr defTabSz="914400"/>
            <a:r>
              <a:rPr lang="en-US" altLang="zh-CN" sz="100" dirty="0">
                <a:solidFill>
                  <a:prstClr val="white"/>
                </a:solidFill>
                <a:ea typeface="宋体" panose="02010600030101010101" pitchFamily="2" charset="-122"/>
              </a:rPr>
              <a:t> </a:t>
            </a:r>
            <a:endParaRPr lang="zh-CN" altLang="en-US" sz="100" dirty="0">
              <a:solidFill>
                <a:prstClr val="white"/>
              </a:solidFill>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18718" y="1341750"/>
            <a:ext cx="3824804" cy="3198032"/>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4556016" y="1341750"/>
            <a:ext cx="3824804" cy="3198032"/>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8A14FFCF-463E-4D67-9145-5F37447319F8}"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21A364A-95C9-4918-B87B-C8364849B00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19890" y="268350"/>
            <a:ext cx="7762102" cy="974228"/>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19891" y="1235577"/>
            <a:ext cx="3807226" cy="605537"/>
          </a:xfrm>
        </p:spPr>
        <p:txBody>
          <a:bodyPr anchor="b"/>
          <a:lstStyle>
            <a:lvl1pPr marL="0" indent="0">
              <a:buNone/>
              <a:defRPr sz="1765" b="1"/>
            </a:lvl1pPr>
            <a:lvl2pPr marL="335915" indent="0">
              <a:buNone/>
              <a:defRPr sz="1470" b="1"/>
            </a:lvl2pPr>
            <a:lvl3pPr marL="671830" indent="0">
              <a:buNone/>
              <a:defRPr sz="1325" b="1"/>
            </a:lvl3pPr>
            <a:lvl4pPr marL="1008380" indent="0">
              <a:buNone/>
              <a:defRPr sz="1175" b="1"/>
            </a:lvl4pPr>
            <a:lvl5pPr marL="1344295" indent="0">
              <a:buNone/>
              <a:defRPr sz="1175" b="1"/>
            </a:lvl5pPr>
            <a:lvl6pPr marL="1680210" indent="0">
              <a:buNone/>
              <a:defRPr sz="1175" b="1"/>
            </a:lvl6pPr>
            <a:lvl7pPr marL="2016125" indent="0">
              <a:buNone/>
              <a:defRPr sz="1175" b="1"/>
            </a:lvl7pPr>
            <a:lvl8pPr marL="2352040" indent="0">
              <a:buNone/>
              <a:defRPr sz="1175" b="1"/>
            </a:lvl8pPr>
            <a:lvl9pPr marL="2688590" indent="0">
              <a:buNone/>
              <a:defRPr sz="1175"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619891" y="1841114"/>
            <a:ext cx="3807226" cy="2708002"/>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4556016" y="1235577"/>
            <a:ext cx="3825976" cy="605537"/>
          </a:xfrm>
        </p:spPr>
        <p:txBody>
          <a:bodyPr anchor="b"/>
          <a:lstStyle>
            <a:lvl1pPr marL="0" indent="0">
              <a:buNone/>
              <a:defRPr sz="1765" b="1"/>
            </a:lvl1pPr>
            <a:lvl2pPr marL="335915" indent="0">
              <a:buNone/>
              <a:defRPr sz="1470" b="1"/>
            </a:lvl2pPr>
            <a:lvl3pPr marL="671830" indent="0">
              <a:buNone/>
              <a:defRPr sz="1325" b="1"/>
            </a:lvl3pPr>
            <a:lvl4pPr marL="1008380" indent="0">
              <a:buNone/>
              <a:defRPr sz="1175" b="1"/>
            </a:lvl4pPr>
            <a:lvl5pPr marL="1344295" indent="0">
              <a:buNone/>
              <a:defRPr sz="1175" b="1"/>
            </a:lvl5pPr>
            <a:lvl6pPr marL="1680210" indent="0">
              <a:buNone/>
              <a:defRPr sz="1175" b="1"/>
            </a:lvl6pPr>
            <a:lvl7pPr marL="2016125" indent="0">
              <a:buNone/>
              <a:defRPr sz="1175" b="1"/>
            </a:lvl7pPr>
            <a:lvl8pPr marL="2352040" indent="0">
              <a:buNone/>
              <a:defRPr sz="1175" b="1"/>
            </a:lvl8pPr>
            <a:lvl9pPr marL="2688590" indent="0">
              <a:buNone/>
              <a:defRPr sz="1175"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4556016" y="1841114"/>
            <a:ext cx="3825976" cy="2708002"/>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8A14FFCF-463E-4D67-9145-5F37447319F8}"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21A364A-95C9-4918-B87B-C8364849B00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8A14FFCF-463E-4D67-9145-5F37447319F8}"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21A364A-95C9-4918-B87B-C8364849B00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14FFCF-463E-4D67-9145-5F37447319F8}"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21A364A-95C9-4918-B87B-C8364849B00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19891" y="336021"/>
            <a:ext cx="2902585" cy="1176073"/>
          </a:xfrm>
        </p:spPr>
        <p:txBody>
          <a:bodyPr anchor="b"/>
          <a:lstStyle>
            <a:lvl1pPr>
              <a:defRPr sz="235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25976" y="725712"/>
            <a:ext cx="4556016" cy="3581889"/>
          </a:xfrm>
        </p:spPr>
        <p:txBody>
          <a:bodyPr/>
          <a:lstStyle>
            <a:lvl1pPr>
              <a:defRPr sz="2350"/>
            </a:lvl1pPr>
            <a:lvl2pPr>
              <a:defRPr sz="2060"/>
            </a:lvl2pPr>
            <a:lvl3pPr>
              <a:defRPr sz="1765"/>
            </a:lvl3pPr>
            <a:lvl4pPr>
              <a:defRPr sz="1470"/>
            </a:lvl4pPr>
            <a:lvl5pPr>
              <a:defRPr sz="1470"/>
            </a:lvl5pPr>
            <a:lvl6pPr>
              <a:defRPr sz="1470"/>
            </a:lvl6pPr>
            <a:lvl7pPr>
              <a:defRPr sz="1470"/>
            </a:lvl7pPr>
            <a:lvl8pPr>
              <a:defRPr sz="1470"/>
            </a:lvl8pPr>
            <a:lvl9pPr>
              <a:defRPr sz="147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619891" y="1512094"/>
            <a:ext cx="2902585" cy="2801341"/>
          </a:xfrm>
        </p:spPr>
        <p:txBody>
          <a:bodyPr/>
          <a:lstStyle>
            <a:lvl1pPr marL="0" indent="0">
              <a:buNone/>
              <a:defRPr sz="1175"/>
            </a:lvl1pPr>
            <a:lvl2pPr marL="335915" indent="0">
              <a:buNone/>
              <a:defRPr sz="1030"/>
            </a:lvl2pPr>
            <a:lvl3pPr marL="671830" indent="0">
              <a:buNone/>
              <a:defRPr sz="880"/>
            </a:lvl3pPr>
            <a:lvl4pPr marL="1008380" indent="0">
              <a:buNone/>
              <a:defRPr sz="735"/>
            </a:lvl4pPr>
            <a:lvl5pPr marL="1344295" indent="0">
              <a:buNone/>
              <a:defRPr sz="735"/>
            </a:lvl5pPr>
            <a:lvl6pPr marL="1680210" indent="0">
              <a:buNone/>
              <a:defRPr sz="735"/>
            </a:lvl6pPr>
            <a:lvl7pPr marL="2016125" indent="0">
              <a:buNone/>
              <a:defRPr sz="735"/>
            </a:lvl7pPr>
            <a:lvl8pPr marL="2352040" indent="0">
              <a:buNone/>
              <a:defRPr sz="735"/>
            </a:lvl8pPr>
            <a:lvl9pPr marL="2688590" indent="0">
              <a:buNone/>
              <a:defRPr sz="735"/>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8A14FFCF-463E-4D67-9145-5F37447319F8}"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21A364A-95C9-4918-B87B-C8364849B00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8718" y="268350"/>
            <a:ext cx="7762102" cy="97422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18718" y="1341750"/>
            <a:ext cx="7762102" cy="3198032"/>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618718" y="4671624"/>
            <a:ext cx="2024896" cy="268350"/>
          </a:xfrm>
          <a:prstGeom prst="rect">
            <a:avLst/>
          </a:prstGeom>
        </p:spPr>
        <p:txBody>
          <a:bodyPr vert="horz" lIns="91440" tIns="45720" rIns="91440" bIns="45720" rtlCol="0" anchor="ctr"/>
          <a:lstStyle>
            <a:lvl1pPr algn="l">
              <a:defRPr sz="880">
                <a:solidFill>
                  <a:schemeClr val="tx1">
                    <a:tint val="75000"/>
                  </a:schemeClr>
                </a:solidFill>
              </a:defRPr>
            </a:lvl1pPr>
          </a:lstStyle>
          <a:p>
            <a:fld id="{8A14FFCF-463E-4D67-9145-5F37447319F8}" type="datetimeFigureOut">
              <a:rPr lang="zh-CN" altLang="en-US" smtClean="0"/>
            </a:fld>
            <a:endParaRPr lang="zh-CN" altLang="en-US"/>
          </a:p>
        </p:txBody>
      </p:sp>
      <p:sp>
        <p:nvSpPr>
          <p:cNvPr id="5" name="Footer Placeholder 4"/>
          <p:cNvSpPr>
            <a:spLocks noGrp="1"/>
          </p:cNvSpPr>
          <p:nvPr>
            <p:ph type="ftr" sz="quarter" idx="3"/>
          </p:nvPr>
        </p:nvSpPr>
        <p:spPr>
          <a:xfrm>
            <a:off x="2981097" y="4671624"/>
            <a:ext cx="3037344" cy="268350"/>
          </a:xfrm>
          <a:prstGeom prst="rect">
            <a:avLst/>
          </a:prstGeom>
        </p:spPr>
        <p:txBody>
          <a:bodyPr vert="horz" lIns="91440" tIns="45720" rIns="91440" bIns="45720" rtlCol="0" anchor="ctr"/>
          <a:lstStyle>
            <a:lvl1pPr algn="ctr">
              <a:defRPr sz="88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355924" y="4671624"/>
            <a:ext cx="2024896" cy="268350"/>
          </a:xfrm>
          <a:prstGeom prst="rect">
            <a:avLst/>
          </a:prstGeom>
        </p:spPr>
        <p:txBody>
          <a:bodyPr vert="horz" lIns="91440" tIns="45720" rIns="91440" bIns="45720" rtlCol="0" anchor="ctr"/>
          <a:lstStyle>
            <a:lvl1pPr algn="r">
              <a:defRPr sz="880">
                <a:solidFill>
                  <a:schemeClr val="tx1">
                    <a:tint val="75000"/>
                  </a:schemeClr>
                </a:solidFill>
              </a:defRPr>
            </a:lvl1pPr>
          </a:lstStyle>
          <a:p>
            <a:fld id="{721A364A-95C9-4918-B87B-C8364849B00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xStyles>
    <p:titleStyle>
      <a:lvl1pPr algn="l" defTabSz="671830" rtl="0" eaLnBrk="1" latinLnBrk="0" hangingPunct="1">
        <a:lnSpc>
          <a:spcPct val="90000"/>
        </a:lnSpc>
        <a:spcBef>
          <a:spcPct val="0"/>
        </a:spcBef>
        <a:buNone/>
        <a:defRPr sz="3235" kern="1200">
          <a:solidFill>
            <a:schemeClr val="tx1"/>
          </a:solidFill>
          <a:latin typeface="+mj-lt"/>
          <a:ea typeface="+mj-ea"/>
          <a:cs typeface="+mj-cs"/>
        </a:defRPr>
      </a:lvl1pPr>
    </p:titleStyle>
    <p:bodyStyle>
      <a:lvl1pPr marL="168275" indent="-168275" algn="l" defTabSz="671830" rtl="0" eaLnBrk="1" latinLnBrk="0" hangingPunct="1">
        <a:lnSpc>
          <a:spcPct val="90000"/>
        </a:lnSpc>
        <a:spcBef>
          <a:spcPts val="735"/>
        </a:spcBef>
        <a:buFont typeface="Arial" panose="020B0604020202020204" pitchFamily="34" charset="0"/>
        <a:buChar char="•"/>
        <a:defRPr sz="2060" kern="1200">
          <a:solidFill>
            <a:schemeClr val="tx1"/>
          </a:solidFill>
          <a:latin typeface="+mn-lt"/>
          <a:ea typeface="+mn-ea"/>
          <a:cs typeface="+mn-cs"/>
        </a:defRPr>
      </a:lvl1pPr>
      <a:lvl2pPr marL="504190" indent="-168275" algn="l" defTabSz="671830" rtl="0" eaLnBrk="1" latinLnBrk="0" hangingPunct="1">
        <a:lnSpc>
          <a:spcPct val="90000"/>
        </a:lnSpc>
        <a:spcBef>
          <a:spcPts val="370"/>
        </a:spcBef>
        <a:buFont typeface="Arial" panose="020B0604020202020204" pitchFamily="34" charset="0"/>
        <a:buChar char="•"/>
        <a:defRPr sz="1765" kern="1200">
          <a:solidFill>
            <a:schemeClr val="tx1"/>
          </a:solidFill>
          <a:latin typeface="+mn-lt"/>
          <a:ea typeface="+mn-ea"/>
          <a:cs typeface="+mn-cs"/>
        </a:defRPr>
      </a:lvl2pPr>
      <a:lvl3pPr marL="840105" indent="-168275" algn="l" defTabSz="671830" rtl="0" eaLnBrk="1" latinLnBrk="0" hangingPunct="1">
        <a:lnSpc>
          <a:spcPct val="90000"/>
        </a:lnSpc>
        <a:spcBef>
          <a:spcPts val="370"/>
        </a:spcBef>
        <a:buFont typeface="Arial" panose="020B0604020202020204" pitchFamily="34" charset="0"/>
        <a:buChar char="•"/>
        <a:defRPr sz="1470" kern="1200">
          <a:solidFill>
            <a:schemeClr val="tx1"/>
          </a:solidFill>
          <a:latin typeface="+mn-lt"/>
          <a:ea typeface="+mn-ea"/>
          <a:cs typeface="+mn-cs"/>
        </a:defRPr>
      </a:lvl3pPr>
      <a:lvl4pPr marL="1176020" indent="-168275" algn="l" defTabSz="671830" rtl="0" eaLnBrk="1" latinLnBrk="0" hangingPunct="1">
        <a:lnSpc>
          <a:spcPct val="90000"/>
        </a:lnSpc>
        <a:spcBef>
          <a:spcPts val="370"/>
        </a:spcBef>
        <a:buFont typeface="Arial" panose="020B0604020202020204" pitchFamily="34" charset="0"/>
        <a:buChar char="•"/>
        <a:defRPr sz="1325" kern="1200">
          <a:solidFill>
            <a:schemeClr val="tx1"/>
          </a:solidFill>
          <a:latin typeface="+mn-lt"/>
          <a:ea typeface="+mn-ea"/>
          <a:cs typeface="+mn-cs"/>
        </a:defRPr>
      </a:lvl4pPr>
      <a:lvl5pPr marL="1511935" indent="-168275" algn="l" defTabSz="671830" rtl="0" eaLnBrk="1" latinLnBrk="0" hangingPunct="1">
        <a:lnSpc>
          <a:spcPct val="90000"/>
        </a:lnSpc>
        <a:spcBef>
          <a:spcPts val="370"/>
        </a:spcBef>
        <a:buFont typeface="Arial" panose="020B0604020202020204" pitchFamily="34" charset="0"/>
        <a:buChar char="•"/>
        <a:defRPr sz="1325" kern="1200">
          <a:solidFill>
            <a:schemeClr val="tx1"/>
          </a:solidFill>
          <a:latin typeface="+mn-lt"/>
          <a:ea typeface="+mn-ea"/>
          <a:cs typeface="+mn-cs"/>
        </a:defRPr>
      </a:lvl5pPr>
      <a:lvl6pPr marL="1848485" indent="-168275" algn="l" defTabSz="671830" rtl="0" eaLnBrk="1" latinLnBrk="0" hangingPunct="1">
        <a:lnSpc>
          <a:spcPct val="90000"/>
        </a:lnSpc>
        <a:spcBef>
          <a:spcPts val="370"/>
        </a:spcBef>
        <a:buFont typeface="Arial" panose="020B0604020202020204" pitchFamily="34" charset="0"/>
        <a:buChar char="•"/>
        <a:defRPr sz="1325" kern="1200">
          <a:solidFill>
            <a:schemeClr val="tx1"/>
          </a:solidFill>
          <a:latin typeface="+mn-lt"/>
          <a:ea typeface="+mn-ea"/>
          <a:cs typeface="+mn-cs"/>
        </a:defRPr>
      </a:lvl6pPr>
      <a:lvl7pPr marL="2184400" indent="-168275" algn="l" defTabSz="671830" rtl="0" eaLnBrk="1" latinLnBrk="0" hangingPunct="1">
        <a:lnSpc>
          <a:spcPct val="90000"/>
        </a:lnSpc>
        <a:spcBef>
          <a:spcPts val="370"/>
        </a:spcBef>
        <a:buFont typeface="Arial" panose="020B0604020202020204" pitchFamily="34" charset="0"/>
        <a:buChar char="•"/>
        <a:defRPr sz="1325" kern="1200">
          <a:solidFill>
            <a:schemeClr val="tx1"/>
          </a:solidFill>
          <a:latin typeface="+mn-lt"/>
          <a:ea typeface="+mn-ea"/>
          <a:cs typeface="+mn-cs"/>
        </a:defRPr>
      </a:lvl7pPr>
      <a:lvl8pPr marL="2520315" indent="-168275" algn="l" defTabSz="671830" rtl="0" eaLnBrk="1" latinLnBrk="0" hangingPunct="1">
        <a:lnSpc>
          <a:spcPct val="90000"/>
        </a:lnSpc>
        <a:spcBef>
          <a:spcPts val="370"/>
        </a:spcBef>
        <a:buFont typeface="Arial" panose="020B0604020202020204" pitchFamily="34" charset="0"/>
        <a:buChar char="•"/>
        <a:defRPr sz="1325" kern="1200">
          <a:solidFill>
            <a:schemeClr val="tx1"/>
          </a:solidFill>
          <a:latin typeface="+mn-lt"/>
          <a:ea typeface="+mn-ea"/>
          <a:cs typeface="+mn-cs"/>
        </a:defRPr>
      </a:lvl8pPr>
      <a:lvl9pPr marL="2856230" indent="-168275" algn="l" defTabSz="671830" rtl="0" eaLnBrk="1" latinLnBrk="0" hangingPunct="1">
        <a:lnSpc>
          <a:spcPct val="90000"/>
        </a:lnSpc>
        <a:spcBef>
          <a:spcPts val="370"/>
        </a:spcBef>
        <a:buFont typeface="Arial" panose="020B0604020202020204" pitchFamily="34" charset="0"/>
        <a:buChar char="•"/>
        <a:defRPr sz="1325" kern="1200">
          <a:solidFill>
            <a:schemeClr val="tx1"/>
          </a:solidFill>
          <a:latin typeface="+mn-lt"/>
          <a:ea typeface="+mn-ea"/>
          <a:cs typeface="+mn-cs"/>
        </a:defRPr>
      </a:lvl9pPr>
    </p:bodyStyle>
    <p:otherStyle>
      <a:defPPr>
        <a:defRPr lang="en-US"/>
      </a:defPPr>
      <a:lvl1pPr marL="0" algn="l" defTabSz="671830" rtl="0" eaLnBrk="1" latinLnBrk="0" hangingPunct="1">
        <a:defRPr sz="1325" kern="1200">
          <a:solidFill>
            <a:schemeClr val="tx1"/>
          </a:solidFill>
          <a:latin typeface="+mn-lt"/>
          <a:ea typeface="+mn-ea"/>
          <a:cs typeface="+mn-cs"/>
        </a:defRPr>
      </a:lvl1pPr>
      <a:lvl2pPr marL="335915" algn="l" defTabSz="671830" rtl="0" eaLnBrk="1" latinLnBrk="0" hangingPunct="1">
        <a:defRPr sz="1325" kern="1200">
          <a:solidFill>
            <a:schemeClr val="tx1"/>
          </a:solidFill>
          <a:latin typeface="+mn-lt"/>
          <a:ea typeface="+mn-ea"/>
          <a:cs typeface="+mn-cs"/>
        </a:defRPr>
      </a:lvl2pPr>
      <a:lvl3pPr marL="671830" algn="l" defTabSz="671830" rtl="0" eaLnBrk="1" latinLnBrk="0" hangingPunct="1">
        <a:defRPr sz="1325" kern="1200">
          <a:solidFill>
            <a:schemeClr val="tx1"/>
          </a:solidFill>
          <a:latin typeface="+mn-lt"/>
          <a:ea typeface="+mn-ea"/>
          <a:cs typeface="+mn-cs"/>
        </a:defRPr>
      </a:lvl3pPr>
      <a:lvl4pPr marL="1008380" algn="l" defTabSz="671830" rtl="0" eaLnBrk="1" latinLnBrk="0" hangingPunct="1">
        <a:defRPr sz="1325" kern="1200">
          <a:solidFill>
            <a:schemeClr val="tx1"/>
          </a:solidFill>
          <a:latin typeface="+mn-lt"/>
          <a:ea typeface="+mn-ea"/>
          <a:cs typeface="+mn-cs"/>
        </a:defRPr>
      </a:lvl4pPr>
      <a:lvl5pPr marL="1344295" algn="l" defTabSz="671830" rtl="0" eaLnBrk="1" latinLnBrk="0" hangingPunct="1">
        <a:defRPr sz="1325" kern="1200">
          <a:solidFill>
            <a:schemeClr val="tx1"/>
          </a:solidFill>
          <a:latin typeface="+mn-lt"/>
          <a:ea typeface="+mn-ea"/>
          <a:cs typeface="+mn-cs"/>
        </a:defRPr>
      </a:lvl5pPr>
      <a:lvl6pPr marL="1680210" algn="l" defTabSz="671830" rtl="0" eaLnBrk="1" latinLnBrk="0" hangingPunct="1">
        <a:defRPr sz="1325" kern="1200">
          <a:solidFill>
            <a:schemeClr val="tx1"/>
          </a:solidFill>
          <a:latin typeface="+mn-lt"/>
          <a:ea typeface="+mn-ea"/>
          <a:cs typeface="+mn-cs"/>
        </a:defRPr>
      </a:lvl6pPr>
      <a:lvl7pPr marL="2016125" algn="l" defTabSz="671830" rtl="0" eaLnBrk="1" latinLnBrk="0" hangingPunct="1">
        <a:defRPr sz="1325" kern="1200">
          <a:solidFill>
            <a:schemeClr val="tx1"/>
          </a:solidFill>
          <a:latin typeface="+mn-lt"/>
          <a:ea typeface="+mn-ea"/>
          <a:cs typeface="+mn-cs"/>
        </a:defRPr>
      </a:lvl7pPr>
      <a:lvl8pPr marL="2352040" algn="l" defTabSz="671830" rtl="0" eaLnBrk="1" latinLnBrk="0" hangingPunct="1">
        <a:defRPr sz="1325" kern="1200">
          <a:solidFill>
            <a:schemeClr val="tx1"/>
          </a:solidFill>
          <a:latin typeface="+mn-lt"/>
          <a:ea typeface="+mn-ea"/>
          <a:cs typeface="+mn-cs"/>
        </a:defRPr>
      </a:lvl8pPr>
      <a:lvl9pPr marL="2688590" algn="l" defTabSz="671830" rtl="0" eaLnBrk="1" latinLnBrk="0" hangingPunct="1">
        <a:defRPr sz="13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xml"/><Relationship Id="rId3" Type="http://schemas.openxmlformats.org/officeDocument/2006/relationships/image" Target="../media/image1.jpeg"/><Relationship Id="rId2" Type="http://schemas.openxmlformats.org/officeDocument/2006/relationships/image" Target="../media/image12.jpeg"/><Relationship Id="rId1"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14.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image" Target="../media/image5.jpeg"/><Relationship Id="rId1" Type="http://schemas.openxmlformats.org/officeDocument/2006/relationships/image" Target="../media/image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3.jpe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 (4)"/>
          <p:cNvPicPr>
            <a:picLocks noChangeAspect="1"/>
          </p:cNvPicPr>
          <p:nvPr/>
        </p:nvPicPr>
        <p:blipFill>
          <a:blip r:embed="rId1"/>
          <a:stretch>
            <a:fillRect/>
          </a:stretch>
        </p:blipFill>
        <p:spPr>
          <a:xfrm>
            <a:off x="88900" y="-1270"/>
            <a:ext cx="8976995" cy="5039995"/>
          </a:xfrm>
          <a:prstGeom prst="rect">
            <a:avLst/>
          </a:prstGeom>
        </p:spPr>
      </p:pic>
      <p:sp>
        <p:nvSpPr>
          <p:cNvPr id="2" name="矩形 1"/>
          <p:cNvSpPr/>
          <p:nvPr/>
        </p:nvSpPr>
        <p:spPr>
          <a:xfrm>
            <a:off x="0" y="0"/>
            <a:ext cx="6193742" cy="5040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769053" y="1112394"/>
            <a:ext cx="7112000" cy="2834640"/>
          </a:xfrm>
          <a:prstGeom prst="rect">
            <a:avLst/>
          </a:prstGeom>
          <a:noFill/>
          <a:ln w="38100">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201360" y="1327143"/>
            <a:ext cx="1780540" cy="1014730"/>
          </a:xfrm>
          <a:prstGeom prst="rect">
            <a:avLst/>
          </a:prstGeom>
          <a:noFill/>
        </p:spPr>
        <p:txBody>
          <a:bodyPr wrap="none" rtlCol="0">
            <a:spAutoFit/>
          </a:bodyPr>
          <a:lstStyle/>
          <a:p>
            <a:r>
              <a:rPr lang="en-US" altLang="zh-CN" sz="6000" dirty="0" smtClean="0">
                <a:solidFill>
                  <a:srgbClr val="653E2F"/>
                </a:solidFill>
                <a:latin typeface="Agency FB" panose="020B0503020202020204" pitchFamily="34" charset="0"/>
              </a:rPr>
              <a:t>2021</a:t>
            </a:r>
            <a:endParaRPr lang="en-US" altLang="zh-CN" sz="6000" dirty="0" smtClean="0">
              <a:solidFill>
                <a:srgbClr val="653E2F"/>
              </a:solidFill>
              <a:latin typeface="Agency FB" panose="020B0503020202020204" pitchFamily="34" charset="0"/>
            </a:endParaRPr>
          </a:p>
        </p:txBody>
      </p:sp>
      <p:sp>
        <p:nvSpPr>
          <p:cNvPr id="11" name="文本框 10"/>
          <p:cNvSpPr txBox="1"/>
          <p:nvPr/>
        </p:nvSpPr>
        <p:spPr>
          <a:xfrm>
            <a:off x="1140438" y="2213235"/>
            <a:ext cx="3396615" cy="645160"/>
          </a:xfrm>
          <a:prstGeom prst="rect">
            <a:avLst/>
          </a:prstGeom>
          <a:noFill/>
        </p:spPr>
        <p:txBody>
          <a:bodyPr wrap="none" rtlCol="0">
            <a:spAutoFit/>
          </a:bodyPr>
          <a:lstStyle/>
          <a:p>
            <a:r>
              <a:rPr lang="zh-CN" altLang="en-US" sz="3600" b="1" dirty="0">
                <a:latin typeface="方正兰亭中粗黑_GBK" panose="02000000000000000000" pitchFamily="2" charset="-122"/>
                <a:ea typeface="方正兰亭中粗黑_GBK" panose="02000000000000000000" pitchFamily="2" charset="-122"/>
              </a:rPr>
              <a:t>工作总结</a:t>
            </a:r>
            <a:r>
              <a:rPr lang="zh-CN" altLang="en-US" sz="3600" b="1" dirty="0">
                <a:latin typeface="方正兰亭准黑_GBK" panose="02000000000000000000" pitchFamily="2" charset="-122"/>
                <a:ea typeface="方正兰亭准黑_GBK" panose="02000000000000000000" pitchFamily="2" charset="-122"/>
              </a:rPr>
              <a:t>暨计划</a:t>
            </a:r>
            <a:endParaRPr lang="zh-CN" altLang="en-US" sz="3600" b="1" dirty="0">
              <a:latin typeface="方正兰亭准黑_GBK" panose="02000000000000000000" pitchFamily="2" charset="-122"/>
              <a:ea typeface="方正兰亭准黑_GBK" panose="02000000000000000000" pitchFamily="2" charset="-122"/>
            </a:endParaRPr>
          </a:p>
        </p:txBody>
      </p:sp>
      <p:cxnSp>
        <p:nvCxnSpPr>
          <p:cNvPr id="7" name="直接连接符 6"/>
          <p:cNvCxnSpPr/>
          <p:nvPr/>
        </p:nvCxnSpPr>
        <p:spPr>
          <a:xfrm>
            <a:off x="1335940" y="2877385"/>
            <a:ext cx="521435" cy="0"/>
          </a:xfrm>
          <a:prstGeom prst="line">
            <a:avLst/>
          </a:prstGeom>
          <a:ln w="25400">
            <a:solidFill>
              <a:srgbClr val="836049"/>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252198" y="2959416"/>
            <a:ext cx="4927622" cy="384721"/>
          </a:xfrm>
          <a:prstGeom prst="rect">
            <a:avLst/>
          </a:prstGeom>
          <a:noFill/>
        </p:spPr>
        <p:txBody>
          <a:bodyPr wrap="square" rtlCol="0">
            <a:spAutoFit/>
          </a:bodyPr>
          <a:lstStyle/>
          <a:p>
            <a:r>
              <a:rPr lang="en-US" altLang="zh-CN" sz="950" dirty="0">
                <a:solidFill>
                  <a:srgbClr val="53585F"/>
                </a:solidFill>
                <a:latin typeface="方正兰亭准黑_GBK" panose="02000000000000000000" pitchFamily="2" charset="-122"/>
                <a:ea typeface="方正兰亭准黑_GBK" panose="02000000000000000000" pitchFamily="2" charset="-122"/>
              </a:rPr>
              <a:t>Lorem ipsum </a:t>
            </a:r>
            <a:r>
              <a:rPr lang="en-US" altLang="zh-CN" sz="950" dirty="0" err="1">
                <a:solidFill>
                  <a:srgbClr val="53585F"/>
                </a:solidFill>
                <a:latin typeface="方正兰亭准黑_GBK" panose="02000000000000000000" pitchFamily="2" charset="-122"/>
                <a:ea typeface="方正兰亭准黑_GBK" panose="02000000000000000000" pitchFamily="2" charset="-122"/>
              </a:rPr>
              <a:t>dolir</a:t>
            </a:r>
            <a:r>
              <a:rPr lang="en-US" altLang="zh-CN" sz="950" dirty="0">
                <a:solidFill>
                  <a:srgbClr val="53585F"/>
                </a:solidFill>
                <a:latin typeface="方正兰亭准黑_GBK" panose="02000000000000000000" pitchFamily="2" charset="-122"/>
                <a:ea typeface="方正兰亭准黑_GBK" panose="02000000000000000000" pitchFamily="2" charset="-122"/>
              </a:rPr>
              <a:t> </a:t>
            </a:r>
            <a:r>
              <a:rPr lang="en-US" altLang="zh-CN" sz="950" dirty="0" err="1">
                <a:solidFill>
                  <a:srgbClr val="53585F"/>
                </a:solidFill>
                <a:latin typeface="方正兰亭准黑_GBK" panose="02000000000000000000" pitchFamily="2" charset="-122"/>
                <a:ea typeface="方正兰亭准黑_GBK" panose="02000000000000000000" pitchFamily="2" charset="-122"/>
              </a:rPr>
              <a:t>sit,consectetur</a:t>
            </a:r>
            <a:r>
              <a:rPr lang="en-US" altLang="zh-CN" sz="950" dirty="0">
                <a:solidFill>
                  <a:srgbClr val="53585F"/>
                </a:solidFill>
                <a:latin typeface="方正兰亭准黑_GBK" panose="02000000000000000000" pitchFamily="2" charset="-122"/>
                <a:ea typeface="方正兰亭准黑_GBK" panose="02000000000000000000" pitchFamily="2" charset="-122"/>
              </a:rPr>
              <a:t> </a:t>
            </a:r>
            <a:r>
              <a:rPr lang="en-US" altLang="zh-CN" sz="950" dirty="0" err="1">
                <a:solidFill>
                  <a:srgbClr val="53585F"/>
                </a:solidFill>
                <a:latin typeface="方正兰亭准黑_GBK" panose="02000000000000000000" pitchFamily="2" charset="-122"/>
                <a:ea typeface="方正兰亭准黑_GBK" panose="02000000000000000000" pitchFamily="2" charset="-122"/>
              </a:rPr>
              <a:t>adipiscing</a:t>
            </a:r>
            <a:r>
              <a:rPr lang="en-US" altLang="zh-CN" sz="950" dirty="0">
                <a:solidFill>
                  <a:srgbClr val="53585F"/>
                </a:solidFill>
                <a:latin typeface="方正兰亭准黑_GBK" panose="02000000000000000000" pitchFamily="2" charset="-122"/>
                <a:ea typeface="方正兰亭准黑_GBK" panose="02000000000000000000" pitchFamily="2" charset="-122"/>
              </a:rPr>
              <a:t> </a:t>
            </a:r>
            <a:r>
              <a:rPr lang="en-US" altLang="zh-CN" sz="950" dirty="0" err="1">
                <a:solidFill>
                  <a:srgbClr val="53585F"/>
                </a:solidFill>
                <a:latin typeface="方正兰亭准黑_GBK" panose="02000000000000000000" pitchFamily="2" charset="-122"/>
                <a:ea typeface="方正兰亭准黑_GBK" panose="02000000000000000000" pitchFamily="2" charset="-122"/>
              </a:rPr>
              <a:t>elit</a:t>
            </a:r>
            <a:r>
              <a:rPr lang="en-US" altLang="zh-CN" sz="950" dirty="0">
                <a:solidFill>
                  <a:srgbClr val="53585F"/>
                </a:solidFill>
                <a:latin typeface="方正兰亭准黑_GBK" panose="02000000000000000000" pitchFamily="2" charset="-122"/>
                <a:ea typeface="方正兰亭准黑_GBK" panose="02000000000000000000" pitchFamily="2" charset="-122"/>
              </a:rPr>
              <a:t>. </a:t>
            </a:r>
            <a:r>
              <a:rPr lang="en-US" altLang="zh-CN" sz="950" dirty="0" err="1">
                <a:solidFill>
                  <a:srgbClr val="53585F"/>
                </a:solidFill>
                <a:latin typeface="方正兰亭准黑_GBK" panose="02000000000000000000" pitchFamily="2" charset="-122"/>
                <a:ea typeface="方正兰亭准黑_GBK" panose="02000000000000000000" pitchFamily="2" charset="-122"/>
              </a:rPr>
              <a:t>Ut</a:t>
            </a:r>
            <a:r>
              <a:rPr lang="en-US" altLang="zh-CN" sz="950" dirty="0">
                <a:solidFill>
                  <a:srgbClr val="53585F"/>
                </a:solidFill>
                <a:latin typeface="方正兰亭准黑_GBK" panose="02000000000000000000" pitchFamily="2" charset="-122"/>
                <a:ea typeface="方正兰亭准黑_GBK" panose="02000000000000000000" pitchFamily="2" charset="-122"/>
              </a:rPr>
              <a:t> eff </a:t>
            </a:r>
            <a:r>
              <a:rPr lang="en-US" altLang="zh-CN" sz="950" dirty="0" err="1">
                <a:solidFill>
                  <a:srgbClr val="53585F"/>
                </a:solidFill>
                <a:latin typeface="方正兰亭准黑_GBK" panose="02000000000000000000" pitchFamily="2" charset="-122"/>
                <a:ea typeface="方正兰亭准黑_GBK" panose="02000000000000000000" pitchFamily="2" charset="-122"/>
              </a:rPr>
              <a:t>citur</a:t>
            </a:r>
            <a:r>
              <a:rPr lang="en-US" altLang="zh-CN" sz="950" dirty="0">
                <a:solidFill>
                  <a:srgbClr val="53585F"/>
                </a:solidFill>
                <a:latin typeface="方正兰亭准黑_GBK" panose="02000000000000000000" pitchFamily="2" charset="-122"/>
                <a:ea typeface="方正兰亭准黑_GBK" panose="02000000000000000000" pitchFamily="2" charset="-122"/>
              </a:rPr>
              <a:t> ipsum vitae </a:t>
            </a:r>
            <a:endParaRPr lang="en-US" altLang="zh-CN" sz="950" dirty="0">
              <a:solidFill>
                <a:srgbClr val="53585F"/>
              </a:solidFill>
              <a:latin typeface="方正兰亭准黑_GBK" panose="02000000000000000000" pitchFamily="2" charset="-122"/>
              <a:ea typeface="方正兰亭准黑_GBK" panose="02000000000000000000" pitchFamily="2" charset="-122"/>
            </a:endParaRPr>
          </a:p>
          <a:p>
            <a:r>
              <a:rPr lang="en-US" altLang="zh-CN" sz="950" dirty="0" err="1">
                <a:solidFill>
                  <a:srgbClr val="53585F"/>
                </a:solidFill>
                <a:latin typeface="方正兰亭准黑_GBK" panose="02000000000000000000" pitchFamily="2" charset="-122"/>
                <a:ea typeface="方正兰亭准黑_GBK" panose="02000000000000000000" pitchFamily="2" charset="-122"/>
              </a:rPr>
              <a:t>tortor</a:t>
            </a:r>
            <a:r>
              <a:rPr lang="en-US" altLang="zh-CN" sz="950" dirty="0">
                <a:solidFill>
                  <a:srgbClr val="53585F"/>
                </a:solidFill>
                <a:latin typeface="方正兰亭准黑_GBK" panose="02000000000000000000" pitchFamily="2" charset="-122"/>
                <a:ea typeface="方正兰亭准黑_GBK" panose="02000000000000000000" pitchFamily="2" charset="-122"/>
              </a:rPr>
              <a:t> </a:t>
            </a:r>
            <a:r>
              <a:rPr lang="en-US" altLang="zh-CN" sz="950" dirty="0" err="1">
                <a:solidFill>
                  <a:srgbClr val="53585F"/>
                </a:solidFill>
                <a:latin typeface="方正兰亭准黑_GBK" panose="02000000000000000000" pitchFamily="2" charset="-122"/>
                <a:ea typeface="方正兰亭准黑_GBK" panose="02000000000000000000" pitchFamily="2" charset="-122"/>
              </a:rPr>
              <a:t>accumsan,a</a:t>
            </a:r>
            <a:r>
              <a:rPr lang="en-US" altLang="zh-CN" sz="950" dirty="0">
                <a:solidFill>
                  <a:srgbClr val="53585F"/>
                </a:solidFill>
                <a:latin typeface="方正兰亭准黑_GBK" panose="02000000000000000000" pitchFamily="2" charset="-122"/>
                <a:ea typeface="方正兰亭准黑_GBK" panose="02000000000000000000" pitchFamily="2" charset="-122"/>
              </a:rPr>
              <a:t> pulvinar lorem </a:t>
            </a:r>
            <a:r>
              <a:rPr lang="en-US" altLang="zh-CN" sz="950" dirty="0" err="1">
                <a:solidFill>
                  <a:srgbClr val="53585F"/>
                </a:solidFill>
                <a:latin typeface="方正兰亭准黑_GBK" panose="02000000000000000000" pitchFamily="2" charset="-122"/>
                <a:ea typeface="方正兰亭准黑_GBK" panose="02000000000000000000" pitchFamily="2" charset="-122"/>
              </a:rPr>
              <a:t>lacinina</a:t>
            </a:r>
            <a:r>
              <a:rPr lang="en-US" altLang="zh-CN" sz="950" dirty="0">
                <a:solidFill>
                  <a:srgbClr val="53585F"/>
                </a:solidFill>
                <a:latin typeface="方正兰亭准黑_GBK" panose="02000000000000000000" pitchFamily="2" charset="-122"/>
                <a:ea typeface="方正兰亭准黑_GBK" panose="02000000000000000000" pitchFamily="2" charset="-122"/>
              </a:rPr>
              <a:t>.</a:t>
            </a:r>
            <a:endParaRPr lang="zh-CN" altLang="en-US" sz="950" dirty="0">
              <a:solidFill>
                <a:srgbClr val="53585F"/>
              </a:solidFill>
              <a:latin typeface="方正兰亭准黑_GBK" panose="02000000000000000000" pitchFamily="2" charset="-122"/>
              <a:ea typeface="方正兰亭准黑_GBK" panose="02000000000000000000" pitchFamily="2" charset="-122"/>
            </a:endParaRPr>
          </a:p>
        </p:txBody>
      </p:sp>
      <p:sp>
        <p:nvSpPr>
          <p:cNvPr id="18" name="文本框 17"/>
          <p:cNvSpPr txBox="1"/>
          <p:nvPr/>
        </p:nvSpPr>
        <p:spPr>
          <a:xfrm>
            <a:off x="1214098" y="3439476"/>
            <a:ext cx="4927622" cy="267970"/>
          </a:xfrm>
          <a:prstGeom prst="rect">
            <a:avLst/>
          </a:prstGeom>
          <a:noFill/>
        </p:spPr>
        <p:txBody>
          <a:bodyPr wrap="square" rtlCol="0">
            <a:spAutoFit/>
          </a:bodyPr>
          <a:lstStyle/>
          <a:p>
            <a:r>
              <a:rPr lang="zh-CN" altLang="en-US" sz="1150" dirty="0">
                <a:solidFill>
                  <a:srgbClr val="653E2F"/>
                </a:solidFill>
                <a:latin typeface="方正兰亭准黑_GBK" panose="02000000000000000000" pitchFamily="2" charset="-122"/>
                <a:ea typeface="方正兰亭准黑_GBK" panose="02000000000000000000" pitchFamily="2" charset="-122"/>
              </a:rPr>
              <a:t>汇报人</a:t>
            </a:r>
            <a:r>
              <a:rPr lang="en-US" altLang="zh-CN" sz="1150" dirty="0" smtClean="0">
                <a:solidFill>
                  <a:srgbClr val="653E2F"/>
                </a:solidFill>
                <a:latin typeface="方正兰亭准黑_GBK" panose="02000000000000000000" pitchFamily="2" charset="-122"/>
                <a:ea typeface="方正兰亭准黑_GBK" panose="02000000000000000000" pitchFamily="2" charset="-122"/>
              </a:rPr>
              <a:t>:</a:t>
            </a:r>
            <a:r>
              <a:rPr lang="zh-CN" altLang="en-US" sz="1150" dirty="0" smtClean="0">
                <a:solidFill>
                  <a:srgbClr val="653E2F"/>
                </a:solidFill>
                <a:latin typeface="方正兰亭准黑_GBK" panose="02000000000000000000" pitchFamily="2" charset="-122"/>
                <a:ea typeface="方正兰亭准黑_GBK" panose="02000000000000000000" pitchFamily="2" charset="-122"/>
              </a:rPr>
              <a:t>    </a:t>
            </a:r>
            <a:r>
              <a:rPr lang="zh-CN" altLang="en-US" sz="1150" dirty="0">
                <a:solidFill>
                  <a:srgbClr val="653E2F"/>
                </a:solidFill>
                <a:latin typeface="方正兰亭准黑_GBK" panose="02000000000000000000" pitchFamily="2" charset="-122"/>
                <a:ea typeface="方正兰亭准黑_GBK" panose="02000000000000000000" pitchFamily="2" charset="-122"/>
              </a:rPr>
              <a:t>日期：</a:t>
            </a:r>
            <a:r>
              <a:rPr lang="en-US" altLang="zh-CN" sz="1150" dirty="0" smtClean="0">
                <a:solidFill>
                  <a:srgbClr val="653E2F"/>
                </a:solidFill>
                <a:latin typeface="方正兰亭准黑_GBK" panose="02000000000000000000" pitchFamily="2" charset="-122"/>
                <a:ea typeface="方正兰亭准黑_GBK" panose="02000000000000000000" pitchFamily="2" charset="-122"/>
              </a:rPr>
              <a:t>2020.XX.</a:t>
            </a:r>
            <a:r>
              <a:rPr lang="en-US" altLang="zh-CN" sz="1150" dirty="0">
                <a:solidFill>
                  <a:srgbClr val="653E2F"/>
                </a:solidFill>
                <a:latin typeface="方正兰亭准黑_GBK" panose="02000000000000000000" pitchFamily="2" charset="-122"/>
                <a:ea typeface="方正兰亭准黑_GBK" panose="02000000000000000000" pitchFamily="2" charset="-122"/>
              </a:rPr>
              <a:t>.</a:t>
            </a:r>
            <a:r>
              <a:rPr lang="en-US" altLang="zh-CN" sz="1150" dirty="0" smtClean="0">
                <a:solidFill>
                  <a:srgbClr val="653E2F"/>
                </a:solidFill>
                <a:latin typeface="方正兰亭准黑_GBK" panose="02000000000000000000" pitchFamily="2" charset="-122"/>
                <a:ea typeface="方正兰亭准黑_GBK" panose="02000000000000000000" pitchFamily="2" charset="-122"/>
              </a:rPr>
              <a:t>XX</a:t>
            </a:r>
            <a:endParaRPr lang="en-US" altLang="zh-CN" sz="1150" dirty="0" smtClean="0">
              <a:solidFill>
                <a:srgbClr val="653E2F"/>
              </a:solidFill>
              <a:latin typeface="方正兰亭准黑_GBK" panose="02000000000000000000" pitchFamily="2" charset="-122"/>
              <a:ea typeface="方正兰亭准黑_GBK" panose="02000000000000000000" pitchFamily="2" charset="-122"/>
            </a:endParaRPr>
          </a:p>
        </p:txBody>
      </p:sp>
      <p:pic>
        <p:nvPicPr>
          <p:cNvPr id="3" name="图片 2" descr="未标题-1_画板 1_画板 1"/>
          <p:cNvPicPr>
            <a:picLocks noChangeAspect="1"/>
          </p:cNvPicPr>
          <p:nvPr/>
        </p:nvPicPr>
        <p:blipFill>
          <a:blip r:embed="rId2"/>
          <a:stretch>
            <a:fillRect/>
          </a:stretch>
        </p:blipFill>
        <p:spPr>
          <a:xfrm>
            <a:off x="2981960" y="1501775"/>
            <a:ext cx="685800" cy="711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par>
                          <p:cTn id="23" fill="hold">
                            <p:stCondLst>
                              <p:cond delay="2299"/>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
                                        <p:tgtEl>
                                          <p:spTgt spid="7"/>
                                        </p:tgtEl>
                                      </p:cBhvr>
                                    </p:animEffect>
                                  </p:childTnLst>
                                </p:cTn>
                              </p:par>
                            </p:childTnLst>
                          </p:cTn>
                        </p:par>
                        <p:par>
                          <p:cTn id="27" fill="hold">
                            <p:stCondLst>
                              <p:cond delay="2799"/>
                            </p:stCondLst>
                            <p:childTnLst>
                              <p:par>
                                <p:cTn id="28" presetID="10" presetClass="entr" presetSubtype="0" fill="hold" grpId="0" nodeType="afterEffect">
                                  <p:stCondLst>
                                    <p:cond delay="0"/>
                                  </p:stCondLst>
                                  <p:iterate type="lt">
                                    <p:tmPct val="10000"/>
                                  </p:iterate>
                                  <p:childTnLst>
                                    <p:set>
                                      <p:cBhvr>
                                        <p:cTn id="29" dur="1" fill="hold">
                                          <p:stCondLst>
                                            <p:cond delay="0"/>
                                          </p:stCondLst>
                                        </p:cTn>
                                        <p:tgtEl>
                                          <p:spTgt spid="17"/>
                                        </p:tgtEl>
                                        <p:attrNameLst>
                                          <p:attrName>style.visibility</p:attrName>
                                        </p:attrNameLst>
                                      </p:cBhvr>
                                      <p:to>
                                        <p:strVal val="visible"/>
                                      </p:to>
                                    </p:set>
                                    <p:animEffect transition="in" filter="fade">
                                      <p:cBhvr>
                                        <p:cTn id="30" dur="300"/>
                                        <p:tgtEl>
                                          <p:spTgt spid="17"/>
                                        </p:tgtEl>
                                      </p:cBhvr>
                                    </p:animEffect>
                                  </p:childTnLst>
                                </p:cTn>
                              </p:par>
                            </p:childTnLst>
                          </p:cTn>
                        </p:par>
                        <p:par>
                          <p:cTn id="31" fill="hold">
                            <p:stCondLst>
                              <p:cond delay="6310"/>
                            </p:stCondLst>
                            <p:childTnLst>
                              <p:par>
                                <p:cTn id="32" presetID="42" presetClass="entr" presetSubtype="0" fill="hold" grpId="0" nodeType="afterEffect">
                                  <p:stCondLst>
                                    <p:cond delay="0"/>
                                  </p:stCondLst>
                                  <p:iterate type="lt">
                                    <p:tmPct val="10000"/>
                                  </p:iterate>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anim calcmode="lin" valueType="num">
                                      <p:cBhvr>
                                        <p:cTn id="35" dur="500" fill="hold"/>
                                        <p:tgtEl>
                                          <p:spTgt spid="18"/>
                                        </p:tgtEl>
                                        <p:attrNameLst>
                                          <p:attrName>ppt_x</p:attrName>
                                        </p:attrNameLst>
                                      </p:cBhvr>
                                      <p:tavLst>
                                        <p:tav tm="0">
                                          <p:val>
                                            <p:strVal val="#ppt_x"/>
                                          </p:val>
                                        </p:tav>
                                        <p:tav tm="100000">
                                          <p:val>
                                            <p:strVal val="#ppt_x"/>
                                          </p:val>
                                        </p:tav>
                                      </p:tavLst>
                                    </p:anim>
                                    <p:anim calcmode="lin" valueType="num">
                                      <p:cBhvr>
                                        <p:cTn id="36" dur="500" fill="hold"/>
                                        <p:tgtEl>
                                          <p:spTgt spid="18"/>
                                        </p:tgtEl>
                                        <p:attrNameLst>
                                          <p:attrName>ppt_y</p:attrName>
                                        </p:attrNameLst>
                                      </p:cBhvr>
                                      <p:tavLst>
                                        <p:tav tm="0">
                                          <p:val>
                                            <p:strVal val="#ppt_y+.1"/>
                                          </p:val>
                                        </p:tav>
                                        <p:tav tm="100000">
                                          <p:val>
                                            <p:strVal val="#ppt_y"/>
                                          </p:val>
                                        </p:tav>
                                      </p:tavLst>
                                    </p:anim>
                                  </p:childTnLst>
                                </p:cTn>
                              </p:par>
                            </p:childTnLst>
                          </p:cTn>
                        </p:par>
                        <p:par>
                          <p:cTn id="37" fill="hold">
                            <p:stCondLst>
                              <p:cond delay="7860"/>
                            </p:stCondLst>
                            <p:childTnLst>
                              <p:par>
                                <p:cTn id="38" presetID="47"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p:bldP spid="11" grpId="0"/>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p:nvPr/>
        </p:nvSpPr>
        <p:spPr bwMode="auto">
          <a:xfrm>
            <a:off x="1777789" y="1433256"/>
            <a:ext cx="2593059" cy="3093740"/>
          </a:xfrm>
          <a:custGeom>
            <a:avLst/>
            <a:gdLst>
              <a:gd name="T0" fmla="*/ 2932 w 5863"/>
              <a:gd name="T1" fmla="*/ 0 h 6999"/>
              <a:gd name="T2" fmla="*/ 5863 w 5863"/>
              <a:gd name="T3" fmla="*/ 2932 h 6999"/>
              <a:gd name="T4" fmla="*/ 5450 w 5863"/>
              <a:gd name="T5" fmla="*/ 4434 h 6999"/>
              <a:gd name="T6" fmla="*/ 2932 w 5863"/>
              <a:gd name="T7" fmla="*/ 6999 h 6999"/>
              <a:gd name="T8" fmla="*/ 414 w 5863"/>
              <a:gd name="T9" fmla="*/ 4434 h 6999"/>
              <a:gd name="T10" fmla="*/ 0 w 5863"/>
              <a:gd name="T11" fmla="*/ 2932 h 6999"/>
              <a:gd name="T12" fmla="*/ 2932 w 5863"/>
              <a:gd name="T13" fmla="*/ 0 h 6999"/>
            </a:gdLst>
            <a:ahLst/>
            <a:cxnLst>
              <a:cxn ang="0">
                <a:pos x="T0" y="T1"/>
              </a:cxn>
              <a:cxn ang="0">
                <a:pos x="T2" y="T3"/>
              </a:cxn>
              <a:cxn ang="0">
                <a:pos x="T4" y="T5"/>
              </a:cxn>
              <a:cxn ang="0">
                <a:pos x="T6" y="T7"/>
              </a:cxn>
              <a:cxn ang="0">
                <a:pos x="T8" y="T9"/>
              </a:cxn>
              <a:cxn ang="0">
                <a:pos x="T10" y="T11"/>
              </a:cxn>
              <a:cxn ang="0">
                <a:pos x="T12" y="T13"/>
              </a:cxn>
            </a:cxnLst>
            <a:rect l="0" t="0" r="r" b="b"/>
            <a:pathLst>
              <a:path w="5863" h="6999">
                <a:moveTo>
                  <a:pt x="2932" y="0"/>
                </a:moveTo>
                <a:cubicBezTo>
                  <a:pt x="4550" y="0"/>
                  <a:pt x="5863" y="1313"/>
                  <a:pt x="5863" y="2932"/>
                </a:cubicBezTo>
                <a:cubicBezTo>
                  <a:pt x="5863" y="3480"/>
                  <a:pt x="5712" y="3994"/>
                  <a:pt x="5450" y="4434"/>
                </a:cubicBezTo>
                <a:cubicBezTo>
                  <a:pt x="5201" y="4840"/>
                  <a:pt x="3807" y="6359"/>
                  <a:pt x="2932" y="6999"/>
                </a:cubicBezTo>
                <a:cubicBezTo>
                  <a:pt x="2056" y="6359"/>
                  <a:pt x="663" y="4840"/>
                  <a:pt x="414" y="4434"/>
                </a:cubicBezTo>
                <a:cubicBezTo>
                  <a:pt x="151" y="3994"/>
                  <a:pt x="0" y="3480"/>
                  <a:pt x="0" y="2932"/>
                </a:cubicBezTo>
                <a:cubicBezTo>
                  <a:pt x="0" y="1313"/>
                  <a:pt x="1313" y="0"/>
                  <a:pt x="2932" y="0"/>
                </a:cubicBezTo>
                <a:close/>
              </a:path>
            </a:pathLst>
          </a:custGeom>
          <a:solidFill>
            <a:srgbClr val="836049"/>
          </a:solidFill>
          <a:ln>
            <a:noFill/>
          </a:ln>
        </p:spPr>
        <p:txBody>
          <a:bodyPr vert="horz" wrap="square" lIns="67189" tIns="33594" rIns="67189" bIns="33594" numCol="1" anchor="t" anchorCtr="0" compatLnSpc="1"/>
          <a:lstStyle/>
          <a:p>
            <a:pPr defTabSz="671830">
              <a:defRPr/>
            </a:pPr>
            <a:endParaRPr lang="zh-CN" altLang="en-US" sz="1325" kern="0">
              <a:solidFill>
                <a:sysClr val="windowText" lastClr="000000"/>
              </a:solidFill>
            </a:endParaRPr>
          </a:p>
        </p:txBody>
      </p:sp>
      <p:sp>
        <p:nvSpPr>
          <p:cNvPr id="3" name="Freeform 6"/>
          <p:cNvSpPr/>
          <p:nvPr/>
        </p:nvSpPr>
        <p:spPr bwMode="auto">
          <a:xfrm>
            <a:off x="3851224" y="2524865"/>
            <a:ext cx="1716637" cy="2048092"/>
          </a:xfrm>
          <a:custGeom>
            <a:avLst/>
            <a:gdLst>
              <a:gd name="T0" fmla="*/ 2932 w 5863"/>
              <a:gd name="T1" fmla="*/ 0 h 6999"/>
              <a:gd name="T2" fmla="*/ 5863 w 5863"/>
              <a:gd name="T3" fmla="*/ 2932 h 6999"/>
              <a:gd name="T4" fmla="*/ 5450 w 5863"/>
              <a:gd name="T5" fmla="*/ 4434 h 6999"/>
              <a:gd name="T6" fmla="*/ 2932 w 5863"/>
              <a:gd name="T7" fmla="*/ 6999 h 6999"/>
              <a:gd name="T8" fmla="*/ 414 w 5863"/>
              <a:gd name="T9" fmla="*/ 4434 h 6999"/>
              <a:gd name="T10" fmla="*/ 0 w 5863"/>
              <a:gd name="T11" fmla="*/ 2932 h 6999"/>
              <a:gd name="T12" fmla="*/ 2932 w 5863"/>
              <a:gd name="T13" fmla="*/ 0 h 6999"/>
            </a:gdLst>
            <a:ahLst/>
            <a:cxnLst>
              <a:cxn ang="0">
                <a:pos x="T0" y="T1"/>
              </a:cxn>
              <a:cxn ang="0">
                <a:pos x="T2" y="T3"/>
              </a:cxn>
              <a:cxn ang="0">
                <a:pos x="T4" y="T5"/>
              </a:cxn>
              <a:cxn ang="0">
                <a:pos x="T6" y="T7"/>
              </a:cxn>
              <a:cxn ang="0">
                <a:pos x="T8" y="T9"/>
              </a:cxn>
              <a:cxn ang="0">
                <a:pos x="T10" y="T11"/>
              </a:cxn>
              <a:cxn ang="0">
                <a:pos x="T12" y="T13"/>
              </a:cxn>
            </a:cxnLst>
            <a:rect l="0" t="0" r="r" b="b"/>
            <a:pathLst>
              <a:path w="5863" h="6999">
                <a:moveTo>
                  <a:pt x="2932" y="0"/>
                </a:moveTo>
                <a:cubicBezTo>
                  <a:pt x="4550" y="0"/>
                  <a:pt x="5863" y="1313"/>
                  <a:pt x="5863" y="2932"/>
                </a:cubicBezTo>
                <a:cubicBezTo>
                  <a:pt x="5863" y="3480"/>
                  <a:pt x="5712" y="3994"/>
                  <a:pt x="5450" y="4434"/>
                </a:cubicBezTo>
                <a:cubicBezTo>
                  <a:pt x="5201" y="4840"/>
                  <a:pt x="3807" y="6359"/>
                  <a:pt x="2932" y="6999"/>
                </a:cubicBezTo>
                <a:cubicBezTo>
                  <a:pt x="2056" y="6359"/>
                  <a:pt x="663" y="4840"/>
                  <a:pt x="414" y="4434"/>
                </a:cubicBezTo>
                <a:cubicBezTo>
                  <a:pt x="151" y="3994"/>
                  <a:pt x="0" y="3480"/>
                  <a:pt x="0" y="2932"/>
                </a:cubicBezTo>
                <a:cubicBezTo>
                  <a:pt x="0" y="1313"/>
                  <a:pt x="1313" y="0"/>
                  <a:pt x="2932" y="0"/>
                </a:cubicBezTo>
                <a:close/>
              </a:path>
            </a:pathLst>
          </a:custGeom>
          <a:solidFill>
            <a:srgbClr val="959AA2"/>
          </a:solidFill>
          <a:ln>
            <a:noFill/>
          </a:ln>
        </p:spPr>
        <p:txBody>
          <a:bodyPr vert="horz" wrap="square" lIns="67189" tIns="33594" rIns="67189" bIns="33594" numCol="1" anchor="t" anchorCtr="0" compatLnSpc="1"/>
          <a:lstStyle/>
          <a:p>
            <a:pPr defTabSz="671830">
              <a:defRPr/>
            </a:pPr>
            <a:endParaRPr lang="zh-CN" altLang="en-US" sz="1325" kern="0">
              <a:solidFill>
                <a:sysClr val="windowText" lastClr="000000"/>
              </a:solidFill>
            </a:endParaRPr>
          </a:p>
        </p:txBody>
      </p:sp>
      <p:sp>
        <p:nvSpPr>
          <p:cNvPr id="4" name="椭圆 3"/>
          <p:cNvSpPr/>
          <p:nvPr/>
        </p:nvSpPr>
        <p:spPr bwMode="auto">
          <a:xfrm>
            <a:off x="3670361" y="1442835"/>
            <a:ext cx="687834" cy="687834"/>
          </a:xfrm>
          <a:prstGeom prst="ellipse">
            <a:avLst/>
          </a:prstGeom>
          <a:solidFill>
            <a:srgbClr val="959AA2"/>
          </a:solidFill>
          <a:ln w="9525" cap="flat" cmpd="sng" algn="ctr">
            <a:solidFill>
              <a:srgbClr val="F8F8F8"/>
            </a:solidFill>
            <a:prstDash val="solid"/>
            <a:round/>
            <a:headEnd type="none" w="med" len="med"/>
            <a:tailEnd type="none" w="med" len="med"/>
          </a:ln>
          <a:effectLst/>
        </p:spPr>
        <p:txBody>
          <a:bodyPr vert="horz" wrap="square" lIns="67189" tIns="33594" rIns="67189" bIns="33594" numCol="1" rtlCol="0" anchor="t" anchorCtr="0" compatLnSpc="1"/>
          <a:lstStyle/>
          <a:p>
            <a:pPr defTabSz="671830" fontAlgn="base">
              <a:spcBef>
                <a:spcPct val="0"/>
              </a:spcBef>
              <a:spcAft>
                <a:spcPct val="0"/>
              </a:spcAft>
              <a:defRPr/>
            </a:pPr>
            <a:endParaRPr lang="zh-CN" altLang="en-US" sz="1325" kern="0">
              <a:solidFill>
                <a:srgbClr val="294A5A"/>
              </a:solidFill>
              <a:latin typeface="Arial" panose="020B0604020202020204" pitchFamily="34" charset="0"/>
              <a:ea typeface="宋体" panose="02010600030101010101" pitchFamily="2" charset="-122"/>
            </a:endParaRPr>
          </a:p>
        </p:txBody>
      </p:sp>
      <p:sp>
        <p:nvSpPr>
          <p:cNvPr id="5" name="椭圆 4"/>
          <p:cNvSpPr/>
          <p:nvPr/>
        </p:nvSpPr>
        <p:spPr bwMode="auto">
          <a:xfrm>
            <a:off x="5094979" y="2574307"/>
            <a:ext cx="670023" cy="670023"/>
          </a:xfrm>
          <a:prstGeom prst="ellipse">
            <a:avLst/>
          </a:prstGeom>
          <a:solidFill>
            <a:srgbClr val="836049"/>
          </a:solidFill>
          <a:ln w="9525" cap="flat" cmpd="sng" algn="ctr">
            <a:solidFill>
              <a:srgbClr val="F8F8F8"/>
            </a:solidFill>
            <a:prstDash val="solid"/>
            <a:round/>
            <a:headEnd type="none" w="med" len="med"/>
            <a:tailEnd type="none" w="med" len="med"/>
          </a:ln>
          <a:effectLst/>
        </p:spPr>
        <p:txBody>
          <a:bodyPr vert="horz" wrap="square" lIns="67189" tIns="33594" rIns="67189" bIns="33594" numCol="1" rtlCol="0" anchor="t" anchorCtr="0" compatLnSpc="1"/>
          <a:lstStyle/>
          <a:p>
            <a:pPr defTabSz="671830" fontAlgn="base">
              <a:spcBef>
                <a:spcPct val="0"/>
              </a:spcBef>
              <a:spcAft>
                <a:spcPct val="0"/>
              </a:spcAft>
              <a:defRPr/>
            </a:pPr>
            <a:endParaRPr lang="zh-CN" altLang="en-US" sz="1325" kern="0">
              <a:solidFill>
                <a:srgbClr val="294A5A"/>
              </a:solidFill>
              <a:latin typeface="Arial" panose="020B0604020202020204" pitchFamily="34" charset="0"/>
              <a:ea typeface="宋体" panose="02010600030101010101" pitchFamily="2" charset="-122"/>
            </a:endParaRPr>
          </a:p>
        </p:txBody>
      </p:sp>
      <p:sp>
        <p:nvSpPr>
          <p:cNvPr id="6" name="TextBox 23"/>
          <p:cNvSpPr txBox="1"/>
          <p:nvPr/>
        </p:nvSpPr>
        <p:spPr>
          <a:xfrm>
            <a:off x="3654603" y="1536379"/>
            <a:ext cx="687232" cy="590033"/>
          </a:xfrm>
          <a:prstGeom prst="rect">
            <a:avLst/>
          </a:prstGeom>
          <a:noFill/>
        </p:spPr>
        <p:txBody>
          <a:bodyPr wrap="square" rtlCol="0">
            <a:spAutoFit/>
          </a:bodyPr>
          <a:lstStyle/>
          <a:p>
            <a:pPr algn="ctr"/>
            <a:r>
              <a:rPr lang="zh-CN" altLang="en-US" sz="1615" dirty="0">
                <a:solidFill>
                  <a:srgbClr val="F8F8F8"/>
                </a:solidFill>
                <a:latin typeface="+mn-ea"/>
              </a:rPr>
              <a:t>计划目标</a:t>
            </a:r>
            <a:endParaRPr lang="zh-CN" altLang="en-US" sz="1615" dirty="0">
              <a:solidFill>
                <a:srgbClr val="F8F8F8"/>
              </a:solidFill>
              <a:latin typeface="+mn-ea"/>
            </a:endParaRPr>
          </a:p>
        </p:txBody>
      </p:sp>
      <p:sp>
        <p:nvSpPr>
          <p:cNvPr id="7" name="TextBox 24"/>
          <p:cNvSpPr txBox="1"/>
          <p:nvPr/>
        </p:nvSpPr>
        <p:spPr>
          <a:xfrm>
            <a:off x="5091600" y="2649559"/>
            <a:ext cx="676781" cy="544765"/>
          </a:xfrm>
          <a:prstGeom prst="rect">
            <a:avLst/>
          </a:prstGeom>
          <a:noFill/>
        </p:spPr>
        <p:txBody>
          <a:bodyPr wrap="square" rtlCol="0">
            <a:spAutoFit/>
          </a:bodyPr>
          <a:lstStyle/>
          <a:p>
            <a:pPr algn="ctr"/>
            <a:r>
              <a:rPr lang="zh-CN" altLang="en-US" sz="1470" dirty="0">
                <a:solidFill>
                  <a:srgbClr val="F8F8F8"/>
                </a:solidFill>
                <a:latin typeface="+mn-ea"/>
              </a:rPr>
              <a:t>实际完成</a:t>
            </a:r>
            <a:endParaRPr lang="zh-CN" altLang="en-US" sz="1470" dirty="0">
              <a:solidFill>
                <a:srgbClr val="F8F8F8"/>
              </a:solidFill>
              <a:latin typeface="+mn-ea"/>
            </a:endParaRPr>
          </a:p>
        </p:txBody>
      </p:sp>
      <p:sp>
        <p:nvSpPr>
          <p:cNvPr id="8" name="TextBox 25"/>
          <p:cNvSpPr txBox="1"/>
          <p:nvPr/>
        </p:nvSpPr>
        <p:spPr>
          <a:xfrm>
            <a:off x="2555105" y="1819066"/>
            <a:ext cx="1149674" cy="499367"/>
          </a:xfrm>
          <a:prstGeom prst="rect">
            <a:avLst/>
          </a:prstGeom>
          <a:noFill/>
        </p:spPr>
        <p:txBody>
          <a:bodyPr wrap="none" rtlCol="0">
            <a:spAutoFit/>
          </a:bodyPr>
          <a:lstStyle/>
          <a:p>
            <a:r>
              <a:rPr lang="en-US" altLang="zh-CN" sz="2645" b="1" dirty="0">
                <a:solidFill>
                  <a:srgbClr val="F8F8F8"/>
                </a:solidFill>
                <a:latin typeface="Agency FB" panose="020B0503020202020204" pitchFamily="34" charset="0"/>
                <a:ea typeface="+mj-ea"/>
              </a:rPr>
              <a:t>2800</a:t>
            </a:r>
            <a:r>
              <a:rPr lang="zh-CN" altLang="en-US" sz="2645" b="1" dirty="0">
                <a:solidFill>
                  <a:srgbClr val="F8F8F8"/>
                </a:solidFill>
                <a:latin typeface="Agency FB" panose="020B0503020202020204" pitchFamily="34" charset="0"/>
                <a:ea typeface="+mj-ea"/>
              </a:rPr>
              <a:t>万</a:t>
            </a:r>
            <a:endParaRPr lang="zh-CN" altLang="en-US" sz="2645" b="1" dirty="0">
              <a:solidFill>
                <a:srgbClr val="F8F8F8"/>
              </a:solidFill>
              <a:latin typeface="Agency FB" panose="020B0503020202020204" pitchFamily="34" charset="0"/>
              <a:ea typeface="+mj-ea"/>
            </a:endParaRPr>
          </a:p>
        </p:txBody>
      </p:sp>
      <p:sp>
        <p:nvSpPr>
          <p:cNvPr id="9" name="TextBox 26"/>
          <p:cNvSpPr txBox="1"/>
          <p:nvPr/>
        </p:nvSpPr>
        <p:spPr>
          <a:xfrm>
            <a:off x="2079250" y="2259861"/>
            <a:ext cx="1918969" cy="692497"/>
          </a:xfrm>
          <a:prstGeom prst="rect">
            <a:avLst/>
          </a:prstGeom>
          <a:noFill/>
        </p:spPr>
        <p:txBody>
          <a:bodyPr wrap="square" rtlCol="0">
            <a:spAutoFit/>
          </a:bodyPr>
          <a:lstStyle/>
          <a:p>
            <a:pPr algn="ctr"/>
            <a:r>
              <a:rPr lang="zh-CN" altLang="en-US" sz="975" dirty="0">
                <a:solidFill>
                  <a:srgbClr val="F8F8F8"/>
                </a:solidFill>
                <a:latin typeface="+mn-ea"/>
              </a:rPr>
              <a:t>请输入您的文字对目标进行说明请输入您的文字对目标进行说明请输入您的文字对目标进行说明</a:t>
            </a:r>
            <a:endParaRPr lang="zh-CN" altLang="en-US" sz="975" dirty="0">
              <a:solidFill>
                <a:srgbClr val="F8F8F8"/>
              </a:solidFill>
              <a:latin typeface="+mn-ea"/>
            </a:endParaRPr>
          </a:p>
          <a:p>
            <a:pPr algn="ctr"/>
            <a:endParaRPr lang="zh-CN" altLang="en-US" sz="975" dirty="0">
              <a:solidFill>
                <a:srgbClr val="F8F8F8"/>
              </a:solidFill>
              <a:latin typeface="+mn-ea"/>
            </a:endParaRPr>
          </a:p>
        </p:txBody>
      </p:sp>
      <p:sp>
        <p:nvSpPr>
          <p:cNvPr id="10" name="TextBox 27"/>
          <p:cNvSpPr txBox="1"/>
          <p:nvPr/>
        </p:nvSpPr>
        <p:spPr>
          <a:xfrm>
            <a:off x="4271567" y="2980125"/>
            <a:ext cx="939681" cy="408894"/>
          </a:xfrm>
          <a:prstGeom prst="rect">
            <a:avLst/>
          </a:prstGeom>
          <a:noFill/>
        </p:spPr>
        <p:txBody>
          <a:bodyPr wrap="none" rtlCol="0">
            <a:spAutoFit/>
          </a:bodyPr>
          <a:lstStyle/>
          <a:p>
            <a:r>
              <a:rPr lang="en-US" altLang="zh-CN" sz="2055" b="1" dirty="0">
                <a:solidFill>
                  <a:srgbClr val="F8F8F8"/>
                </a:solidFill>
                <a:latin typeface="Agency FB" panose="020B0503020202020204" pitchFamily="34" charset="0"/>
                <a:ea typeface="+mj-ea"/>
              </a:rPr>
              <a:t>4000</a:t>
            </a:r>
            <a:r>
              <a:rPr lang="zh-CN" altLang="en-US" sz="2055" b="1" dirty="0">
                <a:solidFill>
                  <a:srgbClr val="F8F8F8"/>
                </a:solidFill>
                <a:latin typeface="Agency FB" panose="020B0503020202020204" pitchFamily="34" charset="0"/>
                <a:ea typeface="+mj-ea"/>
              </a:rPr>
              <a:t>万</a:t>
            </a:r>
            <a:endParaRPr lang="zh-CN" altLang="en-US" sz="2055" b="1" dirty="0">
              <a:solidFill>
                <a:srgbClr val="F8F8F8"/>
              </a:solidFill>
              <a:latin typeface="Agency FB" panose="020B0503020202020204" pitchFamily="34" charset="0"/>
              <a:ea typeface="+mj-ea"/>
            </a:endParaRPr>
          </a:p>
        </p:txBody>
      </p:sp>
      <p:sp>
        <p:nvSpPr>
          <p:cNvPr id="11" name="TextBox 28"/>
          <p:cNvSpPr txBox="1"/>
          <p:nvPr/>
        </p:nvSpPr>
        <p:spPr>
          <a:xfrm>
            <a:off x="3974398" y="3322115"/>
            <a:ext cx="1456769" cy="392415"/>
          </a:xfrm>
          <a:prstGeom prst="rect">
            <a:avLst/>
          </a:prstGeom>
          <a:noFill/>
        </p:spPr>
        <p:txBody>
          <a:bodyPr wrap="square" rtlCol="0">
            <a:spAutoFit/>
          </a:bodyPr>
          <a:lstStyle/>
          <a:p>
            <a:pPr algn="ctr"/>
            <a:r>
              <a:rPr lang="zh-CN" altLang="en-US" sz="975" dirty="0">
                <a:solidFill>
                  <a:srgbClr val="F8F8F8"/>
                </a:solidFill>
                <a:latin typeface="+mn-ea"/>
              </a:rPr>
              <a:t>请输入您的文字对实际情况进行说明</a:t>
            </a:r>
            <a:endParaRPr lang="zh-CN" altLang="en-US" sz="975" dirty="0">
              <a:solidFill>
                <a:srgbClr val="F8F8F8"/>
              </a:solidFill>
              <a:latin typeface="+mn-ea"/>
            </a:endParaRPr>
          </a:p>
        </p:txBody>
      </p:sp>
      <p:sp>
        <p:nvSpPr>
          <p:cNvPr id="12" name="TextBox 29"/>
          <p:cNvSpPr txBox="1"/>
          <p:nvPr/>
        </p:nvSpPr>
        <p:spPr>
          <a:xfrm>
            <a:off x="4554816" y="1311839"/>
            <a:ext cx="3015887" cy="523220"/>
          </a:xfrm>
          <a:prstGeom prst="rect">
            <a:avLst/>
          </a:prstGeom>
          <a:noFill/>
        </p:spPr>
        <p:txBody>
          <a:bodyPr wrap="square" rtlCol="0">
            <a:spAutoFit/>
          </a:bodyPr>
          <a:lstStyle/>
          <a:p>
            <a:pPr defTabSz="671830">
              <a:defRPr/>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zh-CN" altLang="en-US" sz="1325"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3" name="TextBox 30"/>
          <p:cNvSpPr txBox="1"/>
          <p:nvPr/>
        </p:nvSpPr>
        <p:spPr>
          <a:xfrm>
            <a:off x="5816806" y="2559975"/>
            <a:ext cx="1772714" cy="954107"/>
          </a:xfrm>
          <a:prstGeom prst="rect">
            <a:avLst/>
          </a:prstGeom>
          <a:noFill/>
        </p:spPr>
        <p:txBody>
          <a:bodyPr wrap="square" rtlCol="0">
            <a:spAutoFit/>
          </a:bodyPr>
          <a:lstStyle/>
          <a:p>
            <a:pPr defTabSz="671830">
              <a:defRPr/>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zh-CN" altLang="en-US" sz="1325"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4" name="TextBox 20"/>
          <p:cNvSpPr txBox="1"/>
          <p:nvPr/>
        </p:nvSpPr>
        <p:spPr>
          <a:xfrm>
            <a:off x="907976" y="292746"/>
            <a:ext cx="2067957" cy="460375"/>
          </a:xfrm>
          <a:prstGeom prst="rect">
            <a:avLst/>
          </a:prstGeom>
          <a:noFill/>
        </p:spPr>
        <p:txBody>
          <a:bodyPr wrap="square" rtlCol="0">
            <a:spAutoFit/>
          </a:bodyPr>
          <a:lstStyle/>
          <a:p>
            <a:r>
              <a:rPr lang="zh-CN" altLang="en-US" sz="2400" b="1" dirty="0">
                <a:solidFill>
                  <a:srgbClr val="653E2F"/>
                </a:solidFill>
                <a:latin typeface="方正兰亭准黑_GBK" panose="02000000000000000000" pitchFamily="2" charset="-122"/>
                <a:ea typeface="方正兰亭准黑_GBK" panose="02000000000000000000" pitchFamily="2" charset="-122"/>
              </a:rPr>
              <a:t>年度计划完成</a:t>
            </a:r>
            <a:endParaRPr lang="zh-CN" altLang="en-US" sz="2400" b="1" dirty="0">
              <a:solidFill>
                <a:srgbClr val="653E2F"/>
              </a:solidFill>
              <a:latin typeface="方正兰亭准黑_GBK" panose="02000000000000000000" pitchFamily="2" charset="-122"/>
              <a:ea typeface="方正兰亭准黑_GBK" panose="02000000000000000000" pitchFamily="2" charset="-122"/>
            </a:endParaRPr>
          </a:p>
        </p:txBody>
      </p:sp>
      <p:sp>
        <p:nvSpPr>
          <p:cNvPr id="15" name="矩形 14"/>
          <p:cNvSpPr/>
          <p:nvPr/>
        </p:nvSpPr>
        <p:spPr>
          <a:xfrm>
            <a:off x="313690" y="316865"/>
            <a:ext cx="497205" cy="41275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gency FB" panose="020B0503020202020204" pitchFamily="34" charset="0"/>
              </a:rPr>
              <a:t>02</a:t>
            </a:r>
            <a:endParaRPr lang="zh-CN" altLang="en-US" sz="2000" dirty="0">
              <a:latin typeface="Agency FB" panose="020B0503020202020204" pitchFamily="34" charset="0"/>
            </a:endParaRPr>
          </a:p>
        </p:txBody>
      </p:sp>
      <p:cxnSp>
        <p:nvCxnSpPr>
          <p:cNvPr id="16" name="直接连接符 15"/>
          <p:cNvCxnSpPr/>
          <p:nvPr/>
        </p:nvCxnSpPr>
        <p:spPr>
          <a:xfrm>
            <a:off x="1489402" y="744794"/>
            <a:ext cx="7256207" cy="0"/>
          </a:xfrm>
          <a:prstGeom prst="line">
            <a:avLst/>
          </a:prstGeom>
          <a:ln w="12700">
            <a:solidFill>
              <a:srgbClr val="836049"/>
            </a:solidFill>
          </a:ln>
        </p:spPr>
        <p:style>
          <a:lnRef idx="1">
            <a:schemeClr val="accent1"/>
          </a:lnRef>
          <a:fillRef idx="0">
            <a:schemeClr val="accent1"/>
          </a:fillRef>
          <a:effectRef idx="0">
            <a:schemeClr val="accent1"/>
          </a:effectRef>
          <a:fontRef idx="minor">
            <a:schemeClr val="tx1"/>
          </a:fontRef>
        </p:style>
      </p:cxnSp>
      <p:sp>
        <p:nvSpPr>
          <p:cNvPr id="21" name="任意多边形: 形状 20"/>
          <p:cNvSpPr/>
          <p:nvPr/>
        </p:nvSpPr>
        <p:spPr>
          <a:xfrm>
            <a:off x="859155" y="691470"/>
            <a:ext cx="640080" cy="57208"/>
          </a:xfrm>
          <a:custGeom>
            <a:avLst/>
            <a:gdLst>
              <a:gd name="connsiteX0" fmla="*/ 0 w 640080"/>
              <a:gd name="connsiteY0" fmla="*/ 34335 h 57208"/>
              <a:gd name="connsiteX1" fmla="*/ 121920 w 640080"/>
              <a:gd name="connsiteY1" fmla="*/ 5760 h 57208"/>
              <a:gd name="connsiteX2" fmla="*/ 169545 w 640080"/>
              <a:gd name="connsiteY2" fmla="*/ 57195 h 57208"/>
              <a:gd name="connsiteX3" fmla="*/ 287655 w 640080"/>
              <a:gd name="connsiteY3" fmla="*/ 45 h 57208"/>
              <a:gd name="connsiteX4" fmla="*/ 392430 w 640080"/>
              <a:gd name="connsiteY4" fmla="*/ 47670 h 57208"/>
              <a:gd name="connsiteX5" fmla="*/ 640080 w 640080"/>
              <a:gd name="connsiteY5" fmla="*/ 51480 h 5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 h="57208">
                <a:moveTo>
                  <a:pt x="0" y="34335"/>
                </a:moveTo>
                <a:cubicBezTo>
                  <a:pt x="46831" y="18142"/>
                  <a:pt x="93663" y="1950"/>
                  <a:pt x="121920" y="5760"/>
                </a:cubicBezTo>
                <a:cubicBezTo>
                  <a:pt x="150177" y="9570"/>
                  <a:pt x="141923" y="58147"/>
                  <a:pt x="169545" y="57195"/>
                </a:cubicBezTo>
                <a:cubicBezTo>
                  <a:pt x="197167" y="56243"/>
                  <a:pt x="250508" y="1632"/>
                  <a:pt x="287655" y="45"/>
                </a:cubicBezTo>
                <a:cubicBezTo>
                  <a:pt x="324802" y="-1542"/>
                  <a:pt x="333693" y="39098"/>
                  <a:pt x="392430" y="47670"/>
                </a:cubicBezTo>
                <a:cubicBezTo>
                  <a:pt x="451168" y="56243"/>
                  <a:pt x="545624" y="53861"/>
                  <a:pt x="640080" y="51480"/>
                </a:cubicBezTo>
              </a:path>
            </a:pathLst>
          </a:custGeom>
          <a:noFill/>
          <a:ln>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300"/>
                                        <p:tgtEl>
                                          <p:spTgt spid="16"/>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400" fill="hold"/>
                                        <p:tgtEl>
                                          <p:spTgt spid="15"/>
                                        </p:tgtEl>
                                        <p:attrNameLst>
                                          <p:attrName>ppt_x</p:attrName>
                                        </p:attrNameLst>
                                      </p:cBhvr>
                                      <p:tavLst>
                                        <p:tav tm="0">
                                          <p:val>
                                            <p:strVal val="0-#ppt_w/2"/>
                                          </p:val>
                                        </p:tav>
                                        <p:tav tm="100000">
                                          <p:val>
                                            <p:strVal val="#ppt_x"/>
                                          </p:val>
                                        </p:tav>
                                      </p:tavLst>
                                    </p:anim>
                                    <p:anim calcmode="lin" valueType="num">
                                      <p:cBhvr additive="base">
                                        <p:cTn id="15" dur="400" fill="hold"/>
                                        <p:tgtEl>
                                          <p:spTgt spid="1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fill="hold" grpId="0" nodeType="afterEffect">
                                  <p:stCondLst>
                                    <p:cond delay="0"/>
                                  </p:stCondLst>
                                  <p:iterate type="wd">
                                    <p:tmPct val="10000"/>
                                  </p:iterate>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400" fill="hold"/>
                                        <p:tgtEl>
                                          <p:spTgt spid="14"/>
                                        </p:tgtEl>
                                        <p:attrNameLst>
                                          <p:attrName>ppt_x</p:attrName>
                                        </p:attrNameLst>
                                      </p:cBhvr>
                                      <p:tavLst>
                                        <p:tav tm="0">
                                          <p:val>
                                            <p:strVal val="0-#ppt_w/2"/>
                                          </p:val>
                                        </p:tav>
                                        <p:tav tm="100000">
                                          <p:val>
                                            <p:strVal val="#ppt_x"/>
                                          </p:val>
                                        </p:tav>
                                      </p:tavLst>
                                    </p:anim>
                                    <p:anim calcmode="lin" valueType="num">
                                      <p:cBhvr additive="base">
                                        <p:cTn id="20" dur="400" fill="hold"/>
                                        <p:tgtEl>
                                          <p:spTgt spid="14"/>
                                        </p:tgtEl>
                                        <p:attrNameLst>
                                          <p:attrName>ppt_y</p:attrName>
                                        </p:attrNameLst>
                                      </p:cBhvr>
                                      <p:tavLst>
                                        <p:tav tm="0">
                                          <p:val>
                                            <p:strVal val="#ppt_y"/>
                                          </p:val>
                                        </p:tav>
                                        <p:tav tm="100000">
                                          <p:val>
                                            <p:strVal val="#ppt_y"/>
                                          </p:val>
                                        </p:tav>
                                      </p:tavLst>
                                    </p:anim>
                                  </p:childTnLst>
                                </p:cTn>
                              </p:par>
                            </p:childTnLst>
                          </p:cTn>
                        </p:par>
                        <p:par>
                          <p:cTn id="21" fill="hold">
                            <p:stCondLst>
                              <p:cond delay="1100"/>
                            </p:stCondLst>
                            <p:childTnLst>
                              <p:par>
                                <p:cTn id="22" presetID="26"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435">
                                          <p:stCondLst>
                                            <p:cond delay="0"/>
                                          </p:stCondLst>
                                        </p:cTn>
                                        <p:tgtEl>
                                          <p:spTgt spid="2"/>
                                        </p:tgtEl>
                                      </p:cBhvr>
                                    </p:animEffect>
                                    <p:anim calcmode="lin" valueType="num">
                                      <p:cBhvr>
                                        <p:cTn id="25"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6"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7"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28"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29"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30" dur="20">
                                          <p:stCondLst>
                                            <p:cond delay="487"/>
                                          </p:stCondLst>
                                        </p:cTn>
                                        <p:tgtEl>
                                          <p:spTgt spid="2"/>
                                        </p:tgtEl>
                                      </p:cBhvr>
                                      <p:to x="100000" y="60000"/>
                                    </p:animScale>
                                    <p:animScale>
                                      <p:cBhvr>
                                        <p:cTn id="31" dur="124" decel="50000">
                                          <p:stCondLst>
                                            <p:cond delay="507"/>
                                          </p:stCondLst>
                                        </p:cTn>
                                        <p:tgtEl>
                                          <p:spTgt spid="2"/>
                                        </p:tgtEl>
                                      </p:cBhvr>
                                      <p:to x="100000" y="100000"/>
                                    </p:animScale>
                                    <p:animScale>
                                      <p:cBhvr>
                                        <p:cTn id="32" dur="20">
                                          <p:stCondLst>
                                            <p:cond delay="984"/>
                                          </p:stCondLst>
                                        </p:cTn>
                                        <p:tgtEl>
                                          <p:spTgt spid="2"/>
                                        </p:tgtEl>
                                      </p:cBhvr>
                                      <p:to x="100000" y="80000"/>
                                    </p:animScale>
                                    <p:animScale>
                                      <p:cBhvr>
                                        <p:cTn id="33" dur="124" decel="50000">
                                          <p:stCondLst>
                                            <p:cond delay="1004"/>
                                          </p:stCondLst>
                                        </p:cTn>
                                        <p:tgtEl>
                                          <p:spTgt spid="2"/>
                                        </p:tgtEl>
                                      </p:cBhvr>
                                      <p:to x="100000" y="100000"/>
                                    </p:animScale>
                                    <p:animScale>
                                      <p:cBhvr>
                                        <p:cTn id="34" dur="20">
                                          <p:stCondLst>
                                            <p:cond delay="1231"/>
                                          </p:stCondLst>
                                        </p:cTn>
                                        <p:tgtEl>
                                          <p:spTgt spid="2"/>
                                        </p:tgtEl>
                                      </p:cBhvr>
                                      <p:to x="100000" y="90000"/>
                                    </p:animScale>
                                    <p:animScale>
                                      <p:cBhvr>
                                        <p:cTn id="35" dur="124" decel="50000">
                                          <p:stCondLst>
                                            <p:cond delay="1251"/>
                                          </p:stCondLst>
                                        </p:cTn>
                                        <p:tgtEl>
                                          <p:spTgt spid="2"/>
                                        </p:tgtEl>
                                      </p:cBhvr>
                                      <p:to x="100000" y="100000"/>
                                    </p:animScale>
                                    <p:animScale>
                                      <p:cBhvr>
                                        <p:cTn id="36" dur="20">
                                          <p:stCondLst>
                                            <p:cond delay="1356"/>
                                          </p:stCondLst>
                                        </p:cTn>
                                        <p:tgtEl>
                                          <p:spTgt spid="2"/>
                                        </p:tgtEl>
                                      </p:cBhvr>
                                      <p:to x="100000" y="95000"/>
                                    </p:animScale>
                                    <p:animScale>
                                      <p:cBhvr>
                                        <p:cTn id="37" dur="124" decel="50000">
                                          <p:stCondLst>
                                            <p:cond delay="1376"/>
                                          </p:stCondLst>
                                        </p:cTn>
                                        <p:tgtEl>
                                          <p:spTgt spid="2"/>
                                        </p:tgtEl>
                                      </p:cBhvr>
                                      <p:to x="100000" y="100000"/>
                                    </p:animScale>
                                  </p:childTnLst>
                                </p:cTn>
                              </p:par>
                              <p:par>
                                <p:cTn id="38" presetID="26" presetClass="entr" presetSubtype="0" fill="hold" grpId="0" nodeType="withEffect">
                                  <p:stCondLst>
                                    <p:cond delay="500"/>
                                  </p:stCondLst>
                                  <p:childTnLst>
                                    <p:set>
                                      <p:cBhvr>
                                        <p:cTn id="39" dur="1" fill="hold">
                                          <p:stCondLst>
                                            <p:cond delay="0"/>
                                          </p:stCondLst>
                                        </p:cTn>
                                        <p:tgtEl>
                                          <p:spTgt spid="3"/>
                                        </p:tgtEl>
                                        <p:attrNameLst>
                                          <p:attrName>style.visibility</p:attrName>
                                        </p:attrNameLst>
                                      </p:cBhvr>
                                      <p:to>
                                        <p:strVal val="visible"/>
                                      </p:to>
                                    </p:set>
                                    <p:animEffect transition="in" filter="wipe(down)">
                                      <p:cBhvr>
                                        <p:cTn id="40" dur="435">
                                          <p:stCondLst>
                                            <p:cond delay="0"/>
                                          </p:stCondLst>
                                        </p:cTn>
                                        <p:tgtEl>
                                          <p:spTgt spid="3"/>
                                        </p:tgtEl>
                                      </p:cBhvr>
                                    </p:animEffect>
                                    <p:anim calcmode="lin" valueType="num">
                                      <p:cBhvr>
                                        <p:cTn id="41"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2"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3"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44"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45"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46" dur="20">
                                          <p:stCondLst>
                                            <p:cond delay="487"/>
                                          </p:stCondLst>
                                        </p:cTn>
                                        <p:tgtEl>
                                          <p:spTgt spid="3"/>
                                        </p:tgtEl>
                                      </p:cBhvr>
                                      <p:to x="100000" y="60000"/>
                                    </p:animScale>
                                    <p:animScale>
                                      <p:cBhvr>
                                        <p:cTn id="47" dur="124" decel="50000">
                                          <p:stCondLst>
                                            <p:cond delay="507"/>
                                          </p:stCondLst>
                                        </p:cTn>
                                        <p:tgtEl>
                                          <p:spTgt spid="3"/>
                                        </p:tgtEl>
                                      </p:cBhvr>
                                      <p:to x="100000" y="100000"/>
                                    </p:animScale>
                                    <p:animScale>
                                      <p:cBhvr>
                                        <p:cTn id="48" dur="20">
                                          <p:stCondLst>
                                            <p:cond delay="984"/>
                                          </p:stCondLst>
                                        </p:cTn>
                                        <p:tgtEl>
                                          <p:spTgt spid="3"/>
                                        </p:tgtEl>
                                      </p:cBhvr>
                                      <p:to x="100000" y="80000"/>
                                    </p:animScale>
                                    <p:animScale>
                                      <p:cBhvr>
                                        <p:cTn id="49" dur="124" decel="50000">
                                          <p:stCondLst>
                                            <p:cond delay="1004"/>
                                          </p:stCondLst>
                                        </p:cTn>
                                        <p:tgtEl>
                                          <p:spTgt spid="3"/>
                                        </p:tgtEl>
                                      </p:cBhvr>
                                      <p:to x="100000" y="100000"/>
                                    </p:animScale>
                                    <p:animScale>
                                      <p:cBhvr>
                                        <p:cTn id="50" dur="20">
                                          <p:stCondLst>
                                            <p:cond delay="1231"/>
                                          </p:stCondLst>
                                        </p:cTn>
                                        <p:tgtEl>
                                          <p:spTgt spid="3"/>
                                        </p:tgtEl>
                                      </p:cBhvr>
                                      <p:to x="100000" y="90000"/>
                                    </p:animScale>
                                    <p:animScale>
                                      <p:cBhvr>
                                        <p:cTn id="51" dur="124" decel="50000">
                                          <p:stCondLst>
                                            <p:cond delay="1251"/>
                                          </p:stCondLst>
                                        </p:cTn>
                                        <p:tgtEl>
                                          <p:spTgt spid="3"/>
                                        </p:tgtEl>
                                      </p:cBhvr>
                                      <p:to x="100000" y="100000"/>
                                    </p:animScale>
                                    <p:animScale>
                                      <p:cBhvr>
                                        <p:cTn id="52" dur="20">
                                          <p:stCondLst>
                                            <p:cond delay="1356"/>
                                          </p:stCondLst>
                                        </p:cTn>
                                        <p:tgtEl>
                                          <p:spTgt spid="3"/>
                                        </p:tgtEl>
                                      </p:cBhvr>
                                      <p:to x="100000" y="95000"/>
                                    </p:animScale>
                                    <p:animScale>
                                      <p:cBhvr>
                                        <p:cTn id="53" dur="124" decel="50000">
                                          <p:stCondLst>
                                            <p:cond delay="1376"/>
                                          </p:stCondLst>
                                        </p:cTn>
                                        <p:tgtEl>
                                          <p:spTgt spid="3"/>
                                        </p:tgtEl>
                                      </p:cBhvr>
                                      <p:to x="100000" y="100000"/>
                                    </p:animScale>
                                  </p:childTnLst>
                                </p:cTn>
                              </p:par>
                            </p:childTnLst>
                          </p:cTn>
                        </p:par>
                        <p:par>
                          <p:cTn id="54" fill="hold">
                            <p:stCondLst>
                              <p:cond delay="2600"/>
                            </p:stCondLst>
                            <p:childTnLst>
                              <p:par>
                                <p:cTn id="55" presetID="31" presetClass="entr" presetSubtype="0"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 calcmode="lin" valueType="num">
                                      <p:cBhvr>
                                        <p:cTn id="59" dur="500" fill="hold"/>
                                        <p:tgtEl>
                                          <p:spTgt spid="8"/>
                                        </p:tgtEl>
                                        <p:attrNameLst>
                                          <p:attrName>style.rotation</p:attrName>
                                        </p:attrNameLst>
                                      </p:cBhvr>
                                      <p:tavLst>
                                        <p:tav tm="0">
                                          <p:val>
                                            <p:fltVal val="90"/>
                                          </p:val>
                                        </p:tav>
                                        <p:tav tm="100000">
                                          <p:val>
                                            <p:fltVal val="0"/>
                                          </p:val>
                                        </p:tav>
                                      </p:tavLst>
                                    </p:anim>
                                    <p:animEffect transition="in" filter="fade">
                                      <p:cBhvr>
                                        <p:cTn id="60" dur="500"/>
                                        <p:tgtEl>
                                          <p:spTgt spid="8"/>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 calcmode="lin" valueType="num">
                                      <p:cBhvr>
                                        <p:cTn id="65" dur="500" fill="hold"/>
                                        <p:tgtEl>
                                          <p:spTgt spid="9"/>
                                        </p:tgtEl>
                                        <p:attrNameLst>
                                          <p:attrName>style.rotation</p:attrName>
                                        </p:attrNameLst>
                                      </p:cBhvr>
                                      <p:tavLst>
                                        <p:tav tm="0">
                                          <p:val>
                                            <p:fltVal val="90"/>
                                          </p:val>
                                        </p:tav>
                                        <p:tav tm="100000">
                                          <p:val>
                                            <p:fltVal val="0"/>
                                          </p:val>
                                        </p:tav>
                                      </p:tavLst>
                                    </p:anim>
                                    <p:animEffect transition="in" filter="fade">
                                      <p:cBhvr>
                                        <p:cTn id="66" dur="500"/>
                                        <p:tgtEl>
                                          <p:spTgt spid="9"/>
                                        </p:tgtEl>
                                      </p:cBhvr>
                                    </p:animEffect>
                                  </p:childTnLst>
                                </p:cTn>
                              </p:par>
                            </p:childTnLst>
                          </p:cTn>
                        </p:par>
                        <p:par>
                          <p:cTn id="67" fill="hold">
                            <p:stCondLst>
                              <p:cond delay="3100"/>
                            </p:stCondLst>
                            <p:childTnLst>
                              <p:par>
                                <p:cTn id="68" presetID="52" presetClass="entr" presetSubtype="0" fill="hold" grpId="0" nodeType="afterEffect">
                                  <p:stCondLst>
                                    <p:cond delay="0"/>
                                  </p:stCondLst>
                                  <p:childTnLst>
                                    <p:set>
                                      <p:cBhvr>
                                        <p:cTn id="69" dur="1" fill="hold">
                                          <p:stCondLst>
                                            <p:cond delay="0"/>
                                          </p:stCondLst>
                                        </p:cTn>
                                        <p:tgtEl>
                                          <p:spTgt spid="4"/>
                                        </p:tgtEl>
                                        <p:attrNameLst>
                                          <p:attrName>style.visibility</p:attrName>
                                        </p:attrNameLst>
                                      </p:cBhvr>
                                      <p:to>
                                        <p:strVal val="visible"/>
                                      </p:to>
                                    </p:set>
                                    <p:animScale>
                                      <p:cBhvr>
                                        <p:cTn id="70"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1" dur="1000" decel="50000" fill="hold">
                                          <p:stCondLst>
                                            <p:cond delay="0"/>
                                          </p:stCondLst>
                                        </p:cTn>
                                        <p:tgtEl>
                                          <p:spTgt spid="4"/>
                                        </p:tgtEl>
                                        <p:attrNameLst>
                                          <p:attrName>ppt_x</p:attrName>
                                          <p:attrName>ppt_y</p:attrName>
                                        </p:attrNameLst>
                                      </p:cBhvr>
                                    </p:animMotion>
                                    <p:animEffect transition="in" filter="fade">
                                      <p:cBhvr>
                                        <p:cTn id="72" dur="1000"/>
                                        <p:tgtEl>
                                          <p:spTgt spid="4"/>
                                        </p:tgtEl>
                                      </p:cBhvr>
                                    </p:animEffect>
                                  </p:childTnLst>
                                </p:cTn>
                              </p:par>
                              <p:par>
                                <p:cTn id="73" presetID="52" presetClass="entr" presetSubtype="0" fill="hold" grpId="0" nodeType="withEffect">
                                  <p:stCondLst>
                                    <p:cond delay="0"/>
                                  </p:stCondLst>
                                  <p:childTnLst>
                                    <p:set>
                                      <p:cBhvr>
                                        <p:cTn id="74" dur="1" fill="hold">
                                          <p:stCondLst>
                                            <p:cond delay="0"/>
                                          </p:stCondLst>
                                        </p:cTn>
                                        <p:tgtEl>
                                          <p:spTgt spid="6"/>
                                        </p:tgtEl>
                                        <p:attrNameLst>
                                          <p:attrName>style.visibility</p:attrName>
                                        </p:attrNameLst>
                                      </p:cBhvr>
                                      <p:to>
                                        <p:strVal val="visible"/>
                                      </p:to>
                                    </p:set>
                                    <p:animScale>
                                      <p:cBhvr>
                                        <p:cTn id="75"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6" dur="1000" decel="50000" fill="hold">
                                          <p:stCondLst>
                                            <p:cond delay="0"/>
                                          </p:stCondLst>
                                        </p:cTn>
                                        <p:tgtEl>
                                          <p:spTgt spid="6"/>
                                        </p:tgtEl>
                                        <p:attrNameLst>
                                          <p:attrName>ppt_x</p:attrName>
                                          <p:attrName>ppt_y</p:attrName>
                                        </p:attrNameLst>
                                      </p:cBhvr>
                                    </p:animMotion>
                                    <p:animEffect transition="in" filter="fade">
                                      <p:cBhvr>
                                        <p:cTn id="77" dur="1000"/>
                                        <p:tgtEl>
                                          <p:spTgt spid="6"/>
                                        </p:tgtEl>
                                      </p:cBhvr>
                                    </p:animEffect>
                                  </p:childTnLst>
                                </p:cTn>
                              </p:par>
                            </p:childTnLst>
                          </p:cTn>
                        </p:par>
                        <p:par>
                          <p:cTn id="78" fill="hold">
                            <p:stCondLst>
                              <p:cond delay="4100"/>
                            </p:stCondLst>
                            <p:childTnLst>
                              <p:par>
                                <p:cTn id="79" presetID="22" presetClass="entr" presetSubtype="2" fill="hold" grpId="0" nodeType="after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wipe(right)">
                                      <p:cBhvr>
                                        <p:cTn id="81" dur="500"/>
                                        <p:tgtEl>
                                          <p:spTgt spid="12"/>
                                        </p:tgtEl>
                                      </p:cBhvr>
                                    </p:animEffect>
                                  </p:childTnLst>
                                </p:cTn>
                              </p:par>
                            </p:childTnLst>
                          </p:cTn>
                        </p:par>
                        <p:par>
                          <p:cTn id="82" fill="hold">
                            <p:stCondLst>
                              <p:cond delay="4600"/>
                            </p:stCondLst>
                            <p:childTnLst>
                              <p:par>
                                <p:cTn id="83" presetID="31" presetClass="entr" presetSubtype="0" fill="hold" grpId="0" nodeType="afterEffect">
                                  <p:stCondLst>
                                    <p:cond delay="0"/>
                                  </p:stCondLst>
                                  <p:childTnLst>
                                    <p:set>
                                      <p:cBhvr>
                                        <p:cTn id="84" dur="1" fill="hold">
                                          <p:stCondLst>
                                            <p:cond delay="0"/>
                                          </p:stCondLst>
                                        </p:cTn>
                                        <p:tgtEl>
                                          <p:spTgt spid="10"/>
                                        </p:tgtEl>
                                        <p:attrNameLst>
                                          <p:attrName>style.visibility</p:attrName>
                                        </p:attrNameLst>
                                      </p:cBhvr>
                                      <p:to>
                                        <p:strVal val="visible"/>
                                      </p:to>
                                    </p:set>
                                    <p:anim calcmode="lin" valueType="num">
                                      <p:cBhvr>
                                        <p:cTn id="85" dur="500" fill="hold"/>
                                        <p:tgtEl>
                                          <p:spTgt spid="10"/>
                                        </p:tgtEl>
                                        <p:attrNameLst>
                                          <p:attrName>ppt_w</p:attrName>
                                        </p:attrNameLst>
                                      </p:cBhvr>
                                      <p:tavLst>
                                        <p:tav tm="0">
                                          <p:val>
                                            <p:fltVal val="0"/>
                                          </p:val>
                                        </p:tav>
                                        <p:tav tm="100000">
                                          <p:val>
                                            <p:strVal val="#ppt_w"/>
                                          </p:val>
                                        </p:tav>
                                      </p:tavLst>
                                    </p:anim>
                                    <p:anim calcmode="lin" valueType="num">
                                      <p:cBhvr>
                                        <p:cTn id="86" dur="500" fill="hold"/>
                                        <p:tgtEl>
                                          <p:spTgt spid="10"/>
                                        </p:tgtEl>
                                        <p:attrNameLst>
                                          <p:attrName>ppt_h</p:attrName>
                                        </p:attrNameLst>
                                      </p:cBhvr>
                                      <p:tavLst>
                                        <p:tav tm="0">
                                          <p:val>
                                            <p:fltVal val="0"/>
                                          </p:val>
                                        </p:tav>
                                        <p:tav tm="100000">
                                          <p:val>
                                            <p:strVal val="#ppt_h"/>
                                          </p:val>
                                        </p:tav>
                                      </p:tavLst>
                                    </p:anim>
                                    <p:anim calcmode="lin" valueType="num">
                                      <p:cBhvr>
                                        <p:cTn id="87" dur="500" fill="hold"/>
                                        <p:tgtEl>
                                          <p:spTgt spid="10"/>
                                        </p:tgtEl>
                                        <p:attrNameLst>
                                          <p:attrName>style.rotation</p:attrName>
                                        </p:attrNameLst>
                                      </p:cBhvr>
                                      <p:tavLst>
                                        <p:tav tm="0">
                                          <p:val>
                                            <p:fltVal val="90"/>
                                          </p:val>
                                        </p:tav>
                                        <p:tav tm="100000">
                                          <p:val>
                                            <p:fltVal val="0"/>
                                          </p:val>
                                        </p:tav>
                                      </p:tavLst>
                                    </p:anim>
                                    <p:animEffect transition="in" filter="fade">
                                      <p:cBhvr>
                                        <p:cTn id="88" dur="500"/>
                                        <p:tgtEl>
                                          <p:spTgt spid="10"/>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11"/>
                                        </p:tgtEl>
                                        <p:attrNameLst>
                                          <p:attrName>style.visibility</p:attrName>
                                        </p:attrNameLst>
                                      </p:cBhvr>
                                      <p:to>
                                        <p:strVal val="visible"/>
                                      </p:to>
                                    </p:set>
                                    <p:anim calcmode="lin" valueType="num">
                                      <p:cBhvr>
                                        <p:cTn id="91" dur="500" fill="hold"/>
                                        <p:tgtEl>
                                          <p:spTgt spid="11"/>
                                        </p:tgtEl>
                                        <p:attrNameLst>
                                          <p:attrName>ppt_w</p:attrName>
                                        </p:attrNameLst>
                                      </p:cBhvr>
                                      <p:tavLst>
                                        <p:tav tm="0">
                                          <p:val>
                                            <p:fltVal val="0"/>
                                          </p:val>
                                        </p:tav>
                                        <p:tav tm="100000">
                                          <p:val>
                                            <p:strVal val="#ppt_w"/>
                                          </p:val>
                                        </p:tav>
                                      </p:tavLst>
                                    </p:anim>
                                    <p:anim calcmode="lin" valueType="num">
                                      <p:cBhvr>
                                        <p:cTn id="92" dur="500" fill="hold"/>
                                        <p:tgtEl>
                                          <p:spTgt spid="11"/>
                                        </p:tgtEl>
                                        <p:attrNameLst>
                                          <p:attrName>ppt_h</p:attrName>
                                        </p:attrNameLst>
                                      </p:cBhvr>
                                      <p:tavLst>
                                        <p:tav tm="0">
                                          <p:val>
                                            <p:fltVal val="0"/>
                                          </p:val>
                                        </p:tav>
                                        <p:tav tm="100000">
                                          <p:val>
                                            <p:strVal val="#ppt_h"/>
                                          </p:val>
                                        </p:tav>
                                      </p:tavLst>
                                    </p:anim>
                                    <p:anim calcmode="lin" valueType="num">
                                      <p:cBhvr>
                                        <p:cTn id="93" dur="500" fill="hold"/>
                                        <p:tgtEl>
                                          <p:spTgt spid="11"/>
                                        </p:tgtEl>
                                        <p:attrNameLst>
                                          <p:attrName>style.rotation</p:attrName>
                                        </p:attrNameLst>
                                      </p:cBhvr>
                                      <p:tavLst>
                                        <p:tav tm="0">
                                          <p:val>
                                            <p:fltVal val="90"/>
                                          </p:val>
                                        </p:tav>
                                        <p:tav tm="100000">
                                          <p:val>
                                            <p:fltVal val="0"/>
                                          </p:val>
                                        </p:tav>
                                      </p:tavLst>
                                    </p:anim>
                                    <p:animEffect transition="in" filter="fade">
                                      <p:cBhvr>
                                        <p:cTn id="94" dur="500"/>
                                        <p:tgtEl>
                                          <p:spTgt spid="11"/>
                                        </p:tgtEl>
                                      </p:cBhvr>
                                    </p:animEffect>
                                  </p:childTnLst>
                                </p:cTn>
                              </p:par>
                            </p:childTnLst>
                          </p:cTn>
                        </p:par>
                        <p:par>
                          <p:cTn id="95" fill="hold">
                            <p:stCondLst>
                              <p:cond delay="5100"/>
                            </p:stCondLst>
                            <p:childTnLst>
                              <p:par>
                                <p:cTn id="96" presetID="52" presetClass="entr" presetSubtype="0" fill="hold" grpId="0" nodeType="afterEffect">
                                  <p:stCondLst>
                                    <p:cond delay="0"/>
                                  </p:stCondLst>
                                  <p:childTnLst>
                                    <p:set>
                                      <p:cBhvr>
                                        <p:cTn id="97" dur="1" fill="hold">
                                          <p:stCondLst>
                                            <p:cond delay="0"/>
                                          </p:stCondLst>
                                        </p:cTn>
                                        <p:tgtEl>
                                          <p:spTgt spid="5"/>
                                        </p:tgtEl>
                                        <p:attrNameLst>
                                          <p:attrName>style.visibility</p:attrName>
                                        </p:attrNameLst>
                                      </p:cBhvr>
                                      <p:to>
                                        <p:strVal val="visible"/>
                                      </p:to>
                                    </p:set>
                                    <p:animScale>
                                      <p:cBhvr>
                                        <p:cTn id="98"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9" dur="1000" decel="50000" fill="hold">
                                          <p:stCondLst>
                                            <p:cond delay="0"/>
                                          </p:stCondLst>
                                        </p:cTn>
                                        <p:tgtEl>
                                          <p:spTgt spid="5"/>
                                        </p:tgtEl>
                                        <p:attrNameLst>
                                          <p:attrName>ppt_x</p:attrName>
                                          <p:attrName>ppt_y</p:attrName>
                                        </p:attrNameLst>
                                      </p:cBhvr>
                                    </p:animMotion>
                                    <p:animEffect transition="in" filter="fade">
                                      <p:cBhvr>
                                        <p:cTn id="100" dur="1000"/>
                                        <p:tgtEl>
                                          <p:spTgt spid="5"/>
                                        </p:tgtEl>
                                      </p:cBhvr>
                                    </p:animEffect>
                                  </p:childTnLst>
                                </p:cTn>
                              </p:par>
                              <p:par>
                                <p:cTn id="101" presetID="52" presetClass="entr" presetSubtype="0" fill="hold" grpId="0" nodeType="withEffect">
                                  <p:stCondLst>
                                    <p:cond delay="0"/>
                                  </p:stCondLst>
                                  <p:childTnLst>
                                    <p:set>
                                      <p:cBhvr>
                                        <p:cTn id="102" dur="1" fill="hold">
                                          <p:stCondLst>
                                            <p:cond delay="0"/>
                                          </p:stCondLst>
                                        </p:cTn>
                                        <p:tgtEl>
                                          <p:spTgt spid="7"/>
                                        </p:tgtEl>
                                        <p:attrNameLst>
                                          <p:attrName>style.visibility</p:attrName>
                                        </p:attrNameLst>
                                      </p:cBhvr>
                                      <p:to>
                                        <p:strVal val="visible"/>
                                      </p:to>
                                    </p:set>
                                    <p:animScale>
                                      <p:cBhvr>
                                        <p:cTn id="10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4" dur="1000" decel="50000" fill="hold">
                                          <p:stCondLst>
                                            <p:cond delay="0"/>
                                          </p:stCondLst>
                                        </p:cTn>
                                        <p:tgtEl>
                                          <p:spTgt spid="7"/>
                                        </p:tgtEl>
                                        <p:attrNameLst>
                                          <p:attrName>ppt_x</p:attrName>
                                          <p:attrName>ppt_y</p:attrName>
                                        </p:attrNameLst>
                                      </p:cBhvr>
                                    </p:animMotion>
                                    <p:animEffect transition="in" filter="fade">
                                      <p:cBhvr>
                                        <p:cTn id="105" dur="1000"/>
                                        <p:tgtEl>
                                          <p:spTgt spid="7"/>
                                        </p:tgtEl>
                                      </p:cBhvr>
                                    </p:animEffect>
                                  </p:childTnLst>
                                </p:cTn>
                              </p:par>
                            </p:childTnLst>
                          </p:cTn>
                        </p:par>
                        <p:par>
                          <p:cTn id="106" fill="hold">
                            <p:stCondLst>
                              <p:cond delay="6100"/>
                            </p:stCondLst>
                            <p:childTnLst>
                              <p:par>
                                <p:cTn id="107" presetID="22" presetClass="entr" presetSubtype="2" fill="hold" grpId="0" nodeType="afterEffect">
                                  <p:stCondLst>
                                    <p:cond delay="0"/>
                                  </p:stCondLst>
                                  <p:childTnLst>
                                    <p:set>
                                      <p:cBhvr>
                                        <p:cTn id="108" dur="1" fill="hold">
                                          <p:stCondLst>
                                            <p:cond delay="0"/>
                                          </p:stCondLst>
                                        </p:cTn>
                                        <p:tgtEl>
                                          <p:spTgt spid="13"/>
                                        </p:tgtEl>
                                        <p:attrNameLst>
                                          <p:attrName>style.visibility</p:attrName>
                                        </p:attrNameLst>
                                      </p:cBhvr>
                                      <p:to>
                                        <p:strVal val="visible"/>
                                      </p:to>
                                    </p:set>
                                    <p:animEffect transition="in" filter="wipe(right)">
                                      <p:cBhvr>
                                        <p:cTn id="10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animBg="1"/>
      <p:bldP spid="4" grpId="0" animBg="1"/>
      <p:bldP spid="5" grpId="0" bldLvl="0" animBg="1"/>
      <p:bldP spid="6" grpId="0"/>
      <p:bldP spid="7" grpId="0"/>
      <p:bldP spid="8" grpId="0"/>
      <p:bldP spid="9" grpId="0"/>
      <p:bldP spid="10" grpId="0"/>
      <p:bldP spid="11" grpId="0"/>
      <p:bldP spid="12" grpId="0"/>
      <p:bldP spid="13" grpId="0"/>
      <p:bldP spid="14" grpId="0"/>
      <p:bldP spid="15" grpId="0" bldLvl="0" animBg="1"/>
      <p:bldP spid="2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a:spLocks noChangeAspect="1" noChangeArrowheads="1" noTextEdit="1"/>
          </p:cNvSpPr>
          <p:nvPr/>
        </p:nvSpPr>
        <p:spPr bwMode="auto">
          <a:xfrm>
            <a:off x="2172674" y="766227"/>
            <a:ext cx="4652636" cy="324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lstStyle/>
          <a:p>
            <a:endParaRPr lang="zh-CN" altLang="zh-CN" sz="1255">
              <a:solidFill>
                <a:srgbClr val="000000"/>
              </a:solidFill>
              <a:latin typeface="Arial" panose="020B0604020202020204" pitchFamily="34" charset="0"/>
              <a:ea typeface="微软雅黑" panose="020B0503020204020204" pitchFamily="34" charset="-122"/>
              <a:sym typeface="宋体" panose="02010600030101010101" pitchFamily="2" charset="-122"/>
            </a:endParaRPr>
          </a:p>
        </p:txBody>
      </p:sp>
      <p:sp>
        <p:nvSpPr>
          <p:cNvPr id="3" name="Freeform 150"/>
          <p:cNvSpPr>
            <a:spLocks noChangeArrowheads="1"/>
          </p:cNvSpPr>
          <p:nvPr/>
        </p:nvSpPr>
        <p:spPr bwMode="auto">
          <a:xfrm>
            <a:off x="3006446" y="1833259"/>
            <a:ext cx="2988203" cy="1491769"/>
          </a:xfrm>
          <a:custGeom>
            <a:avLst/>
            <a:gdLst>
              <a:gd name="T0" fmla="*/ 813 w 813"/>
              <a:gd name="T1" fmla="*/ 406 h 406"/>
              <a:gd name="T2" fmla="*/ 724 w 813"/>
              <a:gd name="T3" fmla="*/ 406 h 406"/>
              <a:gd name="T4" fmla="*/ 406 w 813"/>
              <a:gd name="T5" fmla="*/ 89 h 406"/>
              <a:gd name="T6" fmla="*/ 89 w 813"/>
              <a:gd name="T7" fmla="*/ 406 h 406"/>
              <a:gd name="T8" fmla="*/ 0 w 813"/>
              <a:gd name="T9" fmla="*/ 406 h 406"/>
              <a:gd name="T10" fmla="*/ 406 w 813"/>
              <a:gd name="T11" fmla="*/ 0 h 406"/>
              <a:gd name="T12" fmla="*/ 813 w 813"/>
              <a:gd name="T13" fmla="*/ 406 h 406"/>
              <a:gd name="T14" fmla="*/ 0 60000 65536"/>
              <a:gd name="T15" fmla="*/ 0 60000 65536"/>
              <a:gd name="T16" fmla="*/ 0 60000 65536"/>
              <a:gd name="T17" fmla="*/ 0 60000 65536"/>
              <a:gd name="T18" fmla="*/ 0 60000 65536"/>
              <a:gd name="T19" fmla="*/ 0 60000 65536"/>
              <a:gd name="T20" fmla="*/ 0 60000 65536"/>
              <a:gd name="T21" fmla="*/ 0 w 813"/>
              <a:gd name="T22" fmla="*/ 0 h 406"/>
              <a:gd name="T23" fmla="*/ 813 w 813"/>
              <a:gd name="T24" fmla="*/ 406 h 4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3" h="406">
                <a:moveTo>
                  <a:pt x="813" y="406"/>
                </a:moveTo>
                <a:cubicBezTo>
                  <a:pt x="724" y="406"/>
                  <a:pt x="724" y="406"/>
                  <a:pt x="724" y="406"/>
                </a:cubicBezTo>
                <a:cubicBezTo>
                  <a:pt x="724" y="231"/>
                  <a:pt x="581" y="89"/>
                  <a:pt x="406" y="89"/>
                </a:cubicBezTo>
                <a:cubicBezTo>
                  <a:pt x="231" y="89"/>
                  <a:pt x="89" y="231"/>
                  <a:pt x="89" y="406"/>
                </a:cubicBezTo>
                <a:cubicBezTo>
                  <a:pt x="0" y="406"/>
                  <a:pt x="0" y="406"/>
                  <a:pt x="0" y="406"/>
                </a:cubicBezTo>
                <a:cubicBezTo>
                  <a:pt x="0" y="182"/>
                  <a:pt x="182" y="0"/>
                  <a:pt x="406" y="0"/>
                </a:cubicBezTo>
                <a:cubicBezTo>
                  <a:pt x="631" y="0"/>
                  <a:pt x="813" y="182"/>
                  <a:pt x="813" y="406"/>
                </a:cubicBezTo>
                <a:close/>
              </a:path>
            </a:pathLst>
          </a:custGeom>
          <a:solidFill>
            <a:srgbClr val="53585F"/>
          </a:solidFill>
          <a:ln>
            <a:noFill/>
          </a:ln>
        </p:spPr>
        <p:txBody>
          <a:bodyPr/>
          <a:lstStyle/>
          <a:p>
            <a:endParaRPr lang="zh-CN" altLang="zh-CN" sz="1570">
              <a:solidFill>
                <a:schemeClr val="bg1"/>
              </a:solidFill>
              <a:latin typeface="Arial" panose="020B0604020202020204" pitchFamily="34" charset="0"/>
              <a:ea typeface="微软雅黑" panose="020B0503020204020204" pitchFamily="34" charset="-122"/>
              <a:sym typeface="宋体" panose="02010600030101010101" pitchFamily="2" charset="-122"/>
            </a:endParaRPr>
          </a:p>
        </p:txBody>
      </p:sp>
      <p:sp>
        <p:nvSpPr>
          <p:cNvPr id="4" name="Freeform 151"/>
          <p:cNvSpPr>
            <a:spLocks noChangeArrowheads="1"/>
          </p:cNvSpPr>
          <p:nvPr/>
        </p:nvSpPr>
        <p:spPr bwMode="auto">
          <a:xfrm>
            <a:off x="2598893" y="1424152"/>
            <a:ext cx="3803308" cy="1900876"/>
          </a:xfrm>
          <a:custGeom>
            <a:avLst/>
            <a:gdLst>
              <a:gd name="T0" fmla="*/ 1035 w 1035"/>
              <a:gd name="T1" fmla="*/ 517 h 517"/>
              <a:gd name="T2" fmla="*/ 945 w 1035"/>
              <a:gd name="T3" fmla="*/ 517 h 517"/>
              <a:gd name="T4" fmla="*/ 517 w 1035"/>
              <a:gd name="T5" fmla="*/ 90 h 517"/>
              <a:gd name="T6" fmla="*/ 89 w 1035"/>
              <a:gd name="T7" fmla="*/ 517 h 517"/>
              <a:gd name="T8" fmla="*/ 0 w 1035"/>
              <a:gd name="T9" fmla="*/ 517 h 517"/>
              <a:gd name="T10" fmla="*/ 517 w 1035"/>
              <a:gd name="T11" fmla="*/ 0 h 517"/>
              <a:gd name="T12" fmla="*/ 1035 w 1035"/>
              <a:gd name="T13" fmla="*/ 517 h 517"/>
              <a:gd name="T14" fmla="*/ 0 60000 65536"/>
              <a:gd name="T15" fmla="*/ 0 60000 65536"/>
              <a:gd name="T16" fmla="*/ 0 60000 65536"/>
              <a:gd name="T17" fmla="*/ 0 60000 65536"/>
              <a:gd name="T18" fmla="*/ 0 60000 65536"/>
              <a:gd name="T19" fmla="*/ 0 60000 65536"/>
              <a:gd name="T20" fmla="*/ 0 60000 65536"/>
              <a:gd name="T21" fmla="*/ 0 w 1035"/>
              <a:gd name="T22" fmla="*/ 0 h 517"/>
              <a:gd name="T23" fmla="*/ 1035 w 1035"/>
              <a:gd name="T24" fmla="*/ 517 h 5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5" h="517">
                <a:moveTo>
                  <a:pt x="1035" y="517"/>
                </a:moveTo>
                <a:cubicBezTo>
                  <a:pt x="945" y="517"/>
                  <a:pt x="945" y="517"/>
                  <a:pt x="945" y="517"/>
                </a:cubicBezTo>
                <a:cubicBezTo>
                  <a:pt x="945" y="282"/>
                  <a:pt x="753" y="90"/>
                  <a:pt x="517" y="90"/>
                </a:cubicBezTo>
                <a:cubicBezTo>
                  <a:pt x="281" y="90"/>
                  <a:pt x="89" y="282"/>
                  <a:pt x="89" y="517"/>
                </a:cubicBezTo>
                <a:cubicBezTo>
                  <a:pt x="0" y="517"/>
                  <a:pt x="0" y="517"/>
                  <a:pt x="0" y="517"/>
                </a:cubicBezTo>
                <a:cubicBezTo>
                  <a:pt x="0" y="232"/>
                  <a:pt x="232" y="0"/>
                  <a:pt x="517" y="0"/>
                </a:cubicBezTo>
                <a:cubicBezTo>
                  <a:pt x="803" y="0"/>
                  <a:pt x="1035" y="232"/>
                  <a:pt x="1035" y="517"/>
                </a:cubicBezTo>
                <a:close/>
              </a:path>
            </a:pathLst>
          </a:custGeom>
          <a:solidFill>
            <a:srgbClr val="959AA2"/>
          </a:solidFill>
          <a:ln>
            <a:noFill/>
          </a:ln>
        </p:spPr>
        <p:txBody>
          <a:bodyPr/>
          <a:lstStyle/>
          <a:p>
            <a:endParaRPr lang="zh-CN" altLang="zh-CN" sz="1570">
              <a:solidFill>
                <a:srgbClr val="000000"/>
              </a:solidFill>
              <a:latin typeface="Arial" panose="020B0604020202020204" pitchFamily="34" charset="0"/>
              <a:ea typeface="微软雅黑" panose="020B0503020204020204" pitchFamily="34" charset="-122"/>
              <a:sym typeface="宋体" panose="02010600030101010101" pitchFamily="2" charset="-122"/>
            </a:endParaRPr>
          </a:p>
        </p:txBody>
      </p:sp>
      <p:sp>
        <p:nvSpPr>
          <p:cNvPr id="5" name="Freeform 152"/>
          <p:cNvSpPr>
            <a:spLocks noChangeArrowheads="1"/>
          </p:cNvSpPr>
          <p:nvPr/>
        </p:nvSpPr>
        <p:spPr bwMode="auto">
          <a:xfrm>
            <a:off x="2172674" y="997931"/>
            <a:ext cx="4655747" cy="2327096"/>
          </a:xfrm>
          <a:custGeom>
            <a:avLst/>
            <a:gdLst>
              <a:gd name="T0" fmla="*/ 1267 w 1267"/>
              <a:gd name="T1" fmla="*/ 633 h 633"/>
              <a:gd name="T2" fmla="*/ 1178 w 1267"/>
              <a:gd name="T3" fmla="*/ 633 h 633"/>
              <a:gd name="T4" fmla="*/ 633 w 1267"/>
              <a:gd name="T5" fmla="*/ 89 h 633"/>
              <a:gd name="T6" fmla="*/ 89 w 1267"/>
              <a:gd name="T7" fmla="*/ 633 h 633"/>
              <a:gd name="T8" fmla="*/ 0 w 1267"/>
              <a:gd name="T9" fmla="*/ 633 h 633"/>
              <a:gd name="T10" fmla="*/ 633 w 1267"/>
              <a:gd name="T11" fmla="*/ 0 h 633"/>
              <a:gd name="T12" fmla="*/ 1267 w 1267"/>
              <a:gd name="T13" fmla="*/ 633 h 633"/>
              <a:gd name="T14" fmla="*/ 0 60000 65536"/>
              <a:gd name="T15" fmla="*/ 0 60000 65536"/>
              <a:gd name="T16" fmla="*/ 0 60000 65536"/>
              <a:gd name="T17" fmla="*/ 0 60000 65536"/>
              <a:gd name="T18" fmla="*/ 0 60000 65536"/>
              <a:gd name="T19" fmla="*/ 0 60000 65536"/>
              <a:gd name="T20" fmla="*/ 0 60000 65536"/>
              <a:gd name="T21" fmla="*/ 0 w 1267"/>
              <a:gd name="T22" fmla="*/ 0 h 633"/>
              <a:gd name="T23" fmla="*/ 1267 w 1267"/>
              <a:gd name="T24" fmla="*/ 633 h 6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67" h="633">
                <a:moveTo>
                  <a:pt x="1267" y="633"/>
                </a:moveTo>
                <a:cubicBezTo>
                  <a:pt x="1178" y="633"/>
                  <a:pt x="1178" y="633"/>
                  <a:pt x="1178" y="633"/>
                </a:cubicBezTo>
                <a:cubicBezTo>
                  <a:pt x="1178" y="333"/>
                  <a:pt x="934" y="89"/>
                  <a:pt x="633" y="89"/>
                </a:cubicBezTo>
                <a:cubicBezTo>
                  <a:pt x="333" y="89"/>
                  <a:pt x="89" y="333"/>
                  <a:pt x="89" y="633"/>
                </a:cubicBezTo>
                <a:cubicBezTo>
                  <a:pt x="0" y="633"/>
                  <a:pt x="0" y="633"/>
                  <a:pt x="0" y="633"/>
                </a:cubicBezTo>
                <a:cubicBezTo>
                  <a:pt x="0" y="284"/>
                  <a:pt x="284" y="0"/>
                  <a:pt x="633" y="0"/>
                </a:cubicBezTo>
                <a:cubicBezTo>
                  <a:pt x="983" y="0"/>
                  <a:pt x="1267" y="284"/>
                  <a:pt x="1267" y="633"/>
                </a:cubicBezTo>
                <a:close/>
              </a:path>
            </a:pathLst>
          </a:custGeom>
          <a:solidFill>
            <a:srgbClr val="836049"/>
          </a:solidFill>
          <a:ln>
            <a:noFill/>
          </a:ln>
        </p:spPr>
        <p:txBody>
          <a:bodyPr/>
          <a:lstStyle/>
          <a:p>
            <a:endParaRPr lang="zh-CN" altLang="zh-CN" sz="1570">
              <a:solidFill>
                <a:srgbClr val="000000"/>
              </a:solidFill>
              <a:latin typeface="Arial" panose="020B0604020202020204" pitchFamily="34" charset="0"/>
              <a:ea typeface="微软雅黑" panose="020B0503020204020204" pitchFamily="34" charset="-122"/>
              <a:sym typeface="宋体" panose="02010600030101010101" pitchFamily="2" charset="-122"/>
            </a:endParaRPr>
          </a:p>
        </p:txBody>
      </p:sp>
      <p:sp>
        <p:nvSpPr>
          <p:cNvPr id="6" name="Freeform 153"/>
          <p:cNvSpPr>
            <a:spLocks noChangeArrowheads="1"/>
          </p:cNvSpPr>
          <p:nvPr/>
        </p:nvSpPr>
        <p:spPr bwMode="auto">
          <a:xfrm>
            <a:off x="3418667" y="2243923"/>
            <a:ext cx="2163763" cy="1081104"/>
          </a:xfrm>
          <a:custGeom>
            <a:avLst/>
            <a:gdLst>
              <a:gd name="T0" fmla="*/ 589 w 589"/>
              <a:gd name="T1" fmla="*/ 294 h 294"/>
              <a:gd name="T2" fmla="*/ 500 w 589"/>
              <a:gd name="T3" fmla="*/ 294 h 294"/>
              <a:gd name="T4" fmla="*/ 294 w 589"/>
              <a:gd name="T5" fmla="*/ 89 h 294"/>
              <a:gd name="T6" fmla="*/ 89 w 589"/>
              <a:gd name="T7" fmla="*/ 294 h 294"/>
              <a:gd name="T8" fmla="*/ 0 w 589"/>
              <a:gd name="T9" fmla="*/ 294 h 294"/>
              <a:gd name="T10" fmla="*/ 294 w 589"/>
              <a:gd name="T11" fmla="*/ 0 h 294"/>
              <a:gd name="T12" fmla="*/ 589 w 589"/>
              <a:gd name="T13" fmla="*/ 294 h 294"/>
              <a:gd name="T14" fmla="*/ 0 60000 65536"/>
              <a:gd name="T15" fmla="*/ 0 60000 65536"/>
              <a:gd name="T16" fmla="*/ 0 60000 65536"/>
              <a:gd name="T17" fmla="*/ 0 60000 65536"/>
              <a:gd name="T18" fmla="*/ 0 60000 65536"/>
              <a:gd name="T19" fmla="*/ 0 60000 65536"/>
              <a:gd name="T20" fmla="*/ 0 60000 65536"/>
              <a:gd name="T21" fmla="*/ 0 w 589"/>
              <a:gd name="T22" fmla="*/ 0 h 294"/>
              <a:gd name="T23" fmla="*/ 589 w 58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9" h="294">
                <a:moveTo>
                  <a:pt x="589" y="294"/>
                </a:moveTo>
                <a:cubicBezTo>
                  <a:pt x="500" y="294"/>
                  <a:pt x="500" y="294"/>
                  <a:pt x="500" y="294"/>
                </a:cubicBezTo>
                <a:cubicBezTo>
                  <a:pt x="500" y="181"/>
                  <a:pt x="408" y="89"/>
                  <a:pt x="294" y="89"/>
                </a:cubicBezTo>
                <a:cubicBezTo>
                  <a:pt x="181" y="89"/>
                  <a:pt x="89" y="181"/>
                  <a:pt x="89" y="294"/>
                </a:cubicBezTo>
                <a:cubicBezTo>
                  <a:pt x="0" y="294"/>
                  <a:pt x="0" y="294"/>
                  <a:pt x="0" y="294"/>
                </a:cubicBezTo>
                <a:cubicBezTo>
                  <a:pt x="0" y="132"/>
                  <a:pt x="132" y="0"/>
                  <a:pt x="294" y="0"/>
                </a:cubicBezTo>
                <a:cubicBezTo>
                  <a:pt x="457" y="0"/>
                  <a:pt x="589" y="132"/>
                  <a:pt x="589" y="294"/>
                </a:cubicBezTo>
                <a:close/>
              </a:path>
            </a:pathLst>
          </a:custGeom>
          <a:solidFill>
            <a:srgbClr val="836049"/>
          </a:solidFill>
          <a:ln>
            <a:noFill/>
          </a:ln>
        </p:spPr>
        <p:txBody>
          <a:bodyPr/>
          <a:lstStyle/>
          <a:p>
            <a:endParaRPr lang="zh-CN" altLang="zh-CN" sz="1570">
              <a:solidFill>
                <a:schemeClr val="bg1"/>
              </a:solidFill>
              <a:latin typeface="Arial" panose="020B0604020202020204" pitchFamily="34" charset="0"/>
              <a:ea typeface="微软雅黑" panose="020B0503020204020204" pitchFamily="34" charset="-122"/>
              <a:sym typeface="宋体" panose="02010600030101010101" pitchFamily="2" charset="-122"/>
            </a:endParaRPr>
          </a:p>
        </p:txBody>
      </p:sp>
      <p:sp>
        <p:nvSpPr>
          <p:cNvPr id="7" name="矩形 1"/>
          <p:cNvSpPr>
            <a:spLocks noChangeArrowheads="1"/>
          </p:cNvSpPr>
          <p:nvPr/>
        </p:nvSpPr>
        <p:spPr bwMode="auto">
          <a:xfrm>
            <a:off x="786363" y="4193008"/>
            <a:ext cx="7476994"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p>
            <a:pPr>
              <a:lnSpc>
                <a:spcPct val="130000"/>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您的内容打在这里，或者通过复制文本后，在此狂中选择粘贴。您的内容打在这里，或者通过复制文本后，在此狂中选择粘贴。您的内容打在这里，或者通过复制文本后，在此狂中选择粘贴。</a:t>
            </a:r>
            <a:endParaRPr lang="en-GB" altLang="zh-CN" sz="730" dirty="0">
              <a:solidFill>
                <a:schemeClr val="tx1">
                  <a:lumMod val="50000"/>
                  <a:lumOff val="50000"/>
                </a:schemeClr>
              </a:solidFill>
              <a:latin typeface="Arial" panose="020B0604020202020204" pitchFamily="34" charset="0"/>
              <a:ea typeface="微软雅黑" panose="020B0503020204020204" pitchFamily="34" charset="-122"/>
              <a:cs typeface="+mn-ea"/>
              <a:sym typeface="+mn-lt"/>
            </a:endParaRPr>
          </a:p>
        </p:txBody>
      </p:sp>
      <p:sp>
        <p:nvSpPr>
          <p:cNvPr id="8" name="TextBox 204"/>
          <p:cNvSpPr>
            <a:spLocks noChangeArrowheads="1"/>
          </p:cNvSpPr>
          <p:nvPr/>
        </p:nvSpPr>
        <p:spPr bwMode="auto">
          <a:xfrm>
            <a:off x="5675761" y="3334360"/>
            <a:ext cx="317332" cy="5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395" b="1">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标题</a:t>
            </a:r>
            <a:endParaRPr lang="zh-CN" altLang="en-US" sz="1395" b="1">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TextBox 205"/>
          <p:cNvSpPr>
            <a:spLocks noChangeArrowheads="1"/>
          </p:cNvSpPr>
          <p:nvPr/>
        </p:nvSpPr>
        <p:spPr bwMode="auto">
          <a:xfrm>
            <a:off x="6553090" y="3334360"/>
            <a:ext cx="275332" cy="5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395" b="1">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标题</a:t>
            </a:r>
            <a:endParaRPr lang="zh-CN" altLang="en-US" sz="1395" b="1">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TextBox 206"/>
          <p:cNvSpPr>
            <a:spLocks noChangeArrowheads="1"/>
          </p:cNvSpPr>
          <p:nvPr/>
        </p:nvSpPr>
        <p:spPr bwMode="auto">
          <a:xfrm>
            <a:off x="6119094" y="3334360"/>
            <a:ext cx="283109" cy="5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395" b="1">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标题</a:t>
            </a:r>
            <a:endParaRPr lang="zh-CN" altLang="en-US" sz="1395" b="1">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TextBox 207"/>
          <p:cNvSpPr>
            <a:spLocks noChangeArrowheads="1"/>
          </p:cNvSpPr>
          <p:nvPr/>
        </p:nvSpPr>
        <p:spPr bwMode="auto">
          <a:xfrm>
            <a:off x="5251100" y="3334360"/>
            <a:ext cx="283109" cy="5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395"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标题</a:t>
            </a:r>
            <a:endParaRPr lang="zh-CN" altLang="en-US" sz="1395"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682"/>
          <p:cNvSpPr>
            <a:spLocks noChangeArrowheads="1"/>
          </p:cNvSpPr>
          <p:nvPr/>
        </p:nvSpPr>
        <p:spPr bwMode="auto">
          <a:xfrm>
            <a:off x="4202205" y="2200367"/>
            <a:ext cx="598241"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960" dirty="0">
                <a:solidFill>
                  <a:schemeClr val="bg1"/>
                </a:solidFill>
                <a:latin typeface="Arial" panose="020B0604020202020204" pitchFamily="34" charset="0"/>
                <a:ea typeface="微软雅黑" panose="020B0503020204020204" pitchFamily="34" charset="-122"/>
              </a:rPr>
              <a:t>20</a:t>
            </a:r>
            <a:r>
              <a:rPr lang="en-US" sz="1175" dirty="0">
                <a:solidFill>
                  <a:schemeClr val="bg1"/>
                </a:solidFill>
                <a:latin typeface="Arial" panose="020B0604020202020204" pitchFamily="34" charset="0"/>
                <a:ea typeface="微软雅黑" panose="020B0503020204020204" pitchFamily="34" charset="-122"/>
              </a:rPr>
              <a:t>%</a:t>
            </a:r>
            <a:endParaRPr lang="zh-CN" altLang="en-US" sz="1960" dirty="0">
              <a:solidFill>
                <a:schemeClr val="bg1"/>
              </a:solidFill>
              <a:latin typeface="Arial" panose="020B0604020202020204" pitchFamily="34" charset="0"/>
              <a:ea typeface="微软雅黑" panose="020B0503020204020204" pitchFamily="34" charset="-122"/>
            </a:endParaRPr>
          </a:p>
        </p:txBody>
      </p:sp>
      <p:sp>
        <p:nvSpPr>
          <p:cNvPr id="13" name="TextBox 682"/>
          <p:cNvSpPr>
            <a:spLocks noChangeArrowheads="1"/>
          </p:cNvSpPr>
          <p:nvPr/>
        </p:nvSpPr>
        <p:spPr bwMode="auto">
          <a:xfrm>
            <a:off x="4202205" y="1803703"/>
            <a:ext cx="598241"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960">
                <a:solidFill>
                  <a:schemeClr val="bg1"/>
                </a:solidFill>
                <a:latin typeface="Arial" panose="020B0604020202020204" pitchFamily="34" charset="0"/>
                <a:ea typeface="微软雅黑" panose="020B0503020204020204" pitchFamily="34" charset="-122"/>
              </a:rPr>
              <a:t>40</a:t>
            </a:r>
            <a:r>
              <a:rPr lang="en-US" sz="1175">
                <a:solidFill>
                  <a:schemeClr val="bg1"/>
                </a:solidFill>
                <a:latin typeface="Arial" panose="020B0604020202020204" pitchFamily="34" charset="0"/>
                <a:ea typeface="微软雅黑" panose="020B0503020204020204" pitchFamily="34" charset="-122"/>
              </a:rPr>
              <a:t>%</a:t>
            </a:r>
            <a:endParaRPr lang="zh-CN" altLang="en-US" sz="1960">
              <a:solidFill>
                <a:schemeClr val="bg1"/>
              </a:solidFill>
              <a:latin typeface="Arial" panose="020B0604020202020204" pitchFamily="34" charset="0"/>
              <a:ea typeface="微软雅黑" panose="020B0503020204020204" pitchFamily="34" charset="-122"/>
            </a:endParaRPr>
          </a:p>
        </p:txBody>
      </p:sp>
      <p:sp>
        <p:nvSpPr>
          <p:cNvPr id="14" name="TextBox 682"/>
          <p:cNvSpPr>
            <a:spLocks noChangeArrowheads="1"/>
          </p:cNvSpPr>
          <p:nvPr/>
        </p:nvSpPr>
        <p:spPr bwMode="auto">
          <a:xfrm>
            <a:off x="4202205" y="1393039"/>
            <a:ext cx="598241"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960">
                <a:solidFill>
                  <a:schemeClr val="bg1"/>
                </a:solidFill>
                <a:latin typeface="Arial" panose="020B0604020202020204" pitchFamily="34" charset="0"/>
                <a:ea typeface="微软雅黑" panose="020B0503020204020204" pitchFamily="34" charset="-122"/>
              </a:rPr>
              <a:t>60</a:t>
            </a:r>
            <a:r>
              <a:rPr lang="en-US" sz="1175">
                <a:solidFill>
                  <a:schemeClr val="bg1"/>
                </a:solidFill>
                <a:latin typeface="Arial" panose="020B0604020202020204" pitchFamily="34" charset="0"/>
                <a:ea typeface="微软雅黑" panose="020B0503020204020204" pitchFamily="34" charset="-122"/>
              </a:rPr>
              <a:t>%</a:t>
            </a:r>
            <a:endParaRPr lang="zh-CN" altLang="en-US" sz="1960">
              <a:solidFill>
                <a:schemeClr val="bg1"/>
              </a:solidFill>
              <a:latin typeface="Arial" panose="020B0604020202020204" pitchFamily="34" charset="0"/>
              <a:ea typeface="微软雅黑" panose="020B0503020204020204" pitchFamily="34" charset="-122"/>
            </a:endParaRPr>
          </a:p>
        </p:txBody>
      </p:sp>
      <p:sp>
        <p:nvSpPr>
          <p:cNvPr id="15" name="TextBox 682"/>
          <p:cNvSpPr>
            <a:spLocks noChangeArrowheads="1"/>
          </p:cNvSpPr>
          <p:nvPr/>
        </p:nvSpPr>
        <p:spPr bwMode="auto">
          <a:xfrm>
            <a:off x="4202205" y="973042"/>
            <a:ext cx="598241"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960" dirty="0">
                <a:solidFill>
                  <a:schemeClr val="bg1"/>
                </a:solidFill>
                <a:latin typeface="Arial" panose="020B0604020202020204" pitchFamily="34" charset="0"/>
                <a:ea typeface="微软雅黑" panose="020B0503020204020204" pitchFamily="34" charset="-122"/>
              </a:rPr>
              <a:t>80</a:t>
            </a:r>
            <a:r>
              <a:rPr lang="en-US" sz="1175" dirty="0">
                <a:solidFill>
                  <a:schemeClr val="bg1"/>
                </a:solidFill>
                <a:latin typeface="Arial" panose="020B0604020202020204" pitchFamily="34" charset="0"/>
                <a:ea typeface="微软雅黑" panose="020B0503020204020204" pitchFamily="34" charset="-122"/>
              </a:rPr>
              <a:t>%</a:t>
            </a:r>
            <a:endParaRPr lang="zh-CN" altLang="en-US" sz="1960" dirty="0">
              <a:solidFill>
                <a:schemeClr val="bg1"/>
              </a:solidFill>
              <a:latin typeface="Arial" panose="020B0604020202020204" pitchFamily="34" charset="0"/>
              <a:ea typeface="微软雅黑" panose="020B0503020204020204" pitchFamily="34" charset="-122"/>
            </a:endParaRPr>
          </a:p>
        </p:txBody>
      </p:sp>
      <p:sp>
        <p:nvSpPr>
          <p:cNvPr id="16" name="文本框 15"/>
          <p:cNvSpPr txBox="1"/>
          <p:nvPr/>
        </p:nvSpPr>
        <p:spPr>
          <a:xfrm>
            <a:off x="466322" y="3595558"/>
            <a:ext cx="2685571" cy="461665"/>
          </a:xfrm>
          <a:prstGeom prst="rect">
            <a:avLst/>
          </a:prstGeom>
          <a:noFill/>
        </p:spPr>
        <p:txBody>
          <a:bodyPr wrap="square">
            <a:spAutoFit/>
          </a:bodyPr>
          <a:lstStyle/>
          <a:p>
            <a:pPr algn="ctr">
              <a:defRPr/>
            </a:pPr>
            <a:r>
              <a:rPr lang="zh-CN" altLang="en-US" sz="2400" dirty="0">
                <a:solidFill>
                  <a:schemeClr val="tx1">
                    <a:lumMod val="65000"/>
                    <a:lumOff val="35000"/>
                  </a:schemeClr>
                </a:solidFill>
                <a:latin typeface="Arial" panose="020B0604020202020204" pitchFamily="34" charset="0"/>
                <a:ea typeface="微软雅黑" panose="020B0503020204020204" pitchFamily="34" charset="-122"/>
              </a:rPr>
              <a:t>此处添加标题</a:t>
            </a:r>
            <a:endParaRPr lang="zh-CN" altLang="en-US" sz="24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17" name="Shape 4017"/>
          <p:cNvSpPr/>
          <p:nvPr/>
        </p:nvSpPr>
        <p:spPr>
          <a:xfrm>
            <a:off x="4265421" y="2899295"/>
            <a:ext cx="467144" cy="477551"/>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rgbClr val="836049"/>
          </a:solidFill>
          <a:ln w="12700">
            <a:miter lim="400000"/>
          </a:ln>
        </p:spPr>
        <p:txBody>
          <a:bodyPr lIns="0" tIns="0" rIns="0" bIns="0" anchor="ctr"/>
          <a:lstStyle/>
          <a:p>
            <a:pPr lvl="0"/>
            <a:endParaRPr sz="1275">
              <a:latin typeface="Arial" panose="020B0604020202020204" pitchFamily="34" charset="0"/>
              <a:ea typeface="微软雅黑" panose="020B0503020204020204" pitchFamily="34" charset="-122"/>
            </a:endParaRPr>
          </a:p>
        </p:txBody>
      </p:sp>
      <p:sp>
        <p:nvSpPr>
          <p:cNvPr id="18" name="TextBox 20"/>
          <p:cNvSpPr txBox="1"/>
          <p:nvPr/>
        </p:nvSpPr>
        <p:spPr>
          <a:xfrm>
            <a:off x="907976" y="292746"/>
            <a:ext cx="2067957" cy="460375"/>
          </a:xfrm>
          <a:prstGeom prst="rect">
            <a:avLst/>
          </a:prstGeom>
          <a:noFill/>
        </p:spPr>
        <p:txBody>
          <a:bodyPr wrap="square" rtlCol="0">
            <a:spAutoFit/>
          </a:bodyPr>
          <a:lstStyle/>
          <a:p>
            <a:r>
              <a:rPr lang="zh-CN" altLang="en-US" sz="2400" b="1" dirty="0">
                <a:solidFill>
                  <a:srgbClr val="653E2F"/>
                </a:solidFill>
                <a:latin typeface="方正兰亭准黑_GBK" panose="02000000000000000000" pitchFamily="2" charset="-122"/>
                <a:ea typeface="方正兰亭准黑_GBK" panose="02000000000000000000" pitchFamily="2" charset="-122"/>
              </a:rPr>
              <a:t>工作达标情况</a:t>
            </a:r>
            <a:endParaRPr lang="zh-CN" altLang="en-US" sz="2400" b="1" dirty="0">
              <a:solidFill>
                <a:srgbClr val="653E2F"/>
              </a:solidFill>
              <a:latin typeface="方正兰亭准黑_GBK" panose="02000000000000000000" pitchFamily="2" charset="-122"/>
              <a:ea typeface="方正兰亭准黑_GBK" panose="02000000000000000000" pitchFamily="2" charset="-122"/>
            </a:endParaRPr>
          </a:p>
        </p:txBody>
      </p:sp>
      <p:sp>
        <p:nvSpPr>
          <p:cNvPr id="19" name="矩形 18"/>
          <p:cNvSpPr/>
          <p:nvPr/>
        </p:nvSpPr>
        <p:spPr>
          <a:xfrm>
            <a:off x="313690" y="316865"/>
            <a:ext cx="497205" cy="41275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gency FB" panose="020B0503020202020204" pitchFamily="34" charset="0"/>
              </a:rPr>
              <a:t>02</a:t>
            </a:r>
            <a:endParaRPr lang="zh-CN" altLang="en-US" sz="2000" dirty="0">
              <a:latin typeface="Agency FB" panose="020B0503020202020204" pitchFamily="34" charset="0"/>
            </a:endParaRPr>
          </a:p>
        </p:txBody>
      </p:sp>
      <p:cxnSp>
        <p:nvCxnSpPr>
          <p:cNvPr id="20" name="直接连接符 19"/>
          <p:cNvCxnSpPr/>
          <p:nvPr/>
        </p:nvCxnSpPr>
        <p:spPr>
          <a:xfrm>
            <a:off x="1489402" y="744794"/>
            <a:ext cx="7256207" cy="0"/>
          </a:xfrm>
          <a:prstGeom prst="line">
            <a:avLst/>
          </a:prstGeom>
          <a:ln w="12700">
            <a:solidFill>
              <a:srgbClr val="836049"/>
            </a:solidFill>
          </a:ln>
        </p:spPr>
        <p:style>
          <a:lnRef idx="1">
            <a:schemeClr val="accent1"/>
          </a:lnRef>
          <a:fillRef idx="0">
            <a:schemeClr val="accent1"/>
          </a:fillRef>
          <a:effectRef idx="0">
            <a:schemeClr val="accent1"/>
          </a:effectRef>
          <a:fontRef idx="minor">
            <a:schemeClr val="tx1"/>
          </a:fontRef>
        </p:style>
      </p:cxnSp>
      <p:sp>
        <p:nvSpPr>
          <p:cNvPr id="25" name="任意多边形: 形状 24"/>
          <p:cNvSpPr/>
          <p:nvPr/>
        </p:nvSpPr>
        <p:spPr>
          <a:xfrm>
            <a:off x="859155" y="691470"/>
            <a:ext cx="640080" cy="57208"/>
          </a:xfrm>
          <a:custGeom>
            <a:avLst/>
            <a:gdLst>
              <a:gd name="connsiteX0" fmla="*/ 0 w 640080"/>
              <a:gd name="connsiteY0" fmla="*/ 34335 h 57208"/>
              <a:gd name="connsiteX1" fmla="*/ 121920 w 640080"/>
              <a:gd name="connsiteY1" fmla="*/ 5760 h 57208"/>
              <a:gd name="connsiteX2" fmla="*/ 169545 w 640080"/>
              <a:gd name="connsiteY2" fmla="*/ 57195 h 57208"/>
              <a:gd name="connsiteX3" fmla="*/ 287655 w 640080"/>
              <a:gd name="connsiteY3" fmla="*/ 45 h 57208"/>
              <a:gd name="connsiteX4" fmla="*/ 392430 w 640080"/>
              <a:gd name="connsiteY4" fmla="*/ 47670 h 57208"/>
              <a:gd name="connsiteX5" fmla="*/ 640080 w 640080"/>
              <a:gd name="connsiteY5" fmla="*/ 51480 h 5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 h="57208">
                <a:moveTo>
                  <a:pt x="0" y="34335"/>
                </a:moveTo>
                <a:cubicBezTo>
                  <a:pt x="46831" y="18142"/>
                  <a:pt x="93663" y="1950"/>
                  <a:pt x="121920" y="5760"/>
                </a:cubicBezTo>
                <a:cubicBezTo>
                  <a:pt x="150177" y="9570"/>
                  <a:pt x="141923" y="58147"/>
                  <a:pt x="169545" y="57195"/>
                </a:cubicBezTo>
                <a:cubicBezTo>
                  <a:pt x="197167" y="56243"/>
                  <a:pt x="250508" y="1632"/>
                  <a:pt x="287655" y="45"/>
                </a:cubicBezTo>
                <a:cubicBezTo>
                  <a:pt x="324802" y="-1542"/>
                  <a:pt x="333693" y="39098"/>
                  <a:pt x="392430" y="47670"/>
                </a:cubicBezTo>
                <a:cubicBezTo>
                  <a:pt x="451168" y="56243"/>
                  <a:pt x="545624" y="53861"/>
                  <a:pt x="640080" y="51480"/>
                </a:cubicBezTo>
              </a:path>
            </a:pathLst>
          </a:custGeom>
          <a:noFill/>
          <a:ln>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
                                        <p:tgtEl>
                                          <p:spTgt spid="2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300"/>
                                        <p:tgtEl>
                                          <p:spTgt spid="20"/>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400" fill="hold"/>
                                        <p:tgtEl>
                                          <p:spTgt spid="19"/>
                                        </p:tgtEl>
                                        <p:attrNameLst>
                                          <p:attrName>ppt_x</p:attrName>
                                        </p:attrNameLst>
                                      </p:cBhvr>
                                      <p:tavLst>
                                        <p:tav tm="0">
                                          <p:val>
                                            <p:strVal val="0-#ppt_w/2"/>
                                          </p:val>
                                        </p:tav>
                                        <p:tav tm="100000">
                                          <p:val>
                                            <p:strVal val="#ppt_x"/>
                                          </p:val>
                                        </p:tav>
                                      </p:tavLst>
                                    </p:anim>
                                    <p:anim calcmode="lin" valueType="num">
                                      <p:cBhvr additive="base">
                                        <p:cTn id="15" dur="400" fill="hold"/>
                                        <p:tgtEl>
                                          <p:spTgt spid="19"/>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fill="hold" grpId="0" nodeType="afterEffect">
                                  <p:stCondLst>
                                    <p:cond delay="0"/>
                                  </p:stCondLst>
                                  <p:iterate type="wd">
                                    <p:tmPct val="10000"/>
                                  </p:iterate>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400" fill="hold"/>
                                        <p:tgtEl>
                                          <p:spTgt spid="18"/>
                                        </p:tgtEl>
                                        <p:attrNameLst>
                                          <p:attrName>ppt_x</p:attrName>
                                        </p:attrNameLst>
                                      </p:cBhvr>
                                      <p:tavLst>
                                        <p:tav tm="0">
                                          <p:val>
                                            <p:strVal val="0-#ppt_w/2"/>
                                          </p:val>
                                        </p:tav>
                                        <p:tav tm="100000">
                                          <p:val>
                                            <p:strVal val="#ppt_x"/>
                                          </p:val>
                                        </p:tav>
                                      </p:tavLst>
                                    </p:anim>
                                    <p:anim calcmode="lin" valueType="num">
                                      <p:cBhvr additive="base">
                                        <p:cTn id="20" dur="400" fill="hold"/>
                                        <p:tgtEl>
                                          <p:spTgt spid="18"/>
                                        </p:tgtEl>
                                        <p:attrNameLst>
                                          <p:attrName>ppt_y</p:attrName>
                                        </p:attrNameLst>
                                      </p:cBhvr>
                                      <p:tavLst>
                                        <p:tav tm="0">
                                          <p:val>
                                            <p:strVal val="#ppt_y"/>
                                          </p:val>
                                        </p:tav>
                                        <p:tav tm="100000">
                                          <p:val>
                                            <p:strVal val="#ppt_y"/>
                                          </p:val>
                                        </p:tav>
                                      </p:tavLst>
                                    </p:anim>
                                  </p:childTnLst>
                                </p:cTn>
                              </p:par>
                            </p:childTnLst>
                          </p:cTn>
                        </p:par>
                        <p:par>
                          <p:cTn id="21" fill="hold">
                            <p:stCondLst>
                              <p:cond delay="1100"/>
                            </p:stCondLst>
                            <p:childTnLst>
                              <p:par>
                                <p:cTn id="22" presetID="23" presetClass="entr" presetSubtype="32"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strVal val="4*#ppt_w"/>
                                          </p:val>
                                        </p:tav>
                                        <p:tav tm="100000">
                                          <p:val>
                                            <p:strVal val="#ppt_w"/>
                                          </p:val>
                                        </p:tav>
                                      </p:tavLst>
                                    </p:anim>
                                    <p:anim calcmode="lin" valueType="num">
                                      <p:cBhvr>
                                        <p:cTn id="25" dur="500" fill="hold"/>
                                        <p:tgtEl>
                                          <p:spTgt spid="17"/>
                                        </p:tgtEl>
                                        <p:attrNameLst>
                                          <p:attrName>ppt_h</p:attrName>
                                        </p:attrNameLst>
                                      </p:cBhvr>
                                      <p:tavLst>
                                        <p:tav tm="0">
                                          <p:val>
                                            <p:strVal val="4*#ppt_h"/>
                                          </p:val>
                                        </p:tav>
                                        <p:tav tm="100000">
                                          <p:val>
                                            <p:strVal val="#ppt_h"/>
                                          </p:val>
                                        </p:tav>
                                      </p:tavLst>
                                    </p:anim>
                                  </p:childTnLst>
                                </p:cTn>
                              </p:par>
                            </p:childTnLst>
                          </p:cTn>
                        </p:par>
                        <p:par>
                          <p:cTn id="26" fill="hold">
                            <p:stCondLst>
                              <p:cond delay="1600"/>
                            </p:stCondLst>
                            <p:childTnLst>
                              <p:par>
                                <p:cTn id="27" presetID="26" presetClass="emph" presetSubtype="0" fill="hold" grpId="1" nodeType="afterEffect">
                                  <p:stCondLst>
                                    <p:cond delay="0"/>
                                  </p:stCondLst>
                                  <p:childTnLst>
                                    <p:animEffect transition="out" filter="fade">
                                      <p:cBhvr>
                                        <p:cTn id="28" dur="500" tmFilter="0, 0; .2, .5; .8, .5; 1, 0"/>
                                        <p:tgtEl>
                                          <p:spTgt spid="17"/>
                                        </p:tgtEl>
                                      </p:cBhvr>
                                    </p:animEffect>
                                    <p:animScale>
                                      <p:cBhvr>
                                        <p:cTn id="29" dur="250" autoRev="1" fill="hold"/>
                                        <p:tgtEl>
                                          <p:spTgt spid="17"/>
                                        </p:tgtEl>
                                      </p:cBhvr>
                                      <p:by x="105000" y="105000"/>
                                    </p:animScale>
                                  </p:childTnLst>
                                </p:cTn>
                              </p:par>
                              <p:par>
                                <p:cTn id="30" presetID="53"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par>
                          <p:cTn id="35" fill="hold">
                            <p:stCondLst>
                              <p:cond delay="2100"/>
                            </p:stCondLst>
                            <p:childTnLst>
                              <p:par>
                                <p:cTn id="36" presetID="53" presetClass="entr" presetSubtype="16"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par>
                          <p:cTn id="41" fill="hold">
                            <p:stCondLst>
                              <p:cond delay="2600"/>
                            </p:stCondLst>
                            <p:childTnLst>
                              <p:par>
                                <p:cTn id="42" presetID="53" presetClass="entr" presetSubtype="16" fill="hold" grpId="0" nodeType="after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childTnLst>
                          </p:cTn>
                        </p:par>
                        <p:par>
                          <p:cTn id="47" fill="hold">
                            <p:stCondLst>
                              <p:cond delay="3100"/>
                            </p:stCondLst>
                            <p:childTnLst>
                              <p:par>
                                <p:cTn id="48" presetID="53" presetClass="entr" presetSubtype="16"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500" fill="hold"/>
                                        <p:tgtEl>
                                          <p:spTgt spid="5"/>
                                        </p:tgtEl>
                                        <p:attrNameLst>
                                          <p:attrName>ppt_w</p:attrName>
                                        </p:attrNameLst>
                                      </p:cBhvr>
                                      <p:tavLst>
                                        <p:tav tm="0">
                                          <p:val>
                                            <p:fltVal val="0"/>
                                          </p:val>
                                        </p:tav>
                                        <p:tav tm="100000">
                                          <p:val>
                                            <p:strVal val="#ppt_w"/>
                                          </p:val>
                                        </p:tav>
                                      </p:tavLst>
                                    </p:anim>
                                    <p:anim calcmode="lin" valueType="num">
                                      <p:cBhvr>
                                        <p:cTn id="51" dur="500" fill="hold"/>
                                        <p:tgtEl>
                                          <p:spTgt spid="5"/>
                                        </p:tgtEl>
                                        <p:attrNameLst>
                                          <p:attrName>ppt_h</p:attrName>
                                        </p:attrNameLst>
                                      </p:cBhvr>
                                      <p:tavLst>
                                        <p:tav tm="0">
                                          <p:val>
                                            <p:fltVal val="0"/>
                                          </p:val>
                                        </p:tav>
                                        <p:tav tm="100000">
                                          <p:val>
                                            <p:strVal val="#ppt_h"/>
                                          </p:val>
                                        </p:tav>
                                      </p:tavLst>
                                    </p:anim>
                                    <p:animEffect transition="in" filter="fade">
                                      <p:cBhvr>
                                        <p:cTn id="52" dur="500"/>
                                        <p:tgtEl>
                                          <p:spTgt spid="5"/>
                                        </p:tgtEl>
                                      </p:cBhvr>
                                    </p:animEffect>
                                  </p:childTnLst>
                                </p:cTn>
                              </p:par>
                            </p:childTnLst>
                          </p:cTn>
                        </p:par>
                        <p:par>
                          <p:cTn id="53" fill="hold">
                            <p:stCondLst>
                              <p:cond delay="3600"/>
                            </p:stCondLst>
                            <p:childTnLst>
                              <p:par>
                                <p:cTn id="54" presetID="10" presetClass="entr" presetSubtype="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300"/>
                                        <p:tgtEl>
                                          <p:spTgt spid="12"/>
                                        </p:tgtEl>
                                      </p:cBhvr>
                                    </p:animEffect>
                                  </p:childTnLst>
                                </p:cTn>
                              </p:par>
                            </p:childTnLst>
                          </p:cTn>
                        </p:par>
                        <p:par>
                          <p:cTn id="57" fill="hold">
                            <p:stCondLst>
                              <p:cond delay="4100"/>
                            </p:stCondLst>
                            <p:childTnLst>
                              <p:par>
                                <p:cTn id="58" presetID="10" presetClass="entr" presetSubtype="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300"/>
                                        <p:tgtEl>
                                          <p:spTgt spid="13"/>
                                        </p:tgtEl>
                                      </p:cBhvr>
                                    </p:animEffect>
                                  </p:childTnLst>
                                </p:cTn>
                              </p:par>
                            </p:childTnLst>
                          </p:cTn>
                        </p:par>
                        <p:par>
                          <p:cTn id="61" fill="hold">
                            <p:stCondLst>
                              <p:cond delay="4600"/>
                            </p:stCondLst>
                            <p:childTnLst>
                              <p:par>
                                <p:cTn id="62" presetID="10" presetClass="entr" presetSubtype="0"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300"/>
                                        <p:tgtEl>
                                          <p:spTgt spid="14"/>
                                        </p:tgtEl>
                                      </p:cBhvr>
                                    </p:animEffect>
                                  </p:childTnLst>
                                </p:cTn>
                              </p:par>
                            </p:childTnLst>
                          </p:cTn>
                        </p:par>
                        <p:par>
                          <p:cTn id="65" fill="hold">
                            <p:stCondLst>
                              <p:cond delay="5100"/>
                            </p:stCondLst>
                            <p:childTnLst>
                              <p:par>
                                <p:cTn id="66" presetID="10" presetClass="entr" presetSubtype="0" fill="hold" grpId="0"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300"/>
                                        <p:tgtEl>
                                          <p:spTgt spid="15"/>
                                        </p:tgtEl>
                                      </p:cBhvr>
                                    </p:animEffect>
                                  </p:childTnLst>
                                </p:cTn>
                              </p:par>
                            </p:childTnLst>
                          </p:cTn>
                        </p:par>
                        <p:par>
                          <p:cTn id="69" fill="hold">
                            <p:stCondLst>
                              <p:cond delay="5600"/>
                            </p:stCondLst>
                            <p:childTnLst>
                              <p:par>
                                <p:cTn id="70" presetID="53" presetClass="entr" presetSubtype="16" fill="hold" grpId="0" nodeType="after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p:cTn id="72" dur="500" fill="hold"/>
                                        <p:tgtEl>
                                          <p:spTgt spid="11"/>
                                        </p:tgtEl>
                                        <p:attrNameLst>
                                          <p:attrName>ppt_w</p:attrName>
                                        </p:attrNameLst>
                                      </p:cBhvr>
                                      <p:tavLst>
                                        <p:tav tm="0">
                                          <p:val>
                                            <p:fltVal val="0"/>
                                          </p:val>
                                        </p:tav>
                                        <p:tav tm="100000">
                                          <p:val>
                                            <p:strVal val="#ppt_w"/>
                                          </p:val>
                                        </p:tav>
                                      </p:tavLst>
                                    </p:anim>
                                    <p:anim calcmode="lin" valueType="num">
                                      <p:cBhvr>
                                        <p:cTn id="73" dur="500" fill="hold"/>
                                        <p:tgtEl>
                                          <p:spTgt spid="11"/>
                                        </p:tgtEl>
                                        <p:attrNameLst>
                                          <p:attrName>ppt_h</p:attrName>
                                        </p:attrNameLst>
                                      </p:cBhvr>
                                      <p:tavLst>
                                        <p:tav tm="0">
                                          <p:val>
                                            <p:fltVal val="0"/>
                                          </p:val>
                                        </p:tav>
                                        <p:tav tm="100000">
                                          <p:val>
                                            <p:strVal val="#ppt_h"/>
                                          </p:val>
                                        </p:tav>
                                      </p:tavLst>
                                    </p:anim>
                                    <p:animEffect transition="in" filter="fade">
                                      <p:cBhvr>
                                        <p:cTn id="74" dur="500"/>
                                        <p:tgtEl>
                                          <p:spTgt spid="11"/>
                                        </p:tgtEl>
                                      </p:cBhvr>
                                    </p:animEffect>
                                  </p:childTnLst>
                                </p:cTn>
                              </p:par>
                            </p:childTnLst>
                          </p:cTn>
                        </p:par>
                        <p:par>
                          <p:cTn id="75" fill="hold">
                            <p:stCondLst>
                              <p:cond delay="6100"/>
                            </p:stCondLst>
                            <p:childTnLst>
                              <p:par>
                                <p:cTn id="76" presetID="53" presetClass="entr" presetSubtype="16" fill="hold" grpId="0" nodeType="afterEffect">
                                  <p:stCondLst>
                                    <p:cond delay="0"/>
                                  </p:stCondLst>
                                  <p:childTnLst>
                                    <p:set>
                                      <p:cBhvr>
                                        <p:cTn id="77" dur="1" fill="hold">
                                          <p:stCondLst>
                                            <p:cond delay="0"/>
                                          </p:stCondLst>
                                        </p:cTn>
                                        <p:tgtEl>
                                          <p:spTgt spid="8"/>
                                        </p:tgtEl>
                                        <p:attrNameLst>
                                          <p:attrName>style.visibility</p:attrName>
                                        </p:attrNameLst>
                                      </p:cBhvr>
                                      <p:to>
                                        <p:strVal val="visible"/>
                                      </p:to>
                                    </p:set>
                                    <p:anim calcmode="lin" valueType="num">
                                      <p:cBhvr>
                                        <p:cTn id="78" dur="500" fill="hold"/>
                                        <p:tgtEl>
                                          <p:spTgt spid="8"/>
                                        </p:tgtEl>
                                        <p:attrNameLst>
                                          <p:attrName>ppt_w</p:attrName>
                                        </p:attrNameLst>
                                      </p:cBhvr>
                                      <p:tavLst>
                                        <p:tav tm="0">
                                          <p:val>
                                            <p:fltVal val="0"/>
                                          </p:val>
                                        </p:tav>
                                        <p:tav tm="100000">
                                          <p:val>
                                            <p:strVal val="#ppt_w"/>
                                          </p:val>
                                        </p:tav>
                                      </p:tavLst>
                                    </p:anim>
                                    <p:anim calcmode="lin" valueType="num">
                                      <p:cBhvr>
                                        <p:cTn id="79" dur="500" fill="hold"/>
                                        <p:tgtEl>
                                          <p:spTgt spid="8"/>
                                        </p:tgtEl>
                                        <p:attrNameLst>
                                          <p:attrName>ppt_h</p:attrName>
                                        </p:attrNameLst>
                                      </p:cBhvr>
                                      <p:tavLst>
                                        <p:tav tm="0">
                                          <p:val>
                                            <p:fltVal val="0"/>
                                          </p:val>
                                        </p:tav>
                                        <p:tav tm="100000">
                                          <p:val>
                                            <p:strVal val="#ppt_h"/>
                                          </p:val>
                                        </p:tav>
                                      </p:tavLst>
                                    </p:anim>
                                    <p:animEffect transition="in" filter="fade">
                                      <p:cBhvr>
                                        <p:cTn id="80" dur="500"/>
                                        <p:tgtEl>
                                          <p:spTgt spid="8"/>
                                        </p:tgtEl>
                                      </p:cBhvr>
                                    </p:animEffect>
                                  </p:childTnLst>
                                </p:cTn>
                              </p:par>
                            </p:childTnLst>
                          </p:cTn>
                        </p:par>
                        <p:par>
                          <p:cTn id="81" fill="hold">
                            <p:stCondLst>
                              <p:cond delay="6600"/>
                            </p:stCondLst>
                            <p:childTnLst>
                              <p:par>
                                <p:cTn id="82" presetID="53" presetClass="entr" presetSubtype="16" fill="hold" grpId="0" nodeType="afterEffect">
                                  <p:stCondLst>
                                    <p:cond delay="0"/>
                                  </p:stCondLst>
                                  <p:childTnLst>
                                    <p:set>
                                      <p:cBhvr>
                                        <p:cTn id="83" dur="1" fill="hold">
                                          <p:stCondLst>
                                            <p:cond delay="0"/>
                                          </p:stCondLst>
                                        </p:cTn>
                                        <p:tgtEl>
                                          <p:spTgt spid="10"/>
                                        </p:tgtEl>
                                        <p:attrNameLst>
                                          <p:attrName>style.visibility</p:attrName>
                                        </p:attrNameLst>
                                      </p:cBhvr>
                                      <p:to>
                                        <p:strVal val="visible"/>
                                      </p:to>
                                    </p:set>
                                    <p:anim calcmode="lin" valueType="num">
                                      <p:cBhvr>
                                        <p:cTn id="84" dur="500" fill="hold"/>
                                        <p:tgtEl>
                                          <p:spTgt spid="10"/>
                                        </p:tgtEl>
                                        <p:attrNameLst>
                                          <p:attrName>ppt_w</p:attrName>
                                        </p:attrNameLst>
                                      </p:cBhvr>
                                      <p:tavLst>
                                        <p:tav tm="0">
                                          <p:val>
                                            <p:fltVal val="0"/>
                                          </p:val>
                                        </p:tav>
                                        <p:tav tm="100000">
                                          <p:val>
                                            <p:strVal val="#ppt_w"/>
                                          </p:val>
                                        </p:tav>
                                      </p:tavLst>
                                    </p:anim>
                                    <p:anim calcmode="lin" valueType="num">
                                      <p:cBhvr>
                                        <p:cTn id="85" dur="500" fill="hold"/>
                                        <p:tgtEl>
                                          <p:spTgt spid="10"/>
                                        </p:tgtEl>
                                        <p:attrNameLst>
                                          <p:attrName>ppt_h</p:attrName>
                                        </p:attrNameLst>
                                      </p:cBhvr>
                                      <p:tavLst>
                                        <p:tav tm="0">
                                          <p:val>
                                            <p:fltVal val="0"/>
                                          </p:val>
                                        </p:tav>
                                        <p:tav tm="100000">
                                          <p:val>
                                            <p:strVal val="#ppt_h"/>
                                          </p:val>
                                        </p:tav>
                                      </p:tavLst>
                                    </p:anim>
                                    <p:animEffect transition="in" filter="fade">
                                      <p:cBhvr>
                                        <p:cTn id="86" dur="500"/>
                                        <p:tgtEl>
                                          <p:spTgt spid="10"/>
                                        </p:tgtEl>
                                      </p:cBhvr>
                                    </p:animEffect>
                                  </p:childTnLst>
                                </p:cTn>
                              </p:par>
                            </p:childTnLst>
                          </p:cTn>
                        </p:par>
                        <p:par>
                          <p:cTn id="87" fill="hold">
                            <p:stCondLst>
                              <p:cond delay="7100"/>
                            </p:stCondLst>
                            <p:childTnLst>
                              <p:par>
                                <p:cTn id="88" presetID="53" presetClass="entr" presetSubtype="16" fill="hold" grpId="0" nodeType="afterEffect">
                                  <p:stCondLst>
                                    <p:cond delay="0"/>
                                  </p:stCondLst>
                                  <p:childTnLst>
                                    <p:set>
                                      <p:cBhvr>
                                        <p:cTn id="89" dur="1" fill="hold">
                                          <p:stCondLst>
                                            <p:cond delay="0"/>
                                          </p:stCondLst>
                                        </p:cTn>
                                        <p:tgtEl>
                                          <p:spTgt spid="9"/>
                                        </p:tgtEl>
                                        <p:attrNameLst>
                                          <p:attrName>style.visibility</p:attrName>
                                        </p:attrNameLst>
                                      </p:cBhvr>
                                      <p:to>
                                        <p:strVal val="visible"/>
                                      </p:to>
                                    </p:set>
                                    <p:anim calcmode="lin" valueType="num">
                                      <p:cBhvr>
                                        <p:cTn id="90" dur="500" fill="hold"/>
                                        <p:tgtEl>
                                          <p:spTgt spid="9"/>
                                        </p:tgtEl>
                                        <p:attrNameLst>
                                          <p:attrName>ppt_w</p:attrName>
                                        </p:attrNameLst>
                                      </p:cBhvr>
                                      <p:tavLst>
                                        <p:tav tm="0">
                                          <p:val>
                                            <p:fltVal val="0"/>
                                          </p:val>
                                        </p:tav>
                                        <p:tav tm="100000">
                                          <p:val>
                                            <p:strVal val="#ppt_w"/>
                                          </p:val>
                                        </p:tav>
                                      </p:tavLst>
                                    </p:anim>
                                    <p:anim calcmode="lin" valueType="num">
                                      <p:cBhvr>
                                        <p:cTn id="91" dur="500" fill="hold"/>
                                        <p:tgtEl>
                                          <p:spTgt spid="9"/>
                                        </p:tgtEl>
                                        <p:attrNameLst>
                                          <p:attrName>ppt_h</p:attrName>
                                        </p:attrNameLst>
                                      </p:cBhvr>
                                      <p:tavLst>
                                        <p:tav tm="0">
                                          <p:val>
                                            <p:fltVal val="0"/>
                                          </p:val>
                                        </p:tav>
                                        <p:tav tm="100000">
                                          <p:val>
                                            <p:strVal val="#ppt_h"/>
                                          </p:val>
                                        </p:tav>
                                      </p:tavLst>
                                    </p:anim>
                                    <p:animEffect transition="in" filter="fade">
                                      <p:cBhvr>
                                        <p:cTn id="92" dur="500"/>
                                        <p:tgtEl>
                                          <p:spTgt spid="9"/>
                                        </p:tgtEl>
                                      </p:cBhvr>
                                    </p:animEffect>
                                  </p:childTnLst>
                                </p:cTn>
                              </p:par>
                            </p:childTnLst>
                          </p:cTn>
                        </p:par>
                        <p:par>
                          <p:cTn id="93" fill="hold">
                            <p:stCondLst>
                              <p:cond delay="7600"/>
                            </p:stCondLst>
                            <p:childTnLst>
                              <p:par>
                                <p:cTn id="94" presetID="22" presetClass="entr" presetSubtype="1" fill="hold" grpId="0" nodeType="after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wipe(up)">
                                      <p:cBhvr>
                                        <p:cTn id="96" dur="500"/>
                                        <p:tgtEl>
                                          <p:spTgt spid="16"/>
                                        </p:tgtEl>
                                      </p:cBhvr>
                                    </p:animEffect>
                                  </p:childTnLst>
                                </p:cTn>
                              </p:par>
                            </p:childTnLst>
                          </p:cTn>
                        </p:par>
                        <p:par>
                          <p:cTn id="97" fill="hold">
                            <p:stCondLst>
                              <p:cond delay="8100"/>
                            </p:stCondLst>
                            <p:childTnLst>
                              <p:par>
                                <p:cTn id="98" presetID="42" presetClass="entr" presetSubtype="0" fill="hold" grpId="0" nodeType="afterEffect">
                                  <p:stCondLst>
                                    <p:cond delay="0"/>
                                  </p:stCondLst>
                                  <p:childTnLst>
                                    <p:set>
                                      <p:cBhvr>
                                        <p:cTn id="99" dur="1" fill="hold">
                                          <p:stCondLst>
                                            <p:cond delay="0"/>
                                          </p:stCondLst>
                                        </p:cTn>
                                        <p:tgtEl>
                                          <p:spTgt spid="7"/>
                                        </p:tgtEl>
                                        <p:attrNameLst>
                                          <p:attrName>style.visibility</p:attrName>
                                        </p:attrNameLst>
                                      </p:cBhvr>
                                      <p:to>
                                        <p:strVal val="visible"/>
                                      </p:to>
                                    </p:set>
                                    <p:animEffect transition="in" filter="fade">
                                      <p:cBhvr>
                                        <p:cTn id="100" dur="500"/>
                                        <p:tgtEl>
                                          <p:spTgt spid="7"/>
                                        </p:tgtEl>
                                      </p:cBhvr>
                                    </p:animEffect>
                                    <p:anim calcmode="lin" valueType="num">
                                      <p:cBhvr>
                                        <p:cTn id="101" dur="500" fill="hold"/>
                                        <p:tgtEl>
                                          <p:spTgt spid="7"/>
                                        </p:tgtEl>
                                        <p:attrNameLst>
                                          <p:attrName>ppt_x</p:attrName>
                                        </p:attrNameLst>
                                      </p:cBhvr>
                                      <p:tavLst>
                                        <p:tav tm="0">
                                          <p:val>
                                            <p:strVal val="#ppt_x"/>
                                          </p:val>
                                        </p:tav>
                                        <p:tav tm="100000">
                                          <p:val>
                                            <p:strVal val="#ppt_x"/>
                                          </p:val>
                                        </p:tav>
                                      </p:tavLst>
                                    </p:anim>
                                    <p:anim calcmode="lin" valueType="num">
                                      <p:cBhvr>
                                        <p:cTn id="10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bldLvl="0" animBg="1"/>
      <p:bldP spid="6" grpId="0" bldLvl="0" animBg="1"/>
      <p:bldP spid="7" grpId="0"/>
      <p:bldP spid="8" grpId="0"/>
      <p:bldP spid="9" grpId="0"/>
      <p:bldP spid="10" grpId="0"/>
      <p:bldP spid="11" grpId="0"/>
      <p:bldP spid="12" grpId="0"/>
      <p:bldP spid="13" grpId="0"/>
      <p:bldP spid="14" grpId="0"/>
      <p:bldP spid="15" grpId="0"/>
      <p:bldP spid="16" grpId="0"/>
      <p:bldP spid="17" grpId="0" bldLvl="0" animBg="1"/>
      <p:bldP spid="17" grpId="1" bldLvl="0" animBg="1"/>
      <p:bldP spid="18" grpId="0"/>
      <p:bldP spid="19" grpId="0" bldLvl="0" animBg="1"/>
      <p:bldP spid="25"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p:nvPr/>
        </p:nvSpPr>
        <p:spPr bwMode="auto">
          <a:xfrm>
            <a:off x="1797498" y="1788197"/>
            <a:ext cx="2412258" cy="2412258"/>
          </a:xfrm>
          <a:custGeom>
            <a:avLst/>
            <a:gdLst>
              <a:gd name="T0" fmla="*/ 2021 w 4042"/>
              <a:gd name="T1" fmla="*/ 0 h 4042"/>
              <a:gd name="T2" fmla="*/ 4042 w 4042"/>
              <a:gd name="T3" fmla="*/ 2021 h 4042"/>
              <a:gd name="T4" fmla="*/ 2021 w 4042"/>
              <a:gd name="T5" fmla="*/ 4042 h 4042"/>
              <a:gd name="T6" fmla="*/ 0 w 4042"/>
              <a:gd name="T7" fmla="*/ 2021 h 4042"/>
              <a:gd name="T8" fmla="*/ 2021 w 4042"/>
              <a:gd name="T9" fmla="*/ 0 h 4042"/>
            </a:gdLst>
            <a:ahLst/>
            <a:cxnLst>
              <a:cxn ang="0">
                <a:pos x="T0" y="T1"/>
              </a:cxn>
              <a:cxn ang="0">
                <a:pos x="T2" y="T3"/>
              </a:cxn>
              <a:cxn ang="0">
                <a:pos x="T4" y="T5"/>
              </a:cxn>
              <a:cxn ang="0">
                <a:pos x="T6" y="T7"/>
              </a:cxn>
              <a:cxn ang="0">
                <a:pos x="T8" y="T9"/>
              </a:cxn>
            </a:cxnLst>
            <a:rect l="0" t="0" r="r" b="b"/>
            <a:pathLst>
              <a:path w="4042" h="4042">
                <a:moveTo>
                  <a:pt x="2021" y="0"/>
                </a:moveTo>
                <a:lnTo>
                  <a:pt x="4042" y="2021"/>
                </a:lnTo>
                <a:lnTo>
                  <a:pt x="2021" y="4042"/>
                </a:lnTo>
                <a:lnTo>
                  <a:pt x="0" y="2021"/>
                </a:lnTo>
                <a:lnTo>
                  <a:pt x="2021" y="0"/>
                </a:lnTo>
                <a:close/>
              </a:path>
            </a:pathLst>
          </a:custGeom>
          <a:solidFill>
            <a:srgbClr val="836049"/>
          </a:solidFill>
          <a:ln w="10" cap="flat">
            <a:noFill/>
            <a:prstDash val="solid"/>
            <a:miter lim="800000"/>
          </a:ln>
        </p:spPr>
        <p:txBody>
          <a:bodyPr vert="horz" wrap="square" lIns="67189" tIns="33594" rIns="67189" bIns="33594" numCol="1" anchor="t" anchorCtr="0" compatLnSpc="1"/>
          <a:lstStyle/>
          <a:p>
            <a:pPr defTabSz="671830">
              <a:defRPr/>
            </a:pPr>
            <a:endParaRPr lang="zh-CN" altLang="en-US" sz="1325" kern="0">
              <a:solidFill>
                <a:sysClr val="windowText" lastClr="000000"/>
              </a:solidFill>
            </a:endParaRPr>
          </a:p>
        </p:txBody>
      </p:sp>
      <p:sp>
        <p:nvSpPr>
          <p:cNvPr id="3" name="Freeform 7"/>
          <p:cNvSpPr/>
          <p:nvPr/>
        </p:nvSpPr>
        <p:spPr bwMode="auto">
          <a:xfrm>
            <a:off x="3414224" y="1223626"/>
            <a:ext cx="1711210" cy="1711210"/>
          </a:xfrm>
          <a:custGeom>
            <a:avLst/>
            <a:gdLst>
              <a:gd name="T0" fmla="*/ 1433 w 2867"/>
              <a:gd name="T1" fmla="*/ 0 h 2867"/>
              <a:gd name="T2" fmla="*/ 2867 w 2867"/>
              <a:gd name="T3" fmla="*/ 1434 h 2867"/>
              <a:gd name="T4" fmla="*/ 1433 w 2867"/>
              <a:gd name="T5" fmla="*/ 2867 h 2867"/>
              <a:gd name="T6" fmla="*/ 0 w 2867"/>
              <a:gd name="T7" fmla="*/ 1434 h 2867"/>
              <a:gd name="T8" fmla="*/ 1433 w 2867"/>
              <a:gd name="T9" fmla="*/ 0 h 2867"/>
            </a:gdLst>
            <a:ahLst/>
            <a:cxnLst>
              <a:cxn ang="0">
                <a:pos x="T0" y="T1"/>
              </a:cxn>
              <a:cxn ang="0">
                <a:pos x="T2" y="T3"/>
              </a:cxn>
              <a:cxn ang="0">
                <a:pos x="T4" y="T5"/>
              </a:cxn>
              <a:cxn ang="0">
                <a:pos x="T6" y="T7"/>
              </a:cxn>
              <a:cxn ang="0">
                <a:pos x="T8" y="T9"/>
              </a:cxn>
            </a:cxnLst>
            <a:rect l="0" t="0" r="r" b="b"/>
            <a:pathLst>
              <a:path w="2867" h="2867">
                <a:moveTo>
                  <a:pt x="1433" y="0"/>
                </a:moveTo>
                <a:lnTo>
                  <a:pt x="2867" y="1434"/>
                </a:lnTo>
                <a:lnTo>
                  <a:pt x="1433" y="2867"/>
                </a:lnTo>
                <a:lnTo>
                  <a:pt x="0" y="1434"/>
                </a:lnTo>
                <a:lnTo>
                  <a:pt x="1433" y="0"/>
                </a:lnTo>
                <a:close/>
              </a:path>
            </a:pathLst>
          </a:custGeom>
          <a:solidFill>
            <a:srgbClr val="53585F"/>
          </a:solidFill>
          <a:ln w="10" cap="flat">
            <a:noFill/>
            <a:prstDash val="solid"/>
            <a:miter lim="800000"/>
          </a:ln>
        </p:spPr>
        <p:txBody>
          <a:bodyPr vert="horz" wrap="square" lIns="67189" tIns="33594" rIns="67189" bIns="33594" numCol="1" anchor="t" anchorCtr="0" compatLnSpc="1"/>
          <a:lstStyle/>
          <a:p>
            <a:pPr defTabSz="671830">
              <a:defRPr/>
            </a:pPr>
            <a:endParaRPr lang="zh-CN" altLang="en-US" sz="1325" kern="0">
              <a:solidFill>
                <a:sysClr val="windowText" lastClr="000000"/>
              </a:solidFill>
            </a:endParaRPr>
          </a:p>
        </p:txBody>
      </p:sp>
      <p:sp>
        <p:nvSpPr>
          <p:cNvPr id="4" name="Freeform 8"/>
          <p:cNvSpPr/>
          <p:nvPr/>
        </p:nvSpPr>
        <p:spPr bwMode="auto">
          <a:xfrm>
            <a:off x="3546036" y="3053816"/>
            <a:ext cx="1448754" cy="1448754"/>
          </a:xfrm>
          <a:custGeom>
            <a:avLst/>
            <a:gdLst>
              <a:gd name="T0" fmla="*/ 1213 w 2427"/>
              <a:gd name="T1" fmla="*/ 0 h 2427"/>
              <a:gd name="T2" fmla="*/ 2427 w 2427"/>
              <a:gd name="T3" fmla="*/ 1214 h 2427"/>
              <a:gd name="T4" fmla="*/ 1213 w 2427"/>
              <a:gd name="T5" fmla="*/ 2427 h 2427"/>
              <a:gd name="T6" fmla="*/ 0 w 2427"/>
              <a:gd name="T7" fmla="*/ 1214 h 2427"/>
              <a:gd name="T8" fmla="*/ 1213 w 2427"/>
              <a:gd name="T9" fmla="*/ 0 h 2427"/>
            </a:gdLst>
            <a:ahLst/>
            <a:cxnLst>
              <a:cxn ang="0">
                <a:pos x="T0" y="T1"/>
              </a:cxn>
              <a:cxn ang="0">
                <a:pos x="T2" y="T3"/>
              </a:cxn>
              <a:cxn ang="0">
                <a:pos x="T4" y="T5"/>
              </a:cxn>
              <a:cxn ang="0">
                <a:pos x="T6" y="T7"/>
              </a:cxn>
              <a:cxn ang="0">
                <a:pos x="T8" y="T9"/>
              </a:cxn>
            </a:cxnLst>
            <a:rect l="0" t="0" r="r" b="b"/>
            <a:pathLst>
              <a:path w="2427" h="2427">
                <a:moveTo>
                  <a:pt x="1213" y="0"/>
                </a:moveTo>
                <a:lnTo>
                  <a:pt x="2427" y="1214"/>
                </a:lnTo>
                <a:lnTo>
                  <a:pt x="1213" y="2427"/>
                </a:lnTo>
                <a:lnTo>
                  <a:pt x="0" y="1214"/>
                </a:lnTo>
                <a:lnTo>
                  <a:pt x="1213" y="0"/>
                </a:lnTo>
                <a:close/>
              </a:path>
            </a:pathLst>
          </a:custGeom>
          <a:solidFill>
            <a:srgbClr val="653E2F"/>
          </a:solidFill>
          <a:ln w="10" cap="flat">
            <a:noFill/>
            <a:prstDash val="solid"/>
            <a:miter lim="800000"/>
          </a:ln>
        </p:spPr>
        <p:txBody>
          <a:bodyPr vert="horz" wrap="square" lIns="67189" tIns="33594" rIns="67189" bIns="33594" numCol="1" anchor="t" anchorCtr="0" compatLnSpc="1"/>
          <a:lstStyle/>
          <a:p>
            <a:pPr defTabSz="671830">
              <a:defRPr/>
            </a:pPr>
            <a:endParaRPr lang="zh-CN" altLang="en-US" sz="1325" kern="0">
              <a:solidFill>
                <a:sysClr val="windowText" lastClr="000000"/>
              </a:solidFill>
            </a:endParaRPr>
          </a:p>
        </p:txBody>
      </p:sp>
      <p:sp>
        <p:nvSpPr>
          <p:cNvPr id="5" name="Freeform 9"/>
          <p:cNvSpPr/>
          <p:nvPr/>
        </p:nvSpPr>
        <p:spPr bwMode="auto">
          <a:xfrm>
            <a:off x="4329903" y="2387789"/>
            <a:ext cx="1215157" cy="1214239"/>
          </a:xfrm>
          <a:custGeom>
            <a:avLst/>
            <a:gdLst>
              <a:gd name="T0" fmla="*/ 1294 w 2587"/>
              <a:gd name="T1" fmla="*/ 0 h 2586"/>
              <a:gd name="T2" fmla="*/ 2587 w 2587"/>
              <a:gd name="T3" fmla="*/ 1293 h 2586"/>
              <a:gd name="T4" fmla="*/ 1294 w 2587"/>
              <a:gd name="T5" fmla="*/ 2586 h 2586"/>
              <a:gd name="T6" fmla="*/ 0 w 2587"/>
              <a:gd name="T7" fmla="*/ 1293 h 2586"/>
              <a:gd name="T8" fmla="*/ 1294 w 2587"/>
              <a:gd name="T9" fmla="*/ 0 h 2586"/>
            </a:gdLst>
            <a:ahLst/>
            <a:cxnLst>
              <a:cxn ang="0">
                <a:pos x="T0" y="T1"/>
              </a:cxn>
              <a:cxn ang="0">
                <a:pos x="T2" y="T3"/>
              </a:cxn>
              <a:cxn ang="0">
                <a:pos x="T4" y="T5"/>
              </a:cxn>
              <a:cxn ang="0">
                <a:pos x="T6" y="T7"/>
              </a:cxn>
              <a:cxn ang="0">
                <a:pos x="T8" y="T9"/>
              </a:cxn>
            </a:cxnLst>
            <a:rect l="0" t="0" r="r" b="b"/>
            <a:pathLst>
              <a:path w="2587" h="2586">
                <a:moveTo>
                  <a:pt x="1294" y="0"/>
                </a:moveTo>
                <a:lnTo>
                  <a:pt x="2587" y="1293"/>
                </a:lnTo>
                <a:lnTo>
                  <a:pt x="1294" y="2586"/>
                </a:lnTo>
                <a:lnTo>
                  <a:pt x="0" y="1293"/>
                </a:lnTo>
                <a:lnTo>
                  <a:pt x="1294" y="0"/>
                </a:lnTo>
                <a:close/>
              </a:path>
            </a:pathLst>
          </a:custGeom>
          <a:solidFill>
            <a:srgbClr val="959AA2"/>
          </a:solidFill>
          <a:ln w="10" cap="flat">
            <a:noFill/>
            <a:prstDash val="solid"/>
            <a:miter lim="800000"/>
          </a:ln>
        </p:spPr>
        <p:txBody>
          <a:bodyPr vert="horz" wrap="square" lIns="67189" tIns="33594" rIns="67189" bIns="33594" numCol="1" anchor="t" anchorCtr="0" compatLnSpc="1"/>
          <a:lstStyle/>
          <a:p>
            <a:pPr defTabSz="671830">
              <a:defRPr/>
            </a:pPr>
            <a:endParaRPr lang="zh-CN" altLang="en-US" sz="1325" kern="0">
              <a:solidFill>
                <a:sysClr val="windowText" lastClr="000000"/>
              </a:solidFill>
            </a:endParaRPr>
          </a:p>
        </p:txBody>
      </p:sp>
      <p:cxnSp>
        <p:nvCxnSpPr>
          <p:cNvPr id="6" name="直接连接符 5"/>
          <p:cNvCxnSpPr/>
          <p:nvPr/>
        </p:nvCxnSpPr>
        <p:spPr bwMode="auto">
          <a:xfrm>
            <a:off x="5125434" y="2079231"/>
            <a:ext cx="2698425" cy="0"/>
          </a:xfrm>
          <a:prstGeom prst="line">
            <a:avLst/>
          </a:prstGeom>
          <a:solidFill>
            <a:srgbClr val="484849"/>
          </a:solidFill>
          <a:ln w="9525" cap="flat" cmpd="sng" algn="ctr">
            <a:solidFill>
              <a:srgbClr val="53585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直接连接符 6"/>
          <p:cNvCxnSpPr/>
          <p:nvPr/>
        </p:nvCxnSpPr>
        <p:spPr bwMode="auto">
          <a:xfrm>
            <a:off x="5557378" y="2994909"/>
            <a:ext cx="2698425" cy="0"/>
          </a:xfrm>
          <a:prstGeom prst="line">
            <a:avLst/>
          </a:prstGeom>
          <a:solidFill>
            <a:srgbClr val="484849"/>
          </a:solidFill>
          <a:ln w="9525" cap="flat" cmpd="sng" algn="ctr">
            <a:solidFill>
              <a:srgbClr val="959AA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接连接符 7"/>
          <p:cNvCxnSpPr/>
          <p:nvPr/>
        </p:nvCxnSpPr>
        <p:spPr bwMode="auto">
          <a:xfrm>
            <a:off x="4994790" y="3778192"/>
            <a:ext cx="2698425" cy="0"/>
          </a:xfrm>
          <a:prstGeom prst="line">
            <a:avLst/>
          </a:prstGeom>
          <a:solidFill>
            <a:srgbClr val="484849"/>
          </a:solidFill>
          <a:ln w="9525" cap="flat" cmpd="sng" algn="ctr">
            <a:solidFill>
              <a:srgbClr val="13877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33"/>
          <p:cNvSpPr txBox="1"/>
          <p:nvPr/>
        </p:nvSpPr>
        <p:spPr>
          <a:xfrm>
            <a:off x="2390691" y="2574704"/>
            <a:ext cx="1225872" cy="341184"/>
          </a:xfrm>
          <a:prstGeom prst="rect">
            <a:avLst/>
          </a:prstGeom>
          <a:noFill/>
        </p:spPr>
        <p:txBody>
          <a:bodyPr wrap="square" rtlCol="0">
            <a:spAutoFit/>
          </a:bodyPr>
          <a:lstStyle/>
          <a:p>
            <a:pPr algn="ctr" defTabSz="671830">
              <a:defRPr/>
            </a:pPr>
            <a:r>
              <a:rPr lang="zh-CN" altLang="en-US" sz="1615" kern="0" dirty="0">
                <a:solidFill>
                  <a:srgbClr val="FFFFFF"/>
                </a:solidFill>
                <a:latin typeface="微软雅黑" panose="020B0503020204020204" pitchFamily="34" charset="-122"/>
                <a:ea typeface="微软雅黑" panose="020B0503020204020204" pitchFamily="34" charset="-122"/>
              </a:rPr>
              <a:t>人力成本</a:t>
            </a:r>
            <a:endParaRPr lang="en-US" altLang="zh-CN" sz="1615" kern="0" dirty="0">
              <a:solidFill>
                <a:srgbClr val="FFFFFF"/>
              </a:solidFill>
              <a:latin typeface="微软雅黑" panose="020B0503020204020204" pitchFamily="34" charset="-122"/>
              <a:ea typeface="微软雅黑" panose="020B0503020204020204" pitchFamily="34" charset="-122"/>
            </a:endParaRPr>
          </a:p>
        </p:txBody>
      </p:sp>
      <p:sp>
        <p:nvSpPr>
          <p:cNvPr id="10" name="TextBox 34"/>
          <p:cNvSpPr txBox="1"/>
          <p:nvPr/>
        </p:nvSpPr>
        <p:spPr>
          <a:xfrm>
            <a:off x="2390691" y="2864475"/>
            <a:ext cx="1225872" cy="544636"/>
          </a:xfrm>
          <a:prstGeom prst="rect">
            <a:avLst/>
          </a:prstGeom>
          <a:noFill/>
        </p:spPr>
        <p:txBody>
          <a:bodyPr wrap="square" rtlCol="0">
            <a:spAutoFit/>
          </a:bodyPr>
          <a:lstStyle/>
          <a:p>
            <a:pPr algn="ctr" defTabSz="671830">
              <a:defRPr/>
            </a:pPr>
            <a:r>
              <a:rPr lang="en-US" altLang="zh-CN" sz="2940" b="1" kern="0" dirty="0">
                <a:solidFill>
                  <a:srgbClr val="FFFFFF"/>
                </a:solidFill>
                <a:latin typeface="微软雅黑" panose="020B0503020204020204" pitchFamily="34" charset="-122"/>
                <a:ea typeface="微软雅黑" panose="020B0503020204020204" pitchFamily="34" charset="-122"/>
              </a:rPr>
              <a:t>45%</a:t>
            </a:r>
            <a:endParaRPr lang="en-US" altLang="zh-CN" sz="2940" b="1" kern="0" dirty="0">
              <a:solidFill>
                <a:srgbClr val="FFFFFF"/>
              </a:solidFill>
              <a:latin typeface="微软雅黑" panose="020B0503020204020204" pitchFamily="34" charset="-122"/>
              <a:ea typeface="微软雅黑" panose="020B0503020204020204" pitchFamily="34" charset="-122"/>
            </a:endParaRPr>
          </a:p>
        </p:txBody>
      </p:sp>
      <p:sp>
        <p:nvSpPr>
          <p:cNvPr id="11" name="TextBox 35"/>
          <p:cNvSpPr txBox="1"/>
          <p:nvPr/>
        </p:nvSpPr>
        <p:spPr>
          <a:xfrm>
            <a:off x="3674294" y="1714957"/>
            <a:ext cx="1225872" cy="318549"/>
          </a:xfrm>
          <a:prstGeom prst="rect">
            <a:avLst/>
          </a:prstGeom>
          <a:noFill/>
        </p:spPr>
        <p:txBody>
          <a:bodyPr wrap="square" rtlCol="0">
            <a:spAutoFit/>
          </a:bodyPr>
          <a:lstStyle/>
          <a:p>
            <a:pPr algn="ctr" defTabSz="671830">
              <a:defRPr/>
            </a:pPr>
            <a:r>
              <a:rPr lang="zh-CN" altLang="en-US" sz="1470" kern="0" dirty="0">
                <a:solidFill>
                  <a:srgbClr val="FFFFFF"/>
                </a:solidFill>
                <a:latin typeface="微软雅黑" panose="020B0503020204020204" pitchFamily="34" charset="-122"/>
                <a:ea typeface="微软雅黑" panose="020B0503020204020204" pitchFamily="34" charset="-122"/>
              </a:rPr>
              <a:t>办公场地</a:t>
            </a:r>
            <a:endParaRPr lang="en-US" altLang="zh-CN" sz="1470" kern="0" dirty="0">
              <a:solidFill>
                <a:srgbClr val="FFFFFF"/>
              </a:solidFill>
              <a:latin typeface="微软雅黑" panose="020B0503020204020204" pitchFamily="34" charset="-122"/>
              <a:ea typeface="微软雅黑" panose="020B0503020204020204" pitchFamily="34" charset="-122"/>
            </a:endParaRPr>
          </a:p>
        </p:txBody>
      </p:sp>
      <p:sp>
        <p:nvSpPr>
          <p:cNvPr id="12" name="TextBox 36"/>
          <p:cNvSpPr txBox="1"/>
          <p:nvPr/>
        </p:nvSpPr>
        <p:spPr>
          <a:xfrm>
            <a:off x="3674294" y="1931857"/>
            <a:ext cx="1225872" cy="544636"/>
          </a:xfrm>
          <a:prstGeom prst="rect">
            <a:avLst/>
          </a:prstGeom>
          <a:noFill/>
        </p:spPr>
        <p:txBody>
          <a:bodyPr wrap="square" rtlCol="0">
            <a:spAutoFit/>
          </a:bodyPr>
          <a:lstStyle/>
          <a:p>
            <a:pPr algn="ctr" defTabSz="671830">
              <a:defRPr/>
            </a:pPr>
            <a:r>
              <a:rPr lang="en-US" altLang="zh-CN" sz="2940" b="1" kern="0" dirty="0">
                <a:solidFill>
                  <a:srgbClr val="FFFFFF"/>
                </a:solidFill>
                <a:latin typeface="微软雅黑" panose="020B0503020204020204" pitchFamily="34" charset="-122"/>
                <a:ea typeface="微软雅黑" panose="020B0503020204020204" pitchFamily="34" charset="-122"/>
              </a:rPr>
              <a:t>22%</a:t>
            </a:r>
            <a:endParaRPr lang="en-US" altLang="zh-CN" sz="2940" b="1" kern="0" dirty="0">
              <a:solidFill>
                <a:srgbClr val="FFFFFF"/>
              </a:solidFill>
              <a:latin typeface="微软雅黑" panose="020B0503020204020204" pitchFamily="34" charset="-122"/>
              <a:ea typeface="微软雅黑" panose="020B0503020204020204" pitchFamily="34" charset="-122"/>
            </a:endParaRPr>
          </a:p>
        </p:txBody>
      </p:sp>
      <p:sp>
        <p:nvSpPr>
          <p:cNvPr id="13" name="TextBox 38"/>
          <p:cNvSpPr txBox="1"/>
          <p:nvPr/>
        </p:nvSpPr>
        <p:spPr>
          <a:xfrm>
            <a:off x="3674294" y="3429771"/>
            <a:ext cx="1225872" cy="295915"/>
          </a:xfrm>
          <a:prstGeom prst="rect">
            <a:avLst/>
          </a:prstGeom>
          <a:noFill/>
        </p:spPr>
        <p:txBody>
          <a:bodyPr wrap="square" rtlCol="0">
            <a:spAutoFit/>
          </a:bodyPr>
          <a:lstStyle/>
          <a:p>
            <a:pPr algn="ctr" defTabSz="671830">
              <a:defRPr/>
            </a:pPr>
            <a:r>
              <a:rPr lang="zh-CN" altLang="en-US" sz="1325" kern="0" dirty="0">
                <a:solidFill>
                  <a:srgbClr val="FFFFFF"/>
                </a:solidFill>
                <a:latin typeface="微软雅黑" panose="020B0503020204020204" pitchFamily="34" charset="-122"/>
                <a:ea typeface="微软雅黑" panose="020B0503020204020204" pitchFamily="34" charset="-122"/>
              </a:rPr>
              <a:t>推广费用</a:t>
            </a:r>
            <a:endParaRPr lang="en-US" altLang="zh-CN" sz="1325" kern="0" dirty="0">
              <a:solidFill>
                <a:srgbClr val="FFFFFF"/>
              </a:solidFill>
              <a:latin typeface="微软雅黑" panose="020B0503020204020204" pitchFamily="34" charset="-122"/>
              <a:ea typeface="微软雅黑" panose="020B0503020204020204" pitchFamily="34" charset="-122"/>
            </a:endParaRPr>
          </a:p>
        </p:txBody>
      </p:sp>
      <p:sp>
        <p:nvSpPr>
          <p:cNvPr id="14" name="TextBox 39"/>
          <p:cNvSpPr txBox="1"/>
          <p:nvPr/>
        </p:nvSpPr>
        <p:spPr>
          <a:xfrm>
            <a:off x="3674294" y="3646671"/>
            <a:ext cx="1225872" cy="499367"/>
          </a:xfrm>
          <a:prstGeom prst="rect">
            <a:avLst/>
          </a:prstGeom>
          <a:noFill/>
        </p:spPr>
        <p:txBody>
          <a:bodyPr wrap="square" rtlCol="0">
            <a:spAutoFit/>
          </a:bodyPr>
          <a:lstStyle/>
          <a:p>
            <a:pPr algn="ctr" defTabSz="671830">
              <a:defRPr/>
            </a:pPr>
            <a:r>
              <a:rPr lang="en-US" altLang="zh-CN" sz="2645" b="1" kern="0" dirty="0">
                <a:solidFill>
                  <a:srgbClr val="FFFFFF"/>
                </a:solidFill>
                <a:latin typeface="微软雅黑" panose="020B0503020204020204" pitchFamily="34" charset="-122"/>
                <a:ea typeface="微软雅黑" panose="020B0503020204020204" pitchFamily="34" charset="-122"/>
              </a:rPr>
              <a:t>19%</a:t>
            </a:r>
            <a:endParaRPr lang="en-US" altLang="zh-CN" sz="2645" b="1" kern="0" dirty="0">
              <a:solidFill>
                <a:srgbClr val="FFFFFF"/>
              </a:solidFill>
              <a:latin typeface="微软雅黑" panose="020B0503020204020204" pitchFamily="34" charset="-122"/>
              <a:ea typeface="微软雅黑" panose="020B0503020204020204" pitchFamily="34" charset="-122"/>
            </a:endParaRPr>
          </a:p>
        </p:txBody>
      </p:sp>
      <p:sp>
        <p:nvSpPr>
          <p:cNvPr id="15" name="TextBox 40"/>
          <p:cNvSpPr txBox="1"/>
          <p:nvPr/>
        </p:nvSpPr>
        <p:spPr>
          <a:xfrm>
            <a:off x="4357674" y="2765482"/>
            <a:ext cx="1225872" cy="273280"/>
          </a:xfrm>
          <a:prstGeom prst="rect">
            <a:avLst/>
          </a:prstGeom>
          <a:noFill/>
        </p:spPr>
        <p:txBody>
          <a:bodyPr wrap="square" rtlCol="0">
            <a:spAutoFit/>
          </a:bodyPr>
          <a:lstStyle/>
          <a:p>
            <a:pPr algn="ctr" defTabSz="671830">
              <a:defRPr/>
            </a:pPr>
            <a:r>
              <a:rPr lang="zh-CN" altLang="en-US" sz="1175" kern="0" dirty="0">
                <a:solidFill>
                  <a:srgbClr val="FFFFFF"/>
                </a:solidFill>
                <a:latin typeface="微软雅黑" panose="020B0503020204020204" pitchFamily="34" charset="-122"/>
                <a:ea typeface="微软雅黑" panose="020B0503020204020204" pitchFamily="34" charset="-122"/>
              </a:rPr>
              <a:t>其他费用</a:t>
            </a:r>
            <a:endParaRPr lang="en-US" altLang="zh-CN" sz="1175" kern="0" dirty="0">
              <a:solidFill>
                <a:srgbClr val="FFFFFF"/>
              </a:solidFill>
              <a:latin typeface="微软雅黑" panose="020B0503020204020204" pitchFamily="34" charset="-122"/>
              <a:ea typeface="微软雅黑" panose="020B0503020204020204" pitchFamily="34" charset="-122"/>
            </a:endParaRPr>
          </a:p>
        </p:txBody>
      </p:sp>
      <p:sp>
        <p:nvSpPr>
          <p:cNvPr id="16" name="TextBox 41"/>
          <p:cNvSpPr txBox="1"/>
          <p:nvPr/>
        </p:nvSpPr>
        <p:spPr>
          <a:xfrm>
            <a:off x="4326124" y="2884531"/>
            <a:ext cx="1225872" cy="431528"/>
          </a:xfrm>
          <a:prstGeom prst="rect">
            <a:avLst/>
          </a:prstGeom>
          <a:noFill/>
        </p:spPr>
        <p:txBody>
          <a:bodyPr wrap="square" rtlCol="0">
            <a:spAutoFit/>
          </a:bodyPr>
          <a:lstStyle/>
          <a:p>
            <a:pPr algn="ctr" defTabSz="671830">
              <a:defRPr/>
            </a:pPr>
            <a:r>
              <a:rPr lang="en-US" altLang="zh-CN" sz="2205" b="1" kern="0" dirty="0">
                <a:solidFill>
                  <a:srgbClr val="FFFFFF"/>
                </a:solidFill>
                <a:latin typeface="微软雅黑" panose="020B0503020204020204" pitchFamily="34" charset="-122"/>
                <a:ea typeface="微软雅黑" panose="020B0503020204020204" pitchFamily="34" charset="-122"/>
              </a:rPr>
              <a:t>14%</a:t>
            </a:r>
            <a:endParaRPr lang="en-US" altLang="zh-CN" sz="2205" b="1" kern="0" dirty="0">
              <a:solidFill>
                <a:srgbClr val="FFFFFF"/>
              </a:solidFill>
              <a:latin typeface="微软雅黑" panose="020B0503020204020204" pitchFamily="34" charset="-122"/>
              <a:ea typeface="微软雅黑" panose="020B0503020204020204" pitchFamily="34" charset="-122"/>
            </a:endParaRPr>
          </a:p>
        </p:txBody>
      </p:sp>
      <p:sp>
        <p:nvSpPr>
          <p:cNvPr id="17" name="TextBox 42"/>
          <p:cNvSpPr txBox="1"/>
          <p:nvPr/>
        </p:nvSpPr>
        <p:spPr>
          <a:xfrm>
            <a:off x="5422034" y="1646839"/>
            <a:ext cx="2419421" cy="461665"/>
          </a:xfrm>
          <a:prstGeom prst="rect">
            <a:avLst/>
          </a:prstGeom>
          <a:noFill/>
        </p:spPr>
        <p:txBody>
          <a:bodyPr wrap="square"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zh-CN" altLang="en-US" sz="1175" dirty="0">
              <a:solidFill>
                <a:schemeClr val="bg1">
                  <a:lumMod val="50000"/>
                </a:schemeClr>
              </a:solidFill>
              <a:latin typeface="+mn-ea"/>
            </a:endParaRPr>
          </a:p>
        </p:txBody>
      </p:sp>
      <p:sp>
        <p:nvSpPr>
          <p:cNvPr id="18" name="TextBox 43"/>
          <p:cNvSpPr txBox="1"/>
          <p:nvPr/>
        </p:nvSpPr>
        <p:spPr>
          <a:xfrm>
            <a:off x="5843216" y="2550641"/>
            <a:ext cx="2419421" cy="461665"/>
          </a:xfrm>
          <a:prstGeom prst="rect">
            <a:avLst/>
          </a:prstGeom>
          <a:noFill/>
        </p:spPr>
        <p:txBody>
          <a:bodyPr wrap="square"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zh-CN" altLang="en-US" sz="1175" dirty="0">
              <a:solidFill>
                <a:schemeClr val="bg1">
                  <a:lumMod val="50000"/>
                </a:schemeClr>
              </a:solidFill>
              <a:latin typeface="+mn-ea"/>
            </a:endParaRPr>
          </a:p>
        </p:txBody>
      </p:sp>
      <p:sp>
        <p:nvSpPr>
          <p:cNvPr id="19" name="TextBox 44"/>
          <p:cNvSpPr txBox="1"/>
          <p:nvPr/>
        </p:nvSpPr>
        <p:spPr>
          <a:xfrm>
            <a:off x="874530" y="3552411"/>
            <a:ext cx="1516161" cy="830997"/>
          </a:xfrm>
          <a:prstGeom prst="rect">
            <a:avLst/>
          </a:prstGeom>
          <a:noFill/>
        </p:spPr>
        <p:txBody>
          <a:bodyPr wrap="square"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zh-CN" altLang="en-US" sz="1175" dirty="0">
              <a:solidFill>
                <a:schemeClr val="bg1">
                  <a:lumMod val="50000"/>
                </a:schemeClr>
              </a:solidFill>
              <a:latin typeface="+mn-ea"/>
            </a:endParaRPr>
          </a:p>
        </p:txBody>
      </p:sp>
      <p:sp>
        <p:nvSpPr>
          <p:cNvPr id="20" name="TextBox 45"/>
          <p:cNvSpPr txBox="1"/>
          <p:nvPr/>
        </p:nvSpPr>
        <p:spPr>
          <a:xfrm>
            <a:off x="5422034" y="3335690"/>
            <a:ext cx="2419421" cy="461665"/>
          </a:xfrm>
          <a:prstGeom prst="rect">
            <a:avLst/>
          </a:prstGeom>
          <a:noFill/>
        </p:spPr>
        <p:txBody>
          <a:bodyPr wrap="square"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zh-CN" altLang="en-US" sz="1175" dirty="0">
              <a:solidFill>
                <a:schemeClr val="bg1">
                  <a:lumMod val="50000"/>
                </a:schemeClr>
              </a:solidFill>
              <a:latin typeface="+mn-ea"/>
            </a:endParaRPr>
          </a:p>
        </p:txBody>
      </p:sp>
      <p:sp>
        <p:nvSpPr>
          <p:cNvPr id="21" name="TextBox 20"/>
          <p:cNvSpPr txBox="1"/>
          <p:nvPr/>
        </p:nvSpPr>
        <p:spPr>
          <a:xfrm>
            <a:off x="907976" y="292746"/>
            <a:ext cx="2511629" cy="460375"/>
          </a:xfrm>
          <a:prstGeom prst="rect">
            <a:avLst/>
          </a:prstGeom>
          <a:noFill/>
        </p:spPr>
        <p:txBody>
          <a:bodyPr wrap="square" rtlCol="0">
            <a:spAutoFit/>
          </a:bodyPr>
          <a:lstStyle/>
          <a:p>
            <a:r>
              <a:rPr lang="zh-CN" altLang="en-US" sz="2400" b="1" dirty="0">
                <a:solidFill>
                  <a:srgbClr val="653E2F"/>
                </a:solidFill>
                <a:latin typeface="方正兰亭准黑_GBK" panose="02000000000000000000" pitchFamily="2" charset="-122"/>
                <a:ea typeface="方正兰亭准黑_GBK" panose="02000000000000000000" pitchFamily="2" charset="-122"/>
              </a:rPr>
              <a:t>计划成本展示</a:t>
            </a:r>
            <a:endParaRPr lang="zh-CN" altLang="en-US" sz="2400" b="1" dirty="0">
              <a:solidFill>
                <a:srgbClr val="653E2F"/>
              </a:solidFill>
              <a:latin typeface="方正兰亭准黑_GBK" panose="02000000000000000000" pitchFamily="2" charset="-122"/>
              <a:ea typeface="方正兰亭准黑_GBK" panose="02000000000000000000" pitchFamily="2" charset="-122"/>
            </a:endParaRPr>
          </a:p>
        </p:txBody>
      </p:sp>
      <p:sp>
        <p:nvSpPr>
          <p:cNvPr id="22" name="矩形 21"/>
          <p:cNvSpPr/>
          <p:nvPr/>
        </p:nvSpPr>
        <p:spPr>
          <a:xfrm>
            <a:off x="334645" y="316865"/>
            <a:ext cx="476250" cy="41275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gency FB" panose="020B0503020202020204" pitchFamily="34" charset="0"/>
              </a:rPr>
              <a:t>02</a:t>
            </a:r>
            <a:endParaRPr lang="zh-CN" altLang="en-US" sz="2000" dirty="0">
              <a:latin typeface="Agency FB" panose="020B0503020202020204" pitchFamily="34" charset="0"/>
            </a:endParaRPr>
          </a:p>
        </p:txBody>
      </p:sp>
      <p:cxnSp>
        <p:nvCxnSpPr>
          <p:cNvPr id="23" name="直接连接符 22"/>
          <p:cNvCxnSpPr/>
          <p:nvPr/>
        </p:nvCxnSpPr>
        <p:spPr>
          <a:xfrm>
            <a:off x="1489402" y="744794"/>
            <a:ext cx="7256207" cy="0"/>
          </a:xfrm>
          <a:prstGeom prst="line">
            <a:avLst/>
          </a:prstGeom>
          <a:ln w="12700">
            <a:solidFill>
              <a:srgbClr val="836049"/>
            </a:solidFill>
          </a:ln>
        </p:spPr>
        <p:style>
          <a:lnRef idx="1">
            <a:schemeClr val="accent1"/>
          </a:lnRef>
          <a:fillRef idx="0">
            <a:schemeClr val="accent1"/>
          </a:fillRef>
          <a:effectRef idx="0">
            <a:schemeClr val="accent1"/>
          </a:effectRef>
          <a:fontRef idx="minor">
            <a:schemeClr val="tx1"/>
          </a:fontRef>
        </p:style>
      </p:cxnSp>
      <p:sp>
        <p:nvSpPr>
          <p:cNvPr id="28" name="任意多边形: 形状 27"/>
          <p:cNvSpPr/>
          <p:nvPr/>
        </p:nvSpPr>
        <p:spPr>
          <a:xfrm>
            <a:off x="859155" y="691470"/>
            <a:ext cx="640080" cy="57208"/>
          </a:xfrm>
          <a:custGeom>
            <a:avLst/>
            <a:gdLst>
              <a:gd name="connsiteX0" fmla="*/ 0 w 640080"/>
              <a:gd name="connsiteY0" fmla="*/ 34335 h 57208"/>
              <a:gd name="connsiteX1" fmla="*/ 121920 w 640080"/>
              <a:gd name="connsiteY1" fmla="*/ 5760 h 57208"/>
              <a:gd name="connsiteX2" fmla="*/ 169545 w 640080"/>
              <a:gd name="connsiteY2" fmla="*/ 57195 h 57208"/>
              <a:gd name="connsiteX3" fmla="*/ 287655 w 640080"/>
              <a:gd name="connsiteY3" fmla="*/ 45 h 57208"/>
              <a:gd name="connsiteX4" fmla="*/ 392430 w 640080"/>
              <a:gd name="connsiteY4" fmla="*/ 47670 h 57208"/>
              <a:gd name="connsiteX5" fmla="*/ 640080 w 640080"/>
              <a:gd name="connsiteY5" fmla="*/ 51480 h 5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 h="57208">
                <a:moveTo>
                  <a:pt x="0" y="34335"/>
                </a:moveTo>
                <a:cubicBezTo>
                  <a:pt x="46831" y="18142"/>
                  <a:pt x="93663" y="1950"/>
                  <a:pt x="121920" y="5760"/>
                </a:cubicBezTo>
                <a:cubicBezTo>
                  <a:pt x="150177" y="9570"/>
                  <a:pt x="141923" y="58147"/>
                  <a:pt x="169545" y="57195"/>
                </a:cubicBezTo>
                <a:cubicBezTo>
                  <a:pt x="197167" y="56243"/>
                  <a:pt x="250508" y="1632"/>
                  <a:pt x="287655" y="45"/>
                </a:cubicBezTo>
                <a:cubicBezTo>
                  <a:pt x="324802" y="-1542"/>
                  <a:pt x="333693" y="39098"/>
                  <a:pt x="392430" y="47670"/>
                </a:cubicBezTo>
                <a:cubicBezTo>
                  <a:pt x="451168" y="56243"/>
                  <a:pt x="545624" y="53861"/>
                  <a:pt x="640080" y="51480"/>
                </a:cubicBezTo>
              </a:path>
            </a:pathLst>
          </a:custGeom>
          <a:noFill/>
          <a:ln>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
                                            <p:tgtEl>
                                              <p:spTgt spid="2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300"/>
                                            <p:tgtEl>
                                              <p:spTgt spid="23"/>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400" fill="hold"/>
                                            <p:tgtEl>
                                              <p:spTgt spid="22"/>
                                            </p:tgtEl>
                                            <p:attrNameLst>
                                              <p:attrName>ppt_x</p:attrName>
                                            </p:attrNameLst>
                                          </p:cBhvr>
                                          <p:tavLst>
                                            <p:tav tm="0">
                                              <p:val>
                                                <p:strVal val="0-#ppt_w/2"/>
                                              </p:val>
                                            </p:tav>
                                            <p:tav tm="100000">
                                              <p:val>
                                                <p:strVal val="#ppt_x"/>
                                              </p:val>
                                            </p:tav>
                                          </p:tavLst>
                                        </p:anim>
                                        <p:anim calcmode="lin" valueType="num">
                                          <p:cBhvr additive="base">
                                            <p:cTn id="15" dur="400" fill="hold"/>
                                            <p:tgtEl>
                                              <p:spTgt spid="2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fill="hold" grpId="0" nodeType="afterEffect">
                                      <p:stCondLst>
                                        <p:cond delay="0"/>
                                      </p:stCondLst>
                                      <p:iterate type="wd">
                                        <p:tmPct val="10000"/>
                                      </p:iterate>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400" fill="hold"/>
                                            <p:tgtEl>
                                              <p:spTgt spid="21"/>
                                            </p:tgtEl>
                                            <p:attrNameLst>
                                              <p:attrName>ppt_x</p:attrName>
                                            </p:attrNameLst>
                                          </p:cBhvr>
                                          <p:tavLst>
                                            <p:tav tm="0">
                                              <p:val>
                                                <p:strVal val="0-#ppt_w/2"/>
                                              </p:val>
                                            </p:tav>
                                            <p:tav tm="100000">
                                              <p:val>
                                                <p:strVal val="#ppt_x"/>
                                              </p:val>
                                            </p:tav>
                                          </p:tavLst>
                                        </p:anim>
                                        <p:anim calcmode="lin" valueType="num">
                                          <p:cBhvr additive="base">
                                            <p:cTn id="20" dur="400" fill="hold"/>
                                            <p:tgtEl>
                                              <p:spTgt spid="21"/>
                                            </p:tgtEl>
                                            <p:attrNameLst>
                                              <p:attrName>ppt_y</p:attrName>
                                            </p:attrNameLst>
                                          </p:cBhvr>
                                          <p:tavLst>
                                            <p:tav tm="0">
                                              <p:val>
                                                <p:strVal val="#ppt_y"/>
                                              </p:val>
                                            </p:tav>
                                            <p:tav tm="100000">
                                              <p:val>
                                                <p:strVal val="#ppt_y"/>
                                              </p:val>
                                            </p:tav>
                                          </p:tavLst>
                                        </p:anim>
                                      </p:childTnLst>
                                    </p:cTn>
                                  </p:par>
                                </p:childTnLst>
                              </p:cTn>
                            </p:par>
                            <p:par>
                              <p:cTn id="21" fill="hold">
                                <p:stCondLst>
                                  <p:cond delay="1100"/>
                                </p:stCondLst>
                                <p:childTnLst>
                                  <p:par>
                                    <p:cTn id="22" presetID="2" presetClass="entr" presetSubtype="8" fill="hold" grpId="0" nodeType="afterEffect" p14:presetBounceEnd="40000">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14:bounceEnd="40000">
                                          <p:cBhvr additive="base">
                                            <p:cTn id="24" dur="500" fill="hold"/>
                                            <p:tgtEl>
                                              <p:spTgt spid="2"/>
                                            </p:tgtEl>
                                            <p:attrNameLst>
                                              <p:attrName>ppt_x</p:attrName>
                                            </p:attrNameLst>
                                          </p:cBhvr>
                                          <p:tavLst>
                                            <p:tav tm="0">
                                              <p:val>
                                                <p:strVal val="0-#ppt_w/2"/>
                                              </p:val>
                                            </p:tav>
                                            <p:tav tm="100000">
                                              <p:val>
                                                <p:strVal val="#ppt_x"/>
                                              </p:val>
                                            </p:tav>
                                          </p:tavLst>
                                        </p:anim>
                                        <p:anim calcmode="lin" valueType="num" p14:bounceEnd="40000">
                                          <p:cBhvr additive="base">
                                            <p:cTn id="25" dur="5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14:presetBounceEnd="40000">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14:bounceEnd="40000">
                                          <p:cBhvr additive="base">
                                            <p:cTn id="28" dur="50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par>
                              <p:cTn id="30" fill="hold">
                                <p:stCondLst>
                                  <p:cond delay="1600"/>
                                </p:stCondLst>
                                <p:childTnLst>
                                  <p:par>
                                    <p:cTn id="31" presetID="2" presetClass="entr" presetSubtype="1" fill="hold" grpId="0" nodeType="afterEffect" p14:presetBounceEnd="40000">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14:bounceEnd="40000">
                                          <p:cBhvr additive="base">
                                            <p:cTn id="33" dur="5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34" dur="500" fill="hold"/>
                                            <p:tgtEl>
                                              <p:spTgt spid="3"/>
                                            </p:tgtEl>
                                            <p:attrNameLst>
                                              <p:attrName>ppt_y</p:attrName>
                                            </p:attrNameLst>
                                          </p:cBhvr>
                                          <p:tavLst>
                                            <p:tav tm="0">
                                              <p:val>
                                                <p:strVal val="0-#ppt_h/2"/>
                                              </p:val>
                                            </p:tav>
                                            <p:tav tm="100000">
                                              <p:val>
                                                <p:strVal val="#ppt_y"/>
                                              </p:val>
                                            </p:tav>
                                          </p:tavLst>
                                        </p:anim>
                                      </p:childTnLst>
                                    </p:cTn>
                                  </p:par>
                                  <p:par>
                                    <p:cTn id="35" presetID="2" presetClass="entr" presetSubtype="4" fill="hold" grpId="0" nodeType="withEffect" p14:presetBounceEnd="40000">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14:bounceEnd="40000">
                                          <p:cBhvr additive="base">
                                            <p:cTn id="37"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par>
                              <p:cTn id="39" fill="hold">
                                <p:stCondLst>
                                  <p:cond delay="2100"/>
                                </p:stCondLst>
                                <p:childTnLst>
                                  <p:par>
                                    <p:cTn id="40" presetID="31" presetClass="entr" presetSubtype="0"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 calcmode="lin" valueType="num">
                                          <p:cBhvr>
                                            <p:cTn id="44" dur="500" fill="hold"/>
                                            <p:tgtEl>
                                              <p:spTgt spid="9"/>
                                            </p:tgtEl>
                                            <p:attrNameLst>
                                              <p:attrName>style.rotation</p:attrName>
                                            </p:attrNameLst>
                                          </p:cBhvr>
                                          <p:tavLst>
                                            <p:tav tm="0">
                                              <p:val>
                                                <p:fltVal val="90"/>
                                              </p:val>
                                            </p:tav>
                                            <p:tav tm="100000">
                                              <p:val>
                                                <p:fltVal val="0"/>
                                              </p:val>
                                            </p:tav>
                                          </p:tavLst>
                                        </p:anim>
                                        <p:animEffect transition="in" filter="fade">
                                          <p:cBhvr>
                                            <p:cTn id="45" dur="500"/>
                                            <p:tgtEl>
                                              <p:spTgt spid="9"/>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 calcmode="lin" valueType="num">
                                          <p:cBhvr>
                                            <p:cTn id="50" dur="500" fill="hold"/>
                                            <p:tgtEl>
                                              <p:spTgt spid="10"/>
                                            </p:tgtEl>
                                            <p:attrNameLst>
                                              <p:attrName>style.rotation</p:attrName>
                                            </p:attrNameLst>
                                          </p:cBhvr>
                                          <p:tavLst>
                                            <p:tav tm="0">
                                              <p:val>
                                                <p:fltVal val="90"/>
                                              </p:val>
                                            </p:tav>
                                            <p:tav tm="100000">
                                              <p:val>
                                                <p:fltVal val="0"/>
                                              </p:val>
                                            </p:tav>
                                          </p:tavLst>
                                        </p:anim>
                                        <p:animEffect transition="in" filter="fade">
                                          <p:cBhvr>
                                            <p:cTn id="51" dur="500"/>
                                            <p:tgtEl>
                                              <p:spTgt spid="10"/>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 calcmode="lin" valueType="num">
                                          <p:cBhvr>
                                            <p:cTn id="56" dur="500" fill="hold"/>
                                            <p:tgtEl>
                                              <p:spTgt spid="11"/>
                                            </p:tgtEl>
                                            <p:attrNameLst>
                                              <p:attrName>style.rotation</p:attrName>
                                            </p:attrNameLst>
                                          </p:cBhvr>
                                          <p:tavLst>
                                            <p:tav tm="0">
                                              <p:val>
                                                <p:fltVal val="90"/>
                                              </p:val>
                                            </p:tav>
                                            <p:tav tm="100000">
                                              <p:val>
                                                <p:fltVal val="0"/>
                                              </p:val>
                                            </p:tav>
                                          </p:tavLst>
                                        </p:anim>
                                        <p:animEffect transition="in" filter="fade">
                                          <p:cBhvr>
                                            <p:cTn id="57" dur="500"/>
                                            <p:tgtEl>
                                              <p:spTgt spid="11"/>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 calcmode="lin" valueType="num">
                                          <p:cBhvr>
                                            <p:cTn id="62" dur="500" fill="hold"/>
                                            <p:tgtEl>
                                              <p:spTgt spid="12"/>
                                            </p:tgtEl>
                                            <p:attrNameLst>
                                              <p:attrName>style.rotation</p:attrName>
                                            </p:attrNameLst>
                                          </p:cBhvr>
                                          <p:tavLst>
                                            <p:tav tm="0">
                                              <p:val>
                                                <p:fltVal val="90"/>
                                              </p:val>
                                            </p:tav>
                                            <p:tav tm="100000">
                                              <p:val>
                                                <p:fltVal val="0"/>
                                              </p:val>
                                            </p:tav>
                                          </p:tavLst>
                                        </p:anim>
                                        <p:animEffect transition="in" filter="fade">
                                          <p:cBhvr>
                                            <p:cTn id="63" dur="500"/>
                                            <p:tgtEl>
                                              <p:spTgt spid="12"/>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 calcmode="lin" valueType="num">
                                          <p:cBhvr>
                                            <p:cTn id="68" dur="500" fill="hold"/>
                                            <p:tgtEl>
                                              <p:spTgt spid="15"/>
                                            </p:tgtEl>
                                            <p:attrNameLst>
                                              <p:attrName>style.rotation</p:attrName>
                                            </p:attrNameLst>
                                          </p:cBhvr>
                                          <p:tavLst>
                                            <p:tav tm="0">
                                              <p:val>
                                                <p:fltVal val="90"/>
                                              </p:val>
                                            </p:tav>
                                            <p:tav tm="100000">
                                              <p:val>
                                                <p:fltVal val="0"/>
                                              </p:val>
                                            </p:tav>
                                          </p:tavLst>
                                        </p:anim>
                                        <p:animEffect transition="in" filter="fade">
                                          <p:cBhvr>
                                            <p:cTn id="69" dur="500"/>
                                            <p:tgtEl>
                                              <p:spTgt spid="15"/>
                                            </p:tgtEl>
                                          </p:cBhvr>
                                        </p:animEffect>
                                      </p:childTnLst>
                                    </p:cTn>
                                  </p:par>
                                  <p:par>
                                    <p:cTn id="70" presetID="31"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p:cTn id="72" dur="500" fill="hold"/>
                                            <p:tgtEl>
                                              <p:spTgt spid="16"/>
                                            </p:tgtEl>
                                            <p:attrNameLst>
                                              <p:attrName>ppt_w</p:attrName>
                                            </p:attrNameLst>
                                          </p:cBhvr>
                                          <p:tavLst>
                                            <p:tav tm="0">
                                              <p:val>
                                                <p:fltVal val="0"/>
                                              </p:val>
                                            </p:tav>
                                            <p:tav tm="100000">
                                              <p:val>
                                                <p:strVal val="#ppt_w"/>
                                              </p:val>
                                            </p:tav>
                                          </p:tavLst>
                                        </p:anim>
                                        <p:anim calcmode="lin" valueType="num">
                                          <p:cBhvr>
                                            <p:cTn id="73" dur="500" fill="hold"/>
                                            <p:tgtEl>
                                              <p:spTgt spid="16"/>
                                            </p:tgtEl>
                                            <p:attrNameLst>
                                              <p:attrName>ppt_h</p:attrName>
                                            </p:attrNameLst>
                                          </p:cBhvr>
                                          <p:tavLst>
                                            <p:tav tm="0">
                                              <p:val>
                                                <p:fltVal val="0"/>
                                              </p:val>
                                            </p:tav>
                                            <p:tav tm="100000">
                                              <p:val>
                                                <p:strVal val="#ppt_h"/>
                                              </p:val>
                                            </p:tav>
                                          </p:tavLst>
                                        </p:anim>
                                        <p:anim calcmode="lin" valueType="num">
                                          <p:cBhvr>
                                            <p:cTn id="74" dur="500" fill="hold"/>
                                            <p:tgtEl>
                                              <p:spTgt spid="16"/>
                                            </p:tgtEl>
                                            <p:attrNameLst>
                                              <p:attrName>style.rotation</p:attrName>
                                            </p:attrNameLst>
                                          </p:cBhvr>
                                          <p:tavLst>
                                            <p:tav tm="0">
                                              <p:val>
                                                <p:fltVal val="90"/>
                                              </p:val>
                                            </p:tav>
                                            <p:tav tm="100000">
                                              <p:val>
                                                <p:fltVal val="0"/>
                                              </p:val>
                                            </p:tav>
                                          </p:tavLst>
                                        </p:anim>
                                        <p:animEffect transition="in" filter="fade">
                                          <p:cBhvr>
                                            <p:cTn id="75" dur="500"/>
                                            <p:tgtEl>
                                              <p:spTgt spid="16"/>
                                            </p:tgtEl>
                                          </p:cBhvr>
                                        </p:animEffect>
                                      </p:childTnLst>
                                    </p:cTn>
                                  </p:par>
                                  <p:par>
                                    <p:cTn id="76" presetID="31" presetClass="entr" presetSubtype="0"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p:cTn id="78" dur="500" fill="hold"/>
                                            <p:tgtEl>
                                              <p:spTgt spid="13"/>
                                            </p:tgtEl>
                                            <p:attrNameLst>
                                              <p:attrName>ppt_w</p:attrName>
                                            </p:attrNameLst>
                                          </p:cBhvr>
                                          <p:tavLst>
                                            <p:tav tm="0">
                                              <p:val>
                                                <p:fltVal val="0"/>
                                              </p:val>
                                            </p:tav>
                                            <p:tav tm="100000">
                                              <p:val>
                                                <p:strVal val="#ppt_w"/>
                                              </p:val>
                                            </p:tav>
                                          </p:tavLst>
                                        </p:anim>
                                        <p:anim calcmode="lin" valueType="num">
                                          <p:cBhvr>
                                            <p:cTn id="79" dur="500" fill="hold"/>
                                            <p:tgtEl>
                                              <p:spTgt spid="13"/>
                                            </p:tgtEl>
                                            <p:attrNameLst>
                                              <p:attrName>ppt_h</p:attrName>
                                            </p:attrNameLst>
                                          </p:cBhvr>
                                          <p:tavLst>
                                            <p:tav tm="0">
                                              <p:val>
                                                <p:fltVal val="0"/>
                                              </p:val>
                                            </p:tav>
                                            <p:tav tm="100000">
                                              <p:val>
                                                <p:strVal val="#ppt_h"/>
                                              </p:val>
                                            </p:tav>
                                          </p:tavLst>
                                        </p:anim>
                                        <p:anim calcmode="lin" valueType="num">
                                          <p:cBhvr>
                                            <p:cTn id="80" dur="500" fill="hold"/>
                                            <p:tgtEl>
                                              <p:spTgt spid="13"/>
                                            </p:tgtEl>
                                            <p:attrNameLst>
                                              <p:attrName>style.rotation</p:attrName>
                                            </p:attrNameLst>
                                          </p:cBhvr>
                                          <p:tavLst>
                                            <p:tav tm="0">
                                              <p:val>
                                                <p:fltVal val="90"/>
                                              </p:val>
                                            </p:tav>
                                            <p:tav tm="100000">
                                              <p:val>
                                                <p:fltVal val="0"/>
                                              </p:val>
                                            </p:tav>
                                          </p:tavLst>
                                        </p:anim>
                                        <p:animEffect transition="in" filter="fade">
                                          <p:cBhvr>
                                            <p:cTn id="81" dur="500"/>
                                            <p:tgtEl>
                                              <p:spTgt spid="13"/>
                                            </p:tgtEl>
                                          </p:cBhvr>
                                        </p:animEffect>
                                      </p:childTnLst>
                                    </p:cTn>
                                  </p:par>
                                  <p:par>
                                    <p:cTn id="82" presetID="31" presetClass="entr" presetSubtype="0" fill="hold" grpId="0" nodeType="with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500" fill="hold"/>
                                            <p:tgtEl>
                                              <p:spTgt spid="14"/>
                                            </p:tgtEl>
                                            <p:attrNameLst>
                                              <p:attrName>ppt_w</p:attrName>
                                            </p:attrNameLst>
                                          </p:cBhvr>
                                          <p:tavLst>
                                            <p:tav tm="0">
                                              <p:val>
                                                <p:fltVal val="0"/>
                                              </p:val>
                                            </p:tav>
                                            <p:tav tm="100000">
                                              <p:val>
                                                <p:strVal val="#ppt_w"/>
                                              </p:val>
                                            </p:tav>
                                          </p:tavLst>
                                        </p:anim>
                                        <p:anim calcmode="lin" valueType="num">
                                          <p:cBhvr>
                                            <p:cTn id="85" dur="500" fill="hold"/>
                                            <p:tgtEl>
                                              <p:spTgt spid="14"/>
                                            </p:tgtEl>
                                            <p:attrNameLst>
                                              <p:attrName>ppt_h</p:attrName>
                                            </p:attrNameLst>
                                          </p:cBhvr>
                                          <p:tavLst>
                                            <p:tav tm="0">
                                              <p:val>
                                                <p:fltVal val="0"/>
                                              </p:val>
                                            </p:tav>
                                            <p:tav tm="100000">
                                              <p:val>
                                                <p:strVal val="#ppt_h"/>
                                              </p:val>
                                            </p:tav>
                                          </p:tavLst>
                                        </p:anim>
                                        <p:anim calcmode="lin" valueType="num">
                                          <p:cBhvr>
                                            <p:cTn id="86" dur="500" fill="hold"/>
                                            <p:tgtEl>
                                              <p:spTgt spid="14"/>
                                            </p:tgtEl>
                                            <p:attrNameLst>
                                              <p:attrName>style.rotation</p:attrName>
                                            </p:attrNameLst>
                                          </p:cBhvr>
                                          <p:tavLst>
                                            <p:tav tm="0">
                                              <p:val>
                                                <p:fltVal val="90"/>
                                              </p:val>
                                            </p:tav>
                                            <p:tav tm="100000">
                                              <p:val>
                                                <p:fltVal val="0"/>
                                              </p:val>
                                            </p:tav>
                                          </p:tavLst>
                                        </p:anim>
                                        <p:animEffect transition="in" filter="fade">
                                          <p:cBhvr>
                                            <p:cTn id="87" dur="500"/>
                                            <p:tgtEl>
                                              <p:spTgt spid="14"/>
                                            </p:tgtEl>
                                          </p:cBhvr>
                                        </p:animEffect>
                                      </p:childTnLst>
                                    </p:cTn>
                                  </p:par>
                                </p:childTnLst>
                              </p:cTn>
                            </p:par>
                            <p:par>
                              <p:cTn id="88" fill="hold">
                                <p:stCondLst>
                                  <p:cond delay="2600"/>
                                </p:stCondLst>
                                <p:childTnLst>
                                  <p:par>
                                    <p:cTn id="89" presetID="22" presetClass="entr" presetSubtype="8" fill="hold" nodeType="after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wipe(left)">
                                          <p:cBhvr>
                                            <p:cTn id="91" dur="500"/>
                                            <p:tgtEl>
                                              <p:spTgt spid="6"/>
                                            </p:tgtEl>
                                          </p:cBhvr>
                                        </p:animEffect>
                                      </p:childTnLst>
                                    </p:cTn>
                                  </p:par>
                                  <p:par>
                                    <p:cTn id="92" presetID="22" presetClass="entr" presetSubtype="8" fill="hold" nodeType="with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wipe(left)">
                                          <p:cBhvr>
                                            <p:cTn id="94" dur="500"/>
                                            <p:tgtEl>
                                              <p:spTgt spid="7"/>
                                            </p:tgtEl>
                                          </p:cBhvr>
                                        </p:animEffect>
                                      </p:childTnLst>
                                    </p:cTn>
                                  </p:par>
                                  <p:par>
                                    <p:cTn id="95" presetID="22" presetClass="entr" presetSubtype="8" fill="hold" nodeType="with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wipe(left)">
                                          <p:cBhvr>
                                            <p:cTn id="97" dur="500"/>
                                            <p:tgtEl>
                                              <p:spTgt spid="8"/>
                                            </p:tgtEl>
                                          </p:cBhvr>
                                        </p:animEffect>
                                      </p:childTnLst>
                                    </p:cTn>
                                  </p:par>
                                </p:childTnLst>
                              </p:cTn>
                            </p:par>
                            <p:par>
                              <p:cTn id="98" fill="hold">
                                <p:stCondLst>
                                  <p:cond delay="3100"/>
                                </p:stCondLst>
                                <p:childTnLst>
                                  <p:par>
                                    <p:cTn id="99" presetID="22" presetClass="entr" presetSubtype="8" fill="hold" grpId="0" nodeType="after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wipe(left)">
                                          <p:cBhvr>
                                            <p:cTn id="101" dur="500"/>
                                            <p:tgtEl>
                                              <p:spTgt spid="17"/>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18"/>
                                            </p:tgtEl>
                                            <p:attrNameLst>
                                              <p:attrName>style.visibility</p:attrName>
                                            </p:attrNameLst>
                                          </p:cBhvr>
                                          <p:to>
                                            <p:strVal val="visible"/>
                                          </p:to>
                                        </p:set>
                                        <p:animEffect transition="in" filter="wipe(left)">
                                          <p:cBhvr>
                                            <p:cTn id="104" dur="500"/>
                                            <p:tgtEl>
                                              <p:spTgt spid="18"/>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wipe(left)">
                                          <p:cBhvr>
                                            <p:cTn id="107" dur="500"/>
                                            <p:tgtEl>
                                              <p:spTgt spid="20"/>
                                            </p:tgtEl>
                                          </p:cBhvr>
                                        </p:animEffect>
                                      </p:childTnLst>
                                    </p:cTn>
                                  </p:par>
                                  <p:par>
                                    <p:cTn id="108" presetID="22" presetClass="entr" presetSubtype="2" fill="hold" grpId="0" nodeType="withEffect">
                                      <p:stCondLst>
                                        <p:cond delay="0"/>
                                      </p:stCondLst>
                                      <p:childTnLst>
                                        <p:set>
                                          <p:cBhvr>
                                            <p:cTn id="109" dur="1" fill="hold">
                                              <p:stCondLst>
                                                <p:cond delay="0"/>
                                              </p:stCondLst>
                                            </p:cTn>
                                            <p:tgtEl>
                                              <p:spTgt spid="19"/>
                                            </p:tgtEl>
                                            <p:attrNameLst>
                                              <p:attrName>style.visibility</p:attrName>
                                            </p:attrNameLst>
                                          </p:cBhvr>
                                          <p:to>
                                            <p:strVal val="visible"/>
                                          </p:to>
                                        </p:set>
                                        <p:animEffect transition="in" filter="wipe(right)">
                                          <p:cBhvr>
                                            <p:cTn id="1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animBg="1"/>
          <p:bldP spid="4" grpId="0" bldLvl="0" animBg="1"/>
          <p:bldP spid="5" grpId="0" animBg="1"/>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bldLvl="0" animBg="1"/>
          <p:bldP spid="28"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
                                            <p:tgtEl>
                                              <p:spTgt spid="2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300"/>
                                            <p:tgtEl>
                                              <p:spTgt spid="23"/>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400" fill="hold"/>
                                            <p:tgtEl>
                                              <p:spTgt spid="22"/>
                                            </p:tgtEl>
                                            <p:attrNameLst>
                                              <p:attrName>ppt_x</p:attrName>
                                            </p:attrNameLst>
                                          </p:cBhvr>
                                          <p:tavLst>
                                            <p:tav tm="0">
                                              <p:val>
                                                <p:strVal val="0-#ppt_w/2"/>
                                              </p:val>
                                            </p:tav>
                                            <p:tav tm="100000">
                                              <p:val>
                                                <p:strVal val="#ppt_x"/>
                                              </p:val>
                                            </p:tav>
                                          </p:tavLst>
                                        </p:anim>
                                        <p:anim calcmode="lin" valueType="num">
                                          <p:cBhvr additive="base">
                                            <p:cTn id="15" dur="400" fill="hold"/>
                                            <p:tgtEl>
                                              <p:spTgt spid="2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fill="hold" grpId="0" nodeType="afterEffect">
                                      <p:stCondLst>
                                        <p:cond delay="0"/>
                                      </p:stCondLst>
                                      <p:iterate type="wd">
                                        <p:tmPct val="10000"/>
                                      </p:iterate>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400" fill="hold"/>
                                            <p:tgtEl>
                                              <p:spTgt spid="21"/>
                                            </p:tgtEl>
                                            <p:attrNameLst>
                                              <p:attrName>ppt_x</p:attrName>
                                            </p:attrNameLst>
                                          </p:cBhvr>
                                          <p:tavLst>
                                            <p:tav tm="0">
                                              <p:val>
                                                <p:strVal val="0-#ppt_w/2"/>
                                              </p:val>
                                            </p:tav>
                                            <p:tav tm="100000">
                                              <p:val>
                                                <p:strVal val="#ppt_x"/>
                                              </p:val>
                                            </p:tav>
                                          </p:tavLst>
                                        </p:anim>
                                        <p:anim calcmode="lin" valueType="num">
                                          <p:cBhvr additive="base">
                                            <p:cTn id="20" dur="400" fill="hold"/>
                                            <p:tgtEl>
                                              <p:spTgt spid="21"/>
                                            </p:tgtEl>
                                            <p:attrNameLst>
                                              <p:attrName>ppt_y</p:attrName>
                                            </p:attrNameLst>
                                          </p:cBhvr>
                                          <p:tavLst>
                                            <p:tav tm="0">
                                              <p:val>
                                                <p:strVal val="#ppt_y"/>
                                              </p:val>
                                            </p:tav>
                                            <p:tav tm="100000">
                                              <p:val>
                                                <p:strVal val="#ppt_y"/>
                                              </p:val>
                                            </p:tav>
                                          </p:tavLst>
                                        </p:anim>
                                      </p:childTnLst>
                                    </p:cTn>
                                  </p:par>
                                </p:childTnLst>
                              </p:cTn>
                            </p:par>
                            <p:par>
                              <p:cTn id="21" fill="hold">
                                <p:stCondLst>
                                  <p:cond delay="1100"/>
                                </p:stCondLst>
                                <p:childTnLst>
                                  <p:par>
                                    <p:cTn id="22" presetID="2" presetClass="entr" presetSubtype="8"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0-#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1+#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par>
                              <p:cTn id="30" fill="hold">
                                <p:stCondLst>
                                  <p:cond delay="1600"/>
                                </p:stCondLst>
                                <p:childTnLst>
                                  <p:par>
                                    <p:cTn id="31" presetID="2" presetClass="entr" presetSubtype="1"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0-#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par>
                              <p:cTn id="39" fill="hold">
                                <p:stCondLst>
                                  <p:cond delay="2100"/>
                                </p:stCondLst>
                                <p:childTnLst>
                                  <p:par>
                                    <p:cTn id="40" presetID="31" presetClass="entr" presetSubtype="0"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 calcmode="lin" valueType="num">
                                          <p:cBhvr>
                                            <p:cTn id="44" dur="500" fill="hold"/>
                                            <p:tgtEl>
                                              <p:spTgt spid="9"/>
                                            </p:tgtEl>
                                            <p:attrNameLst>
                                              <p:attrName>style.rotation</p:attrName>
                                            </p:attrNameLst>
                                          </p:cBhvr>
                                          <p:tavLst>
                                            <p:tav tm="0">
                                              <p:val>
                                                <p:fltVal val="90"/>
                                              </p:val>
                                            </p:tav>
                                            <p:tav tm="100000">
                                              <p:val>
                                                <p:fltVal val="0"/>
                                              </p:val>
                                            </p:tav>
                                          </p:tavLst>
                                        </p:anim>
                                        <p:animEffect transition="in" filter="fade">
                                          <p:cBhvr>
                                            <p:cTn id="45" dur="500"/>
                                            <p:tgtEl>
                                              <p:spTgt spid="9"/>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 calcmode="lin" valueType="num">
                                          <p:cBhvr>
                                            <p:cTn id="50" dur="500" fill="hold"/>
                                            <p:tgtEl>
                                              <p:spTgt spid="10"/>
                                            </p:tgtEl>
                                            <p:attrNameLst>
                                              <p:attrName>style.rotation</p:attrName>
                                            </p:attrNameLst>
                                          </p:cBhvr>
                                          <p:tavLst>
                                            <p:tav tm="0">
                                              <p:val>
                                                <p:fltVal val="90"/>
                                              </p:val>
                                            </p:tav>
                                            <p:tav tm="100000">
                                              <p:val>
                                                <p:fltVal val="0"/>
                                              </p:val>
                                            </p:tav>
                                          </p:tavLst>
                                        </p:anim>
                                        <p:animEffect transition="in" filter="fade">
                                          <p:cBhvr>
                                            <p:cTn id="51" dur="500"/>
                                            <p:tgtEl>
                                              <p:spTgt spid="10"/>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 calcmode="lin" valueType="num">
                                          <p:cBhvr>
                                            <p:cTn id="56" dur="500" fill="hold"/>
                                            <p:tgtEl>
                                              <p:spTgt spid="11"/>
                                            </p:tgtEl>
                                            <p:attrNameLst>
                                              <p:attrName>style.rotation</p:attrName>
                                            </p:attrNameLst>
                                          </p:cBhvr>
                                          <p:tavLst>
                                            <p:tav tm="0">
                                              <p:val>
                                                <p:fltVal val="90"/>
                                              </p:val>
                                            </p:tav>
                                            <p:tav tm="100000">
                                              <p:val>
                                                <p:fltVal val="0"/>
                                              </p:val>
                                            </p:tav>
                                          </p:tavLst>
                                        </p:anim>
                                        <p:animEffect transition="in" filter="fade">
                                          <p:cBhvr>
                                            <p:cTn id="57" dur="500"/>
                                            <p:tgtEl>
                                              <p:spTgt spid="11"/>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 calcmode="lin" valueType="num">
                                          <p:cBhvr>
                                            <p:cTn id="62" dur="500" fill="hold"/>
                                            <p:tgtEl>
                                              <p:spTgt spid="12"/>
                                            </p:tgtEl>
                                            <p:attrNameLst>
                                              <p:attrName>style.rotation</p:attrName>
                                            </p:attrNameLst>
                                          </p:cBhvr>
                                          <p:tavLst>
                                            <p:tav tm="0">
                                              <p:val>
                                                <p:fltVal val="90"/>
                                              </p:val>
                                            </p:tav>
                                            <p:tav tm="100000">
                                              <p:val>
                                                <p:fltVal val="0"/>
                                              </p:val>
                                            </p:tav>
                                          </p:tavLst>
                                        </p:anim>
                                        <p:animEffect transition="in" filter="fade">
                                          <p:cBhvr>
                                            <p:cTn id="63" dur="500"/>
                                            <p:tgtEl>
                                              <p:spTgt spid="12"/>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 calcmode="lin" valueType="num">
                                          <p:cBhvr>
                                            <p:cTn id="68" dur="500" fill="hold"/>
                                            <p:tgtEl>
                                              <p:spTgt spid="15"/>
                                            </p:tgtEl>
                                            <p:attrNameLst>
                                              <p:attrName>style.rotation</p:attrName>
                                            </p:attrNameLst>
                                          </p:cBhvr>
                                          <p:tavLst>
                                            <p:tav tm="0">
                                              <p:val>
                                                <p:fltVal val="90"/>
                                              </p:val>
                                            </p:tav>
                                            <p:tav tm="100000">
                                              <p:val>
                                                <p:fltVal val="0"/>
                                              </p:val>
                                            </p:tav>
                                          </p:tavLst>
                                        </p:anim>
                                        <p:animEffect transition="in" filter="fade">
                                          <p:cBhvr>
                                            <p:cTn id="69" dur="500"/>
                                            <p:tgtEl>
                                              <p:spTgt spid="15"/>
                                            </p:tgtEl>
                                          </p:cBhvr>
                                        </p:animEffect>
                                      </p:childTnLst>
                                    </p:cTn>
                                  </p:par>
                                  <p:par>
                                    <p:cTn id="70" presetID="31"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p:cTn id="72" dur="500" fill="hold"/>
                                            <p:tgtEl>
                                              <p:spTgt spid="16"/>
                                            </p:tgtEl>
                                            <p:attrNameLst>
                                              <p:attrName>ppt_w</p:attrName>
                                            </p:attrNameLst>
                                          </p:cBhvr>
                                          <p:tavLst>
                                            <p:tav tm="0">
                                              <p:val>
                                                <p:fltVal val="0"/>
                                              </p:val>
                                            </p:tav>
                                            <p:tav tm="100000">
                                              <p:val>
                                                <p:strVal val="#ppt_w"/>
                                              </p:val>
                                            </p:tav>
                                          </p:tavLst>
                                        </p:anim>
                                        <p:anim calcmode="lin" valueType="num">
                                          <p:cBhvr>
                                            <p:cTn id="73" dur="500" fill="hold"/>
                                            <p:tgtEl>
                                              <p:spTgt spid="16"/>
                                            </p:tgtEl>
                                            <p:attrNameLst>
                                              <p:attrName>ppt_h</p:attrName>
                                            </p:attrNameLst>
                                          </p:cBhvr>
                                          <p:tavLst>
                                            <p:tav tm="0">
                                              <p:val>
                                                <p:fltVal val="0"/>
                                              </p:val>
                                            </p:tav>
                                            <p:tav tm="100000">
                                              <p:val>
                                                <p:strVal val="#ppt_h"/>
                                              </p:val>
                                            </p:tav>
                                          </p:tavLst>
                                        </p:anim>
                                        <p:anim calcmode="lin" valueType="num">
                                          <p:cBhvr>
                                            <p:cTn id="74" dur="500" fill="hold"/>
                                            <p:tgtEl>
                                              <p:spTgt spid="16"/>
                                            </p:tgtEl>
                                            <p:attrNameLst>
                                              <p:attrName>style.rotation</p:attrName>
                                            </p:attrNameLst>
                                          </p:cBhvr>
                                          <p:tavLst>
                                            <p:tav tm="0">
                                              <p:val>
                                                <p:fltVal val="90"/>
                                              </p:val>
                                            </p:tav>
                                            <p:tav tm="100000">
                                              <p:val>
                                                <p:fltVal val="0"/>
                                              </p:val>
                                            </p:tav>
                                          </p:tavLst>
                                        </p:anim>
                                        <p:animEffect transition="in" filter="fade">
                                          <p:cBhvr>
                                            <p:cTn id="75" dur="500"/>
                                            <p:tgtEl>
                                              <p:spTgt spid="16"/>
                                            </p:tgtEl>
                                          </p:cBhvr>
                                        </p:animEffect>
                                      </p:childTnLst>
                                    </p:cTn>
                                  </p:par>
                                  <p:par>
                                    <p:cTn id="76" presetID="31" presetClass="entr" presetSubtype="0"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p:cTn id="78" dur="500" fill="hold"/>
                                            <p:tgtEl>
                                              <p:spTgt spid="13"/>
                                            </p:tgtEl>
                                            <p:attrNameLst>
                                              <p:attrName>ppt_w</p:attrName>
                                            </p:attrNameLst>
                                          </p:cBhvr>
                                          <p:tavLst>
                                            <p:tav tm="0">
                                              <p:val>
                                                <p:fltVal val="0"/>
                                              </p:val>
                                            </p:tav>
                                            <p:tav tm="100000">
                                              <p:val>
                                                <p:strVal val="#ppt_w"/>
                                              </p:val>
                                            </p:tav>
                                          </p:tavLst>
                                        </p:anim>
                                        <p:anim calcmode="lin" valueType="num">
                                          <p:cBhvr>
                                            <p:cTn id="79" dur="500" fill="hold"/>
                                            <p:tgtEl>
                                              <p:spTgt spid="13"/>
                                            </p:tgtEl>
                                            <p:attrNameLst>
                                              <p:attrName>ppt_h</p:attrName>
                                            </p:attrNameLst>
                                          </p:cBhvr>
                                          <p:tavLst>
                                            <p:tav tm="0">
                                              <p:val>
                                                <p:fltVal val="0"/>
                                              </p:val>
                                            </p:tav>
                                            <p:tav tm="100000">
                                              <p:val>
                                                <p:strVal val="#ppt_h"/>
                                              </p:val>
                                            </p:tav>
                                          </p:tavLst>
                                        </p:anim>
                                        <p:anim calcmode="lin" valueType="num">
                                          <p:cBhvr>
                                            <p:cTn id="80" dur="500" fill="hold"/>
                                            <p:tgtEl>
                                              <p:spTgt spid="13"/>
                                            </p:tgtEl>
                                            <p:attrNameLst>
                                              <p:attrName>style.rotation</p:attrName>
                                            </p:attrNameLst>
                                          </p:cBhvr>
                                          <p:tavLst>
                                            <p:tav tm="0">
                                              <p:val>
                                                <p:fltVal val="90"/>
                                              </p:val>
                                            </p:tav>
                                            <p:tav tm="100000">
                                              <p:val>
                                                <p:fltVal val="0"/>
                                              </p:val>
                                            </p:tav>
                                          </p:tavLst>
                                        </p:anim>
                                        <p:animEffect transition="in" filter="fade">
                                          <p:cBhvr>
                                            <p:cTn id="81" dur="500"/>
                                            <p:tgtEl>
                                              <p:spTgt spid="13"/>
                                            </p:tgtEl>
                                          </p:cBhvr>
                                        </p:animEffect>
                                      </p:childTnLst>
                                    </p:cTn>
                                  </p:par>
                                  <p:par>
                                    <p:cTn id="82" presetID="31" presetClass="entr" presetSubtype="0" fill="hold" grpId="0" nodeType="with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500" fill="hold"/>
                                            <p:tgtEl>
                                              <p:spTgt spid="14"/>
                                            </p:tgtEl>
                                            <p:attrNameLst>
                                              <p:attrName>ppt_w</p:attrName>
                                            </p:attrNameLst>
                                          </p:cBhvr>
                                          <p:tavLst>
                                            <p:tav tm="0">
                                              <p:val>
                                                <p:fltVal val="0"/>
                                              </p:val>
                                            </p:tav>
                                            <p:tav tm="100000">
                                              <p:val>
                                                <p:strVal val="#ppt_w"/>
                                              </p:val>
                                            </p:tav>
                                          </p:tavLst>
                                        </p:anim>
                                        <p:anim calcmode="lin" valueType="num">
                                          <p:cBhvr>
                                            <p:cTn id="85" dur="500" fill="hold"/>
                                            <p:tgtEl>
                                              <p:spTgt spid="14"/>
                                            </p:tgtEl>
                                            <p:attrNameLst>
                                              <p:attrName>ppt_h</p:attrName>
                                            </p:attrNameLst>
                                          </p:cBhvr>
                                          <p:tavLst>
                                            <p:tav tm="0">
                                              <p:val>
                                                <p:fltVal val="0"/>
                                              </p:val>
                                            </p:tav>
                                            <p:tav tm="100000">
                                              <p:val>
                                                <p:strVal val="#ppt_h"/>
                                              </p:val>
                                            </p:tav>
                                          </p:tavLst>
                                        </p:anim>
                                        <p:anim calcmode="lin" valueType="num">
                                          <p:cBhvr>
                                            <p:cTn id="86" dur="500" fill="hold"/>
                                            <p:tgtEl>
                                              <p:spTgt spid="14"/>
                                            </p:tgtEl>
                                            <p:attrNameLst>
                                              <p:attrName>style.rotation</p:attrName>
                                            </p:attrNameLst>
                                          </p:cBhvr>
                                          <p:tavLst>
                                            <p:tav tm="0">
                                              <p:val>
                                                <p:fltVal val="90"/>
                                              </p:val>
                                            </p:tav>
                                            <p:tav tm="100000">
                                              <p:val>
                                                <p:fltVal val="0"/>
                                              </p:val>
                                            </p:tav>
                                          </p:tavLst>
                                        </p:anim>
                                        <p:animEffect transition="in" filter="fade">
                                          <p:cBhvr>
                                            <p:cTn id="87" dur="500"/>
                                            <p:tgtEl>
                                              <p:spTgt spid="14"/>
                                            </p:tgtEl>
                                          </p:cBhvr>
                                        </p:animEffect>
                                      </p:childTnLst>
                                    </p:cTn>
                                  </p:par>
                                </p:childTnLst>
                              </p:cTn>
                            </p:par>
                            <p:par>
                              <p:cTn id="88" fill="hold">
                                <p:stCondLst>
                                  <p:cond delay="2600"/>
                                </p:stCondLst>
                                <p:childTnLst>
                                  <p:par>
                                    <p:cTn id="89" presetID="22" presetClass="entr" presetSubtype="8" fill="hold" nodeType="after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wipe(left)">
                                          <p:cBhvr>
                                            <p:cTn id="91" dur="500"/>
                                            <p:tgtEl>
                                              <p:spTgt spid="6"/>
                                            </p:tgtEl>
                                          </p:cBhvr>
                                        </p:animEffect>
                                      </p:childTnLst>
                                    </p:cTn>
                                  </p:par>
                                  <p:par>
                                    <p:cTn id="92" presetID="22" presetClass="entr" presetSubtype="8" fill="hold" nodeType="with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wipe(left)">
                                          <p:cBhvr>
                                            <p:cTn id="94" dur="500"/>
                                            <p:tgtEl>
                                              <p:spTgt spid="7"/>
                                            </p:tgtEl>
                                          </p:cBhvr>
                                        </p:animEffect>
                                      </p:childTnLst>
                                    </p:cTn>
                                  </p:par>
                                  <p:par>
                                    <p:cTn id="95" presetID="22" presetClass="entr" presetSubtype="8" fill="hold" nodeType="with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wipe(left)">
                                          <p:cBhvr>
                                            <p:cTn id="97" dur="500"/>
                                            <p:tgtEl>
                                              <p:spTgt spid="8"/>
                                            </p:tgtEl>
                                          </p:cBhvr>
                                        </p:animEffect>
                                      </p:childTnLst>
                                    </p:cTn>
                                  </p:par>
                                </p:childTnLst>
                              </p:cTn>
                            </p:par>
                            <p:par>
                              <p:cTn id="98" fill="hold">
                                <p:stCondLst>
                                  <p:cond delay="3100"/>
                                </p:stCondLst>
                                <p:childTnLst>
                                  <p:par>
                                    <p:cTn id="99" presetID="22" presetClass="entr" presetSubtype="8" fill="hold" grpId="0" nodeType="after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wipe(left)">
                                          <p:cBhvr>
                                            <p:cTn id="101" dur="500"/>
                                            <p:tgtEl>
                                              <p:spTgt spid="17"/>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18"/>
                                            </p:tgtEl>
                                            <p:attrNameLst>
                                              <p:attrName>style.visibility</p:attrName>
                                            </p:attrNameLst>
                                          </p:cBhvr>
                                          <p:to>
                                            <p:strVal val="visible"/>
                                          </p:to>
                                        </p:set>
                                        <p:animEffect transition="in" filter="wipe(left)">
                                          <p:cBhvr>
                                            <p:cTn id="104" dur="500"/>
                                            <p:tgtEl>
                                              <p:spTgt spid="18"/>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wipe(left)">
                                          <p:cBhvr>
                                            <p:cTn id="107" dur="500"/>
                                            <p:tgtEl>
                                              <p:spTgt spid="20"/>
                                            </p:tgtEl>
                                          </p:cBhvr>
                                        </p:animEffect>
                                      </p:childTnLst>
                                    </p:cTn>
                                  </p:par>
                                  <p:par>
                                    <p:cTn id="108" presetID="22" presetClass="entr" presetSubtype="2" fill="hold" grpId="0" nodeType="withEffect">
                                      <p:stCondLst>
                                        <p:cond delay="0"/>
                                      </p:stCondLst>
                                      <p:childTnLst>
                                        <p:set>
                                          <p:cBhvr>
                                            <p:cTn id="109" dur="1" fill="hold">
                                              <p:stCondLst>
                                                <p:cond delay="0"/>
                                              </p:stCondLst>
                                            </p:cTn>
                                            <p:tgtEl>
                                              <p:spTgt spid="19"/>
                                            </p:tgtEl>
                                            <p:attrNameLst>
                                              <p:attrName>style.visibility</p:attrName>
                                            </p:attrNameLst>
                                          </p:cBhvr>
                                          <p:to>
                                            <p:strVal val="visible"/>
                                          </p:to>
                                        </p:set>
                                        <p:animEffect transition="in" filter="wipe(right)">
                                          <p:cBhvr>
                                            <p:cTn id="1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animBg="1"/>
          <p:bldP spid="4" grpId="0" bldLvl="0" animBg="1"/>
          <p:bldP spid="5" grpId="0" animBg="1"/>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bldLvl="0" animBg="1"/>
          <p:bldP spid="28" grpId="0" bldLvl="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菱形 1"/>
          <p:cNvSpPr/>
          <p:nvPr/>
        </p:nvSpPr>
        <p:spPr>
          <a:xfrm>
            <a:off x="3603776" y="1583585"/>
            <a:ext cx="1998876" cy="2000432"/>
          </a:xfrm>
          <a:prstGeom prst="diamond">
            <a:avLst/>
          </a:prstGeom>
          <a:solidFill>
            <a:srgbClr val="836049"/>
          </a:solidFill>
          <a:ln w="12700" cap="flat" cmpd="sng" algn="ctr">
            <a:noFill/>
            <a:prstDash val="solid"/>
            <a:miter lim="800000"/>
          </a:ln>
          <a:effectLst/>
        </p:spPr>
        <p:txBody>
          <a:bodyPr anchor="ctr"/>
          <a:lstStyle/>
          <a:p>
            <a:pPr algn="ctr">
              <a:defRPr/>
            </a:pPr>
            <a:endParaRPr lang="zh-CN" altLang="en-US" sz="1255" kern="0">
              <a:solidFill>
                <a:srgbClr val="405C78"/>
              </a:solidFill>
              <a:latin typeface="Arial" panose="020B0604020202020204" pitchFamily="34" charset="0"/>
              <a:ea typeface="微软雅黑" panose="020B0503020204020204" pitchFamily="34" charset="-122"/>
            </a:endParaRPr>
          </a:p>
        </p:txBody>
      </p:sp>
      <p:sp>
        <p:nvSpPr>
          <p:cNvPr id="3" name="菱形 2"/>
          <p:cNvSpPr/>
          <p:nvPr/>
        </p:nvSpPr>
        <p:spPr>
          <a:xfrm>
            <a:off x="545574" y="1914916"/>
            <a:ext cx="1339325" cy="1337769"/>
          </a:xfrm>
          <a:prstGeom prst="diamond">
            <a:avLst/>
          </a:prstGeom>
          <a:solidFill>
            <a:srgbClr val="836049"/>
          </a:solidFill>
          <a:ln w="12700" cap="flat" cmpd="sng" algn="ctr">
            <a:noFill/>
            <a:prstDash val="solid"/>
            <a:miter lim="800000"/>
          </a:ln>
          <a:effectLst/>
        </p:spPr>
        <p:txBody>
          <a:bodyPr anchor="ctr"/>
          <a:lstStyle/>
          <a:p>
            <a:pPr algn="ctr">
              <a:defRPr/>
            </a:pPr>
            <a:endParaRPr lang="zh-CN" altLang="en-US" sz="1255" kern="0">
              <a:solidFill>
                <a:srgbClr val="405C78"/>
              </a:solidFill>
              <a:latin typeface="Arial" panose="020B0604020202020204" pitchFamily="34" charset="0"/>
              <a:ea typeface="微软雅黑" panose="020B0503020204020204" pitchFamily="34" charset="-122"/>
            </a:endParaRPr>
          </a:p>
        </p:txBody>
      </p:sp>
      <p:sp>
        <p:nvSpPr>
          <p:cNvPr id="4" name="菱形 3"/>
          <p:cNvSpPr/>
          <p:nvPr/>
        </p:nvSpPr>
        <p:spPr>
          <a:xfrm>
            <a:off x="2023342" y="1914916"/>
            <a:ext cx="1337769" cy="1337769"/>
          </a:xfrm>
          <a:prstGeom prst="diamond">
            <a:avLst/>
          </a:prstGeom>
          <a:solidFill>
            <a:srgbClr val="959AA2"/>
          </a:solidFill>
          <a:ln w="12700" cap="flat" cmpd="sng" algn="ctr">
            <a:noFill/>
            <a:prstDash val="solid"/>
            <a:miter lim="800000"/>
          </a:ln>
          <a:effectLst/>
        </p:spPr>
        <p:txBody>
          <a:bodyPr anchor="ctr"/>
          <a:lstStyle/>
          <a:p>
            <a:pPr algn="ctr">
              <a:defRPr/>
            </a:pPr>
            <a:endParaRPr lang="zh-CN" altLang="en-US" sz="1255" kern="0">
              <a:solidFill>
                <a:srgbClr val="405C78"/>
              </a:solidFill>
              <a:latin typeface="Arial" panose="020B0604020202020204" pitchFamily="34" charset="0"/>
              <a:ea typeface="微软雅黑" panose="020B0503020204020204" pitchFamily="34" charset="-122"/>
            </a:endParaRPr>
          </a:p>
        </p:txBody>
      </p:sp>
      <p:sp>
        <p:nvSpPr>
          <p:cNvPr id="5" name="菱形 4"/>
          <p:cNvSpPr/>
          <p:nvPr/>
        </p:nvSpPr>
        <p:spPr>
          <a:xfrm>
            <a:off x="5638428" y="1914916"/>
            <a:ext cx="1337769" cy="1337769"/>
          </a:xfrm>
          <a:prstGeom prst="diamond">
            <a:avLst/>
          </a:prstGeom>
          <a:solidFill>
            <a:srgbClr val="53585F"/>
          </a:solidFill>
          <a:ln w="12700" cap="flat" cmpd="sng" algn="ctr">
            <a:noFill/>
            <a:prstDash val="solid"/>
            <a:miter lim="800000"/>
          </a:ln>
          <a:effectLst/>
        </p:spPr>
        <p:txBody>
          <a:bodyPr anchor="ctr"/>
          <a:lstStyle/>
          <a:p>
            <a:pPr algn="ctr">
              <a:defRPr/>
            </a:pPr>
            <a:endParaRPr lang="zh-CN" altLang="en-US" sz="1255" kern="0">
              <a:solidFill>
                <a:srgbClr val="405C78"/>
              </a:solidFill>
              <a:latin typeface="Arial" panose="020B0604020202020204" pitchFamily="34" charset="0"/>
              <a:ea typeface="微软雅黑" panose="020B0503020204020204" pitchFamily="34" charset="-122"/>
            </a:endParaRPr>
          </a:p>
        </p:txBody>
      </p:sp>
      <p:sp>
        <p:nvSpPr>
          <p:cNvPr id="6" name="菱形 5"/>
          <p:cNvSpPr/>
          <p:nvPr/>
        </p:nvSpPr>
        <p:spPr>
          <a:xfrm>
            <a:off x="7114642" y="1914916"/>
            <a:ext cx="1339324" cy="1337769"/>
          </a:xfrm>
          <a:prstGeom prst="diamond">
            <a:avLst/>
          </a:prstGeom>
          <a:solidFill>
            <a:srgbClr val="959AA2"/>
          </a:solidFill>
          <a:ln w="12700" cap="flat" cmpd="sng" algn="ctr">
            <a:noFill/>
            <a:prstDash val="solid"/>
            <a:miter lim="800000"/>
          </a:ln>
          <a:effectLst/>
        </p:spPr>
        <p:txBody>
          <a:bodyPr anchor="ctr"/>
          <a:lstStyle/>
          <a:p>
            <a:pPr algn="ctr">
              <a:defRPr/>
            </a:pPr>
            <a:endParaRPr lang="zh-CN" altLang="en-US" sz="1255" kern="0">
              <a:solidFill>
                <a:srgbClr val="405C78"/>
              </a:solidFill>
              <a:latin typeface="Arial" panose="020B0604020202020204" pitchFamily="34" charset="0"/>
              <a:ea typeface="微软雅黑" panose="020B0503020204020204" pitchFamily="34" charset="-122"/>
            </a:endParaRPr>
          </a:p>
        </p:txBody>
      </p:sp>
      <p:sp>
        <p:nvSpPr>
          <p:cNvPr id="7" name="菱形 6"/>
          <p:cNvSpPr/>
          <p:nvPr/>
        </p:nvSpPr>
        <p:spPr>
          <a:xfrm>
            <a:off x="1698232" y="2744022"/>
            <a:ext cx="510219" cy="508663"/>
          </a:xfrm>
          <a:prstGeom prst="diamond">
            <a:avLst/>
          </a:prstGeom>
          <a:solidFill>
            <a:srgbClr val="836049"/>
          </a:solidFill>
          <a:ln w="12700" cap="flat" cmpd="sng" algn="ctr">
            <a:noFill/>
            <a:prstDash val="solid"/>
            <a:miter lim="800000"/>
          </a:ln>
          <a:effectLst/>
        </p:spPr>
        <p:txBody>
          <a:bodyPr anchor="ctr"/>
          <a:lstStyle/>
          <a:p>
            <a:pPr algn="ctr">
              <a:defRPr/>
            </a:pPr>
            <a:endParaRPr lang="zh-CN" altLang="en-US" sz="1255" kern="0">
              <a:solidFill>
                <a:srgbClr val="405C78"/>
              </a:solidFill>
              <a:latin typeface="Arial" panose="020B0604020202020204" pitchFamily="34" charset="0"/>
              <a:ea typeface="微软雅黑" panose="020B0503020204020204" pitchFamily="34" charset="-122"/>
            </a:endParaRPr>
          </a:p>
        </p:txBody>
      </p:sp>
      <p:sp>
        <p:nvSpPr>
          <p:cNvPr id="8" name="菱形 7"/>
          <p:cNvSpPr/>
          <p:nvPr/>
        </p:nvSpPr>
        <p:spPr>
          <a:xfrm>
            <a:off x="3160446" y="1914915"/>
            <a:ext cx="510219" cy="510219"/>
          </a:xfrm>
          <a:prstGeom prst="diamond">
            <a:avLst/>
          </a:prstGeom>
          <a:solidFill>
            <a:srgbClr val="836049"/>
          </a:solidFill>
          <a:ln w="12700" cap="flat" cmpd="sng" algn="ctr">
            <a:noFill/>
            <a:prstDash val="solid"/>
            <a:miter lim="800000"/>
          </a:ln>
          <a:effectLst/>
        </p:spPr>
        <p:txBody>
          <a:bodyPr anchor="ctr"/>
          <a:lstStyle/>
          <a:p>
            <a:pPr algn="ctr">
              <a:defRPr/>
            </a:pPr>
            <a:endParaRPr lang="zh-CN" altLang="en-US" sz="1255" kern="0">
              <a:solidFill>
                <a:srgbClr val="405C78"/>
              </a:solidFill>
              <a:latin typeface="Arial" panose="020B0604020202020204" pitchFamily="34" charset="0"/>
              <a:ea typeface="微软雅黑" panose="020B0503020204020204" pitchFamily="34" charset="-122"/>
            </a:endParaRPr>
          </a:p>
        </p:txBody>
      </p:sp>
      <p:sp>
        <p:nvSpPr>
          <p:cNvPr id="9" name="菱形 8"/>
          <p:cNvSpPr/>
          <p:nvPr/>
        </p:nvSpPr>
        <p:spPr>
          <a:xfrm>
            <a:off x="5317986" y="2740911"/>
            <a:ext cx="510219" cy="508663"/>
          </a:xfrm>
          <a:prstGeom prst="diamond">
            <a:avLst/>
          </a:prstGeom>
          <a:solidFill>
            <a:srgbClr val="959AA2"/>
          </a:solidFill>
          <a:ln w="12700" cap="flat" cmpd="sng" algn="ctr">
            <a:noFill/>
            <a:prstDash val="solid"/>
            <a:miter lim="800000"/>
          </a:ln>
          <a:effectLst/>
        </p:spPr>
        <p:txBody>
          <a:bodyPr anchor="ctr"/>
          <a:lstStyle/>
          <a:p>
            <a:pPr algn="ctr">
              <a:defRPr/>
            </a:pPr>
            <a:endParaRPr lang="zh-CN" altLang="en-US" sz="1255" kern="0">
              <a:solidFill>
                <a:srgbClr val="405C78"/>
              </a:solidFill>
              <a:latin typeface="Arial" panose="020B0604020202020204" pitchFamily="34" charset="0"/>
              <a:ea typeface="微软雅黑" panose="020B0503020204020204" pitchFamily="34" charset="-122"/>
            </a:endParaRPr>
          </a:p>
        </p:txBody>
      </p:sp>
      <p:sp>
        <p:nvSpPr>
          <p:cNvPr id="10" name="菱形 9"/>
          <p:cNvSpPr/>
          <p:nvPr/>
        </p:nvSpPr>
        <p:spPr>
          <a:xfrm>
            <a:off x="6815472" y="1942663"/>
            <a:ext cx="510219" cy="510219"/>
          </a:xfrm>
          <a:prstGeom prst="diamond">
            <a:avLst/>
          </a:prstGeom>
          <a:solidFill>
            <a:srgbClr val="836049"/>
          </a:solidFill>
          <a:ln w="12700" cap="flat" cmpd="sng" algn="ctr">
            <a:noFill/>
            <a:prstDash val="solid"/>
            <a:miter lim="800000"/>
          </a:ln>
          <a:effectLst/>
        </p:spPr>
        <p:txBody>
          <a:bodyPr anchor="ctr"/>
          <a:lstStyle/>
          <a:p>
            <a:pPr algn="ctr">
              <a:defRPr/>
            </a:pPr>
            <a:endParaRPr lang="zh-CN" altLang="en-US" sz="1255" kern="0">
              <a:solidFill>
                <a:srgbClr val="405C78"/>
              </a:solidFill>
              <a:latin typeface="Arial" panose="020B0604020202020204" pitchFamily="34" charset="0"/>
              <a:ea typeface="微软雅黑" panose="020B0503020204020204" pitchFamily="34" charset="-122"/>
            </a:endParaRPr>
          </a:p>
        </p:txBody>
      </p:sp>
      <p:sp>
        <p:nvSpPr>
          <p:cNvPr id="11" name="KSO_Shape"/>
          <p:cNvSpPr/>
          <p:nvPr/>
        </p:nvSpPr>
        <p:spPr bwMode="auto">
          <a:xfrm>
            <a:off x="967126" y="2291358"/>
            <a:ext cx="578663" cy="524219"/>
          </a:xfrm>
          <a:custGeom>
            <a:avLst/>
            <a:gdLst>
              <a:gd name="T0" fmla="*/ 726341 w 2395538"/>
              <a:gd name="T1" fmla="*/ 2170112 h 2170112"/>
              <a:gd name="T2" fmla="*/ 1441768 w 2395538"/>
              <a:gd name="T3" fmla="*/ 728510 h 2170112"/>
              <a:gd name="T4" fmla="*/ 1885633 w 2395538"/>
              <a:gd name="T5" fmla="*/ 1143658 h 2170112"/>
              <a:gd name="T6" fmla="*/ 1870393 w 2395538"/>
              <a:gd name="T7" fmla="*/ 1187775 h 2170112"/>
              <a:gd name="T8" fmla="*/ 1824038 w 2395538"/>
              <a:gd name="T9" fmla="*/ 1209358 h 2170112"/>
              <a:gd name="T10" fmla="*/ 1774825 w 2395538"/>
              <a:gd name="T11" fmla="*/ 1196345 h 2170112"/>
              <a:gd name="T12" fmla="*/ 87630 w 2395538"/>
              <a:gd name="T13" fmla="*/ 1207136 h 2170112"/>
              <a:gd name="T14" fmla="*/ 36195 w 2395538"/>
              <a:gd name="T15" fmla="*/ 1203010 h 2170112"/>
              <a:gd name="T16" fmla="*/ 2540 w 2395538"/>
              <a:gd name="T17" fmla="*/ 1166510 h 2170112"/>
              <a:gd name="T18" fmla="*/ 7937 w 2395538"/>
              <a:gd name="T19" fmla="*/ 1121123 h 2170112"/>
              <a:gd name="T20" fmla="*/ 1968140 w 2395538"/>
              <a:gd name="T21" fmla="*/ 219388 h 2170112"/>
              <a:gd name="T22" fmla="*/ 2114413 w 2395538"/>
              <a:gd name="T23" fmla="*/ 243789 h 2170112"/>
              <a:gd name="T24" fmla="*/ 2240697 w 2395538"/>
              <a:gd name="T25" fmla="*/ 284667 h 2170112"/>
              <a:gd name="T26" fmla="*/ 2388557 w 2395538"/>
              <a:gd name="T27" fmla="*/ 355016 h 2170112"/>
              <a:gd name="T28" fmla="*/ 2336521 w 2395538"/>
              <a:gd name="T29" fmla="*/ 373079 h 2170112"/>
              <a:gd name="T30" fmla="*/ 2250533 w 2395538"/>
              <a:gd name="T31" fmla="*/ 415225 h 2170112"/>
              <a:gd name="T32" fmla="*/ 2138845 w 2395538"/>
              <a:gd name="T33" fmla="*/ 508390 h 2170112"/>
              <a:gd name="T34" fmla="*/ 2044926 w 2395538"/>
              <a:gd name="T35" fmla="*/ 621519 h 2170112"/>
              <a:gd name="T36" fmla="*/ 1960525 w 2395538"/>
              <a:gd name="T37" fmla="*/ 747006 h 2170112"/>
              <a:gd name="T38" fmla="*/ 1902777 w 2395538"/>
              <a:gd name="T39" fmla="*/ 803412 h 2170112"/>
              <a:gd name="T40" fmla="*/ 1832020 w 2395538"/>
              <a:gd name="T41" fmla="*/ 843974 h 2170112"/>
              <a:gd name="T42" fmla="*/ 1753013 w 2395538"/>
              <a:gd name="T43" fmla="*/ 868374 h 2170112"/>
              <a:gd name="T44" fmla="*/ 1568664 w 2395538"/>
              <a:gd name="T45" fmla="*/ 707079 h 2170112"/>
              <a:gd name="T46" fmla="*/ 1657507 w 2395538"/>
              <a:gd name="T47" fmla="*/ 590147 h 2170112"/>
              <a:gd name="T48" fmla="*/ 1736514 w 2395538"/>
              <a:gd name="T49" fmla="*/ 513143 h 2170112"/>
              <a:gd name="T50" fmla="*/ 1825674 w 2395538"/>
              <a:gd name="T51" fmla="*/ 448498 h 2170112"/>
              <a:gd name="T52" fmla="*/ 1925622 w 2395538"/>
              <a:gd name="T53" fmla="*/ 399381 h 2170112"/>
              <a:gd name="T54" fmla="*/ 2033820 w 2395538"/>
              <a:gd name="T55" fmla="*/ 369910 h 2170112"/>
              <a:gd name="T56" fmla="*/ 2147095 w 2395538"/>
              <a:gd name="T57" fmla="*/ 361671 h 2170112"/>
              <a:gd name="T58" fmla="*/ 2032234 w 2395538"/>
              <a:gd name="T59" fmla="*/ 356601 h 2170112"/>
              <a:gd name="T60" fmla="*/ 1917373 w 2395538"/>
              <a:gd name="T61" fmla="*/ 373713 h 2170112"/>
              <a:gd name="T62" fmla="*/ 1806953 w 2395538"/>
              <a:gd name="T63" fmla="*/ 412690 h 2170112"/>
              <a:gd name="T64" fmla="*/ 1703832 w 2395538"/>
              <a:gd name="T65" fmla="*/ 469730 h 2170112"/>
              <a:gd name="T66" fmla="*/ 1610230 w 2395538"/>
              <a:gd name="T67" fmla="*/ 542297 h 2170112"/>
              <a:gd name="T68" fmla="*/ 1526146 w 2395538"/>
              <a:gd name="T69" fmla="*/ 625638 h 2170112"/>
              <a:gd name="T70" fmla="*/ 1409381 w 2395538"/>
              <a:gd name="T71" fmla="*/ 589196 h 2170112"/>
              <a:gd name="T72" fmla="*/ 1430322 w 2395538"/>
              <a:gd name="T73" fmla="*/ 523601 h 2170112"/>
              <a:gd name="T74" fmla="*/ 1476648 w 2395538"/>
              <a:gd name="T75" fmla="*/ 444696 h 2170112"/>
              <a:gd name="T76" fmla="*/ 1541376 w 2395538"/>
              <a:gd name="T77" fmla="*/ 367375 h 2170112"/>
              <a:gd name="T78" fmla="*/ 1611816 w 2395538"/>
              <a:gd name="T79" fmla="*/ 308117 h 2170112"/>
              <a:gd name="T80" fmla="*/ 1686381 w 2395538"/>
              <a:gd name="T81" fmla="*/ 265337 h 2170112"/>
              <a:gd name="T82" fmla="*/ 1763166 w 2395538"/>
              <a:gd name="T83" fmla="*/ 237134 h 2170112"/>
              <a:gd name="T84" fmla="*/ 1910075 w 2395538"/>
              <a:gd name="T85" fmla="*/ 217487 h 2170112"/>
              <a:gd name="T86" fmla="*/ 1198124 w 2395538"/>
              <a:gd name="T87" fmla="*/ 20298 h 2170112"/>
              <a:gd name="T88" fmla="*/ 1336237 w 2395538"/>
              <a:gd name="T89" fmla="*/ 78653 h 2170112"/>
              <a:gd name="T90" fmla="*/ 1406886 w 2395538"/>
              <a:gd name="T91" fmla="*/ 127177 h 2170112"/>
              <a:gd name="T92" fmla="*/ 1468305 w 2395538"/>
              <a:gd name="T93" fmla="*/ 191241 h 2170112"/>
              <a:gd name="T94" fmla="*/ 1512540 w 2395538"/>
              <a:gd name="T95" fmla="*/ 273066 h 2170112"/>
              <a:gd name="T96" fmla="*/ 1474351 w 2395538"/>
              <a:gd name="T97" fmla="*/ 374554 h 2170112"/>
              <a:gd name="T98" fmla="*/ 1420252 w 2395538"/>
              <a:gd name="T99" fmla="*/ 385654 h 2170112"/>
              <a:gd name="T100" fmla="*/ 1384927 w 2395538"/>
              <a:gd name="T101" fmla="*/ 273700 h 2170112"/>
              <a:gd name="T102" fmla="*/ 1348012 w 2395538"/>
              <a:gd name="T103" fmla="*/ 208050 h 2170112"/>
              <a:gd name="T104" fmla="*/ 1299640 w 2395538"/>
              <a:gd name="T105" fmla="*/ 150963 h 2170112"/>
              <a:gd name="T106" fmla="*/ 1242040 w 2395538"/>
              <a:gd name="T107" fmla="*/ 104659 h 2170112"/>
              <a:gd name="T108" fmla="*/ 1280546 w 2395538"/>
              <a:gd name="T109" fmla="*/ 143986 h 2170112"/>
              <a:gd name="T110" fmla="*/ 1323508 w 2395538"/>
              <a:gd name="T111" fmla="*/ 202024 h 2170112"/>
              <a:gd name="T112" fmla="*/ 1356923 w 2395538"/>
              <a:gd name="T113" fmla="*/ 274969 h 2170112"/>
              <a:gd name="T114" fmla="*/ 1381108 w 2395538"/>
              <a:gd name="T115" fmla="*/ 413880 h 2170112"/>
              <a:gd name="T116" fmla="*/ 1369652 w 2395538"/>
              <a:gd name="T117" fmla="*/ 554378 h 2170112"/>
              <a:gd name="T118" fmla="*/ 1166937 w 2395538"/>
              <a:gd name="T119" fmla="*/ 363136 h 2170112"/>
              <a:gd name="T120" fmla="*/ 1178711 w 2395538"/>
              <a:gd name="T121" fmla="*/ 227079 h 2170112"/>
              <a:gd name="T122" fmla="*/ 1172028 w 2395538"/>
              <a:gd name="T123" fmla="*/ 132568 h 2170112"/>
              <a:gd name="T124" fmla="*/ 1144342 w 2395538"/>
              <a:gd name="T125" fmla="*/ 45670 h 2170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95538" h="2170112">
                <a:moveTo>
                  <a:pt x="940433" y="595312"/>
                </a:moveTo>
                <a:lnTo>
                  <a:pt x="1643062" y="1217102"/>
                </a:lnTo>
                <a:lnTo>
                  <a:pt x="1643062" y="2170112"/>
                </a:lnTo>
                <a:lnTo>
                  <a:pt x="1433735" y="2170112"/>
                </a:lnTo>
                <a:lnTo>
                  <a:pt x="1159290" y="2170112"/>
                </a:lnTo>
                <a:lnTo>
                  <a:pt x="1159290" y="1557214"/>
                </a:lnTo>
                <a:lnTo>
                  <a:pt x="726341" y="1557214"/>
                </a:lnTo>
                <a:lnTo>
                  <a:pt x="726341" y="2170112"/>
                </a:lnTo>
                <a:lnTo>
                  <a:pt x="612307" y="2170112"/>
                </a:lnTo>
                <a:lnTo>
                  <a:pt x="242887" y="2170112"/>
                </a:lnTo>
                <a:lnTo>
                  <a:pt x="242887" y="1655658"/>
                </a:lnTo>
                <a:lnTo>
                  <a:pt x="242887" y="1217102"/>
                </a:lnTo>
                <a:lnTo>
                  <a:pt x="940433" y="595312"/>
                </a:lnTo>
                <a:close/>
                <a:moveTo>
                  <a:pt x="942657" y="284162"/>
                </a:moveTo>
                <a:lnTo>
                  <a:pt x="1252855" y="559975"/>
                </a:lnTo>
                <a:lnTo>
                  <a:pt x="1441768" y="728510"/>
                </a:lnTo>
                <a:lnTo>
                  <a:pt x="1865630" y="1106523"/>
                </a:lnTo>
                <a:lnTo>
                  <a:pt x="1870393" y="1110966"/>
                </a:lnTo>
                <a:lnTo>
                  <a:pt x="1874520" y="1115727"/>
                </a:lnTo>
                <a:lnTo>
                  <a:pt x="1878013" y="1121123"/>
                </a:lnTo>
                <a:lnTo>
                  <a:pt x="1880553" y="1126519"/>
                </a:lnTo>
                <a:lnTo>
                  <a:pt x="1882775" y="1132232"/>
                </a:lnTo>
                <a:lnTo>
                  <a:pt x="1884680" y="1137627"/>
                </a:lnTo>
                <a:lnTo>
                  <a:pt x="1885633" y="1143658"/>
                </a:lnTo>
                <a:lnTo>
                  <a:pt x="1885950" y="1149053"/>
                </a:lnTo>
                <a:lnTo>
                  <a:pt x="1885633" y="1155084"/>
                </a:lnTo>
                <a:lnTo>
                  <a:pt x="1884680" y="1160797"/>
                </a:lnTo>
                <a:lnTo>
                  <a:pt x="1882775" y="1166510"/>
                </a:lnTo>
                <a:lnTo>
                  <a:pt x="1880553" y="1171906"/>
                </a:lnTo>
                <a:lnTo>
                  <a:pt x="1878013" y="1177619"/>
                </a:lnTo>
                <a:lnTo>
                  <a:pt x="1874520" y="1182697"/>
                </a:lnTo>
                <a:lnTo>
                  <a:pt x="1870393" y="1187775"/>
                </a:lnTo>
                <a:lnTo>
                  <a:pt x="1865630" y="1192219"/>
                </a:lnTo>
                <a:lnTo>
                  <a:pt x="1860550" y="1196345"/>
                </a:lnTo>
                <a:lnTo>
                  <a:pt x="1855153" y="1200153"/>
                </a:lnTo>
                <a:lnTo>
                  <a:pt x="1849438" y="1203010"/>
                </a:lnTo>
                <a:lnTo>
                  <a:pt x="1843405" y="1205549"/>
                </a:lnTo>
                <a:lnTo>
                  <a:pt x="1836738" y="1207453"/>
                </a:lnTo>
                <a:lnTo>
                  <a:pt x="1830705" y="1208723"/>
                </a:lnTo>
                <a:lnTo>
                  <a:pt x="1824038" y="1209358"/>
                </a:lnTo>
                <a:lnTo>
                  <a:pt x="1817688" y="1209675"/>
                </a:lnTo>
                <a:lnTo>
                  <a:pt x="1811020" y="1209358"/>
                </a:lnTo>
                <a:lnTo>
                  <a:pt x="1804670" y="1208723"/>
                </a:lnTo>
                <a:lnTo>
                  <a:pt x="1798320" y="1207453"/>
                </a:lnTo>
                <a:lnTo>
                  <a:pt x="1792288" y="1205549"/>
                </a:lnTo>
                <a:lnTo>
                  <a:pt x="1785938" y="1203010"/>
                </a:lnTo>
                <a:lnTo>
                  <a:pt x="1780223" y="1200153"/>
                </a:lnTo>
                <a:lnTo>
                  <a:pt x="1774825" y="1196345"/>
                </a:lnTo>
                <a:lnTo>
                  <a:pt x="1769745" y="1192219"/>
                </a:lnTo>
                <a:lnTo>
                  <a:pt x="942657" y="455553"/>
                </a:lnTo>
                <a:lnTo>
                  <a:pt x="116205" y="1192219"/>
                </a:lnTo>
                <a:lnTo>
                  <a:pt x="111125" y="1196345"/>
                </a:lnTo>
                <a:lnTo>
                  <a:pt x="105410" y="1200153"/>
                </a:lnTo>
                <a:lnTo>
                  <a:pt x="99695" y="1203010"/>
                </a:lnTo>
                <a:lnTo>
                  <a:pt x="93662" y="1205549"/>
                </a:lnTo>
                <a:lnTo>
                  <a:pt x="87630" y="1207136"/>
                </a:lnTo>
                <a:lnTo>
                  <a:pt x="80962" y="1208723"/>
                </a:lnTo>
                <a:lnTo>
                  <a:pt x="74930" y="1209358"/>
                </a:lnTo>
                <a:lnTo>
                  <a:pt x="68262" y="1209675"/>
                </a:lnTo>
                <a:lnTo>
                  <a:pt x="61277" y="1209358"/>
                </a:lnTo>
                <a:lnTo>
                  <a:pt x="55245" y="1208723"/>
                </a:lnTo>
                <a:lnTo>
                  <a:pt x="48577" y="1207136"/>
                </a:lnTo>
                <a:lnTo>
                  <a:pt x="42545" y="1205549"/>
                </a:lnTo>
                <a:lnTo>
                  <a:pt x="36195" y="1203010"/>
                </a:lnTo>
                <a:lnTo>
                  <a:pt x="30797" y="1200153"/>
                </a:lnTo>
                <a:lnTo>
                  <a:pt x="25082" y="1196345"/>
                </a:lnTo>
                <a:lnTo>
                  <a:pt x="20002" y="1192219"/>
                </a:lnTo>
                <a:lnTo>
                  <a:pt x="15240" y="1187775"/>
                </a:lnTo>
                <a:lnTo>
                  <a:pt x="11112" y="1182697"/>
                </a:lnTo>
                <a:lnTo>
                  <a:pt x="7937" y="1177619"/>
                </a:lnTo>
                <a:lnTo>
                  <a:pt x="5080" y="1171906"/>
                </a:lnTo>
                <a:lnTo>
                  <a:pt x="2540" y="1166510"/>
                </a:lnTo>
                <a:lnTo>
                  <a:pt x="1270" y="1160797"/>
                </a:lnTo>
                <a:lnTo>
                  <a:pt x="317" y="1155084"/>
                </a:lnTo>
                <a:lnTo>
                  <a:pt x="0" y="1149053"/>
                </a:lnTo>
                <a:lnTo>
                  <a:pt x="317" y="1143658"/>
                </a:lnTo>
                <a:lnTo>
                  <a:pt x="1270" y="1137627"/>
                </a:lnTo>
                <a:lnTo>
                  <a:pt x="2540" y="1131914"/>
                </a:lnTo>
                <a:lnTo>
                  <a:pt x="5080" y="1126201"/>
                </a:lnTo>
                <a:lnTo>
                  <a:pt x="7937" y="1121123"/>
                </a:lnTo>
                <a:lnTo>
                  <a:pt x="11112" y="1115727"/>
                </a:lnTo>
                <a:lnTo>
                  <a:pt x="15240" y="1110966"/>
                </a:lnTo>
                <a:lnTo>
                  <a:pt x="20002" y="1106523"/>
                </a:lnTo>
                <a:lnTo>
                  <a:pt x="942657" y="284162"/>
                </a:lnTo>
                <a:close/>
                <a:moveTo>
                  <a:pt x="1910075" y="217487"/>
                </a:moveTo>
                <a:lnTo>
                  <a:pt x="1929430" y="217487"/>
                </a:lnTo>
                <a:lnTo>
                  <a:pt x="1948785" y="218121"/>
                </a:lnTo>
                <a:lnTo>
                  <a:pt x="1968140" y="219388"/>
                </a:lnTo>
                <a:lnTo>
                  <a:pt x="1986860" y="220973"/>
                </a:lnTo>
                <a:lnTo>
                  <a:pt x="2005898" y="222874"/>
                </a:lnTo>
                <a:lnTo>
                  <a:pt x="2024301" y="225726"/>
                </a:lnTo>
                <a:lnTo>
                  <a:pt x="2043022" y="228578"/>
                </a:lnTo>
                <a:lnTo>
                  <a:pt x="2061425" y="231747"/>
                </a:lnTo>
                <a:lnTo>
                  <a:pt x="2079193" y="235550"/>
                </a:lnTo>
                <a:lnTo>
                  <a:pt x="2097279" y="239669"/>
                </a:lnTo>
                <a:lnTo>
                  <a:pt x="2114413" y="243789"/>
                </a:lnTo>
                <a:lnTo>
                  <a:pt x="2131865" y="248542"/>
                </a:lnTo>
                <a:lnTo>
                  <a:pt x="2148364" y="252979"/>
                </a:lnTo>
                <a:lnTo>
                  <a:pt x="2164546" y="258049"/>
                </a:lnTo>
                <a:lnTo>
                  <a:pt x="2181046" y="263119"/>
                </a:lnTo>
                <a:lnTo>
                  <a:pt x="2196593" y="268189"/>
                </a:lnTo>
                <a:lnTo>
                  <a:pt x="2211506" y="273893"/>
                </a:lnTo>
                <a:lnTo>
                  <a:pt x="2226419" y="278963"/>
                </a:lnTo>
                <a:lnTo>
                  <a:pt x="2240697" y="284667"/>
                </a:lnTo>
                <a:lnTo>
                  <a:pt x="2267668" y="295758"/>
                </a:lnTo>
                <a:lnTo>
                  <a:pt x="2292734" y="306216"/>
                </a:lnTo>
                <a:lnTo>
                  <a:pt x="2315579" y="316673"/>
                </a:lnTo>
                <a:lnTo>
                  <a:pt x="2335886" y="326496"/>
                </a:lnTo>
                <a:lnTo>
                  <a:pt x="2353338" y="335686"/>
                </a:lnTo>
                <a:lnTo>
                  <a:pt x="2368251" y="343608"/>
                </a:lnTo>
                <a:lnTo>
                  <a:pt x="2379991" y="349946"/>
                </a:lnTo>
                <a:lnTo>
                  <a:pt x="2388557" y="355016"/>
                </a:lnTo>
                <a:lnTo>
                  <a:pt x="2395538" y="359136"/>
                </a:lnTo>
                <a:lnTo>
                  <a:pt x="2386971" y="360403"/>
                </a:lnTo>
                <a:lnTo>
                  <a:pt x="2378721" y="361988"/>
                </a:lnTo>
                <a:lnTo>
                  <a:pt x="2370154" y="363572"/>
                </a:lnTo>
                <a:lnTo>
                  <a:pt x="2361587" y="365791"/>
                </a:lnTo>
                <a:lnTo>
                  <a:pt x="2353020" y="368009"/>
                </a:lnTo>
                <a:lnTo>
                  <a:pt x="2345088" y="370544"/>
                </a:lnTo>
                <a:lnTo>
                  <a:pt x="2336521" y="373079"/>
                </a:lnTo>
                <a:lnTo>
                  <a:pt x="2328271" y="375614"/>
                </a:lnTo>
                <a:lnTo>
                  <a:pt x="2320656" y="379100"/>
                </a:lnTo>
                <a:lnTo>
                  <a:pt x="2312406" y="382269"/>
                </a:lnTo>
                <a:lnTo>
                  <a:pt x="2304157" y="385755"/>
                </a:lnTo>
                <a:lnTo>
                  <a:pt x="2296541" y="389557"/>
                </a:lnTo>
                <a:lnTo>
                  <a:pt x="2280677" y="397162"/>
                </a:lnTo>
                <a:lnTo>
                  <a:pt x="2265446" y="405718"/>
                </a:lnTo>
                <a:lnTo>
                  <a:pt x="2250533" y="415225"/>
                </a:lnTo>
                <a:lnTo>
                  <a:pt x="2235303" y="425049"/>
                </a:lnTo>
                <a:lnTo>
                  <a:pt x="2220708" y="435189"/>
                </a:lnTo>
                <a:lnTo>
                  <a:pt x="2206429" y="446280"/>
                </a:lnTo>
                <a:lnTo>
                  <a:pt x="2192468" y="457688"/>
                </a:lnTo>
                <a:lnTo>
                  <a:pt x="2178825" y="469730"/>
                </a:lnTo>
                <a:lnTo>
                  <a:pt x="2164863" y="482088"/>
                </a:lnTo>
                <a:lnTo>
                  <a:pt x="2151854" y="495081"/>
                </a:lnTo>
                <a:lnTo>
                  <a:pt x="2138845" y="508390"/>
                </a:lnTo>
                <a:lnTo>
                  <a:pt x="2126153" y="521699"/>
                </a:lnTo>
                <a:lnTo>
                  <a:pt x="2113779" y="535325"/>
                </a:lnTo>
                <a:lnTo>
                  <a:pt x="2101721" y="549268"/>
                </a:lnTo>
                <a:lnTo>
                  <a:pt x="2089664" y="563528"/>
                </a:lnTo>
                <a:lnTo>
                  <a:pt x="2078242" y="578105"/>
                </a:lnTo>
                <a:lnTo>
                  <a:pt x="2066819" y="592682"/>
                </a:lnTo>
                <a:lnTo>
                  <a:pt x="2055714" y="607259"/>
                </a:lnTo>
                <a:lnTo>
                  <a:pt x="2044926" y="621519"/>
                </a:lnTo>
                <a:lnTo>
                  <a:pt x="2034455" y="636413"/>
                </a:lnTo>
                <a:lnTo>
                  <a:pt x="2024301" y="650989"/>
                </a:lnTo>
                <a:lnTo>
                  <a:pt x="2014782" y="665566"/>
                </a:lnTo>
                <a:lnTo>
                  <a:pt x="1995745" y="694403"/>
                </a:lnTo>
                <a:lnTo>
                  <a:pt x="1977976" y="722289"/>
                </a:lnTo>
                <a:lnTo>
                  <a:pt x="1972582" y="730845"/>
                </a:lnTo>
                <a:lnTo>
                  <a:pt x="1966553" y="739084"/>
                </a:lnTo>
                <a:lnTo>
                  <a:pt x="1960525" y="747006"/>
                </a:lnTo>
                <a:lnTo>
                  <a:pt x="1954179" y="755245"/>
                </a:lnTo>
                <a:lnTo>
                  <a:pt x="1947833" y="762534"/>
                </a:lnTo>
                <a:lnTo>
                  <a:pt x="1940852" y="770139"/>
                </a:lnTo>
                <a:lnTo>
                  <a:pt x="1933872" y="777111"/>
                </a:lnTo>
                <a:lnTo>
                  <a:pt x="1926257" y="784082"/>
                </a:lnTo>
                <a:lnTo>
                  <a:pt x="1918642" y="790737"/>
                </a:lnTo>
                <a:lnTo>
                  <a:pt x="1911027" y="797075"/>
                </a:lnTo>
                <a:lnTo>
                  <a:pt x="1902777" y="803412"/>
                </a:lnTo>
                <a:lnTo>
                  <a:pt x="1894527" y="809116"/>
                </a:lnTo>
                <a:lnTo>
                  <a:pt x="1886277" y="815137"/>
                </a:lnTo>
                <a:lnTo>
                  <a:pt x="1877710" y="820524"/>
                </a:lnTo>
                <a:lnTo>
                  <a:pt x="1868826" y="825911"/>
                </a:lnTo>
                <a:lnTo>
                  <a:pt x="1859625" y="830665"/>
                </a:lnTo>
                <a:lnTo>
                  <a:pt x="1850740" y="835735"/>
                </a:lnTo>
                <a:lnTo>
                  <a:pt x="1841539" y="839854"/>
                </a:lnTo>
                <a:lnTo>
                  <a:pt x="1832020" y="843974"/>
                </a:lnTo>
                <a:lnTo>
                  <a:pt x="1822501" y="848410"/>
                </a:lnTo>
                <a:lnTo>
                  <a:pt x="1812665" y="851896"/>
                </a:lnTo>
                <a:lnTo>
                  <a:pt x="1803146" y="855065"/>
                </a:lnTo>
                <a:lnTo>
                  <a:pt x="1793310" y="858551"/>
                </a:lnTo>
                <a:lnTo>
                  <a:pt x="1783473" y="861403"/>
                </a:lnTo>
                <a:lnTo>
                  <a:pt x="1773320" y="863938"/>
                </a:lnTo>
                <a:lnTo>
                  <a:pt x="1763166" y="866156"/>
                </a:lnTo>
                <a:lnTo>
                  <a:pt x="1753013" y="868374"/>
                </a:lnTo>
                <a:lnTo>
                  <a:pt x="1742542" y="870276"/>
                </a:lnTo>
                <a:lnTo>
                  <a:pt x="1732706" y="871860"/>
                </a:lnTo>
                <a:lnTo>
                  <a:pt x="1722235" y="873128"/>
                </a:lnTo>
                <a:lnTo>
                  <a:pt x="1711764" y="874078"/>
                </a:lnTo>
                <a:lnTo>
                  <a:pt x="1701611" y="874712"/>
                </a:lnTo>
                <a:lnTo>
                  <a:pt x="1548674" y="738450"/>
                </a:lnTo>
                <a:lnTo>
                  <a:pt x="1558510" y="722923"/>
                </a:lnTo>
                <a:lnTo>
                  <a:pt x="1568664" y="707079"/>
                </a:lnTo>
                <a:lnTo>
                  <a:pt x="1578500" y="691234"/>
                </a:lnTo>
                <a:lnTo>
                  <a:pt x="1589288" y="676024"/>
                </a:lnTo>
                <a:lnTo>
                  <a:pt x="1605470" y="653841"/>
                </a:lnTo>
                <a:lnTo>
                  <a:pt x="1622287" y="631976"/>
                </a:lnTo>
                <a:lnTo>
                  <a:pt x="1630854" y="621202"/>
                </a:lnTo>
                <a:lnTo>
                  <a:pt x="1639738" y="610745"/>
                </a:lnTo>
                <a:lnTo>
                  <a:pt x="1648305" y="600604"/>
                </a:lnTo>
                <a:lnTo>
                  <a:pt x="1657507" y="590147"/>
                </a:lnTo>
                <a:lnTo>
                  <a:pt x="1667026" y="580007"/>
                </a:lnTo>
                <a:lnTo>
                  <a:pt x="1676545" y="569866"/>
                </a:lnTo>
                <a:lnTo>
                  <a:pt x="1686063" y="560043"/>
                </a:lnTo>
                <a:lnTo>
                  <a:pt x="1695582" y="550219"/>
                </a:lnTo>
                <a:lnTo>
                  <a:pt x="1705418" y="540396"/>
                </a:lnTo>
                <a:lnTo>
                  <a:pt x="1715572" y="531523"/>
                </a:lnTo>
                <a:lnTo>
                  <a:pt x="1726043" y="522016"/>
                </a:lnTo>
                <a:lnTo>
                  <a:pt x="1736514" y="513143"/>
                </a:lnTo>
                <a:lnTo>
                  <a:pt x="1746984" y="503954"/>
                </a:lnTo>
                <a:lnTo>
                  <a:pt x="1757772" y="495714"/>
                </a:lnTo>
                <a:lnTo>
                  <a:pt x="1768878" y="487158"/>
                </a:lnTo>
                <a:lnTo>
                  <a:pt x="1779983" y="478919"/>
                </a:lnTo>
                <a:lnTo>
                  <a:pt x="1791089" y="470680"/>
                </a:lnTo>
                <a:lnTo>
                  <a:pt x="1802194" y="463075"/>
                </a:lnTo>
                <a:lnTo>
                  <a:pt x="1813934" y="455470"/>
                </a:lnTo>
                <a:lnTo>
                  <a:pt x="1825674" y="448498"/>
                </a:lnTo>
                <a:lnTo>
                  <a:pt x="1838048" y="441210"/>
                </a:lnTo>
                <a:lnTo>
                  <a:pt x="1850106" y="434238"/>
                </a:lnTo>
                <a:lnTo>
                  <a:pt x="1862163" y="427901"/>
                </a:lnTo>
                <a:lnTo>
                  <a:pt x="1874537" y="421563"/>
                </a:lnTo>
                <a:lnTo>
                  <a:pt x="1887229" y="415859"/>
                </a:lnTo>
                <a:lnTo>
                  <a:pt x="1899921" y="409838"/>
                </a:lnTo>
                <a:lnTo>
                  <a:pt x="1912613" y="404451"/>
                </a:lnTo>
                <a:lnTo>
                  <a:pt x="1925622" y="399381"/>
                </a:lnTo>
                <a:lnTo>
                  <a:pt x="1938631" y="394627"/>
                </a:lnTo>
                <a:lnTo>
                  <a:pt x="1951958" y="390191"/>
                </a:lnTo>
                <a:lnTo>
                  <a:pt x="1965284" y="385755"/>
                </a:lnTo>
                <a:lnTo>
                  <a:pt x="1978928" y="382269"/>
                </a:lnTo>
                <a:lnTo>
                  <a:pt x="1992572" y="378783"/>
                </a:lnTo>
                <a:lnTo>
                  <a:pt x="2006215" y="375297"/>
                </a:lnTo>
                <a:lnTo>
                  <a:pt x="2019859" y="372445"/>
                </a:lnTo>
                <a:lnTo>
                  <a:pt x="2033820" y="369910"/>
                </a:lnTo>
                <a:lnTo>
                  <a:pt x="2047781" y="368009"/>
                </a:lnTo>
                <a:lnTo>
                  <a:pt x="2062059" y="366107"/>
                </a:lnTo>
                <a:lnTo>
                  <a:pt x="2076021" y="364206"/>
                </a:lnTo>
                <a:lnTo>
                  <a:pt x="2089981" y="362938"/>
                </a:lnTo>
                <a:lnTo>
                  <a:pt x="2104260" y="362305"/>
                </a:lnTo>
                <a:lnTo>
                  <a:pt x="2118538" y="361671"/>
                </a:lnTo>
                <a:lnTo>
                  <a:pt x="2132817" y="361354"/>
                </a:lnTo>
                <a:lnTo>
                  <a:pt x="2147095" y="361671"/>
                </a:lnTo>
                <a:lnTo>
                  <a:pt x="2133134" y="359770"/>
                </a:lnTo>
                <a:lnTo>
                  <a:pt x="2118538" y="358502"/>
                </a:lnTo>
                <a:lnTo>
                  <a:pt x="2104260" y="357235"/>
                </a:lnTo>
                <a:lnTo>
                  <a:pt x="2089981" y="356601"/>
                </a:lnTo>
                <a:lnTo>
                  <a:pt x="2075703" y="355967"/>
                </a:lnTo>
                <a:lnTo>
                  <a:pt x="2061425" y="355967"/>
                </a:lnTo>
                <a:lnTo>
                  <a:pt x="2046829" y="355967"/>
                </a:lnTo>
                <a:lnTo>
                  <a:pt x="2032234" y="356601"/>
                </a:lnTo>
                <a:lnTo>
                  <a:pt x="2017955" y="357552"/>
                </a:lnTo>
                <a:lnTo>
                  <a:pt x="2003677" y="358819"/>
                </a:lnTo>
                <a:lnTo>
                  <a:pt x="1989081" y="360403"/>
                </a:lnTo>
                <a:lnTo>
                  <a:pt x="1974803" y="362305"/>
                </a:lnTo>
                <a:lnTo>
                  <a:pt x="1960525" y="364523"/>
                </a:lnTo>
                <a:lnTo>
                  <a:pt x="1946246" y="367375"/>
                </a:lnTo>
                <a:lnTo>
                  <a:pt x="1931968" y="370227"/>
                </a:lnTo>
                <a:lnTo>
                  <a:pt x="1917373" y="373713"/>
                </a:lnTo>
                <a:lnTo>
                  <a:pt x="1903411" y="377515"/>
                </a:lnTo>
                <a:lnTo>
                  <a:pt x="1889450" y="381318"/>
                </a:lnTo>
                <a:lnTo>
                  <a:pt x="1875489" y="385755"/>
                </a:lnTo>
                <a:lnTo>
                  <a:pt x="1861528" y="390508"/>
                </a:lnTo>
                <a:lnTo>
                  <a:pt x="1847567" y="395578"/>
                </a:lnTo>
                <a:lnTo>
                  <a:pt x="1833924" y="400965"/>
                </a:lnTo>
                <a:lnTo>
                  <a:pt x="1820280" y="406669"/>
                </a:lnTo>
                <a:lnTo>
                  <a:pt x="1806953" y="412690"/>
                </a:lnTo>
                <a:lnTo>
                  <a:pt x="1793627" y="418711"/>
                </a:lnTo>
                <a:lnTo>
                  <a:pt x="1780618" y="425366"/>
                </a:lnTo>
                <a:lnTo>
                  <a:pt x="1766974" y="432020"/>
                </a:lnTo>
                <a:lnTo>
                  <a:pt x="1754282" y="438992"/>
                </a:lnTo>
                <a:lnTo>
                  <a:pt x="1741273" y="446280"/>
                </a:lnTo>
                <a:lnTo>
                  <a:pt x="1728898" y="453885"/>
                </a:lnTo>
                <a:lnTo>
                  <a:pt x="1716207" y="461808"/>
                </a:lnTo>
                <a:lnTo>
                  <a:pt x="1703832" y="469730"/>
                </a:lnTo>
                <a:lnTo>
                  <a:pt x="1691775" y="478286"/>
                </a:lnTo>
                <a:lnTo>
                  <a:pt x="1679717" y="486842"/>
                </a:lnTo>
                <a:lnTo>
                  <a:pt x="1667660" y="495398"/>
                </a:lnTo>
                <a:lnTo>
                  <a:pt x="1655920" y="504270"/>
                </a:lnTo>
                <a:lnTo>
                  <a:pt x="1644180" y="513460"/>
                </a:lnTo>
                <a:lnTo>
                  <a:pt x="1632758" y="522967"/>
                </a:lnTo>
                <a:lnTo>
                  <a:pt x="1621335" y="532473"/>
                </a:lnTo>
                <a:lnTo>
                  <a:pt x="1610230" y="542297"/>
                </a:lnTo>
                <a:lnTo>
                  <a:pt x="1599124" y="551804"/>
                </a:lnTo>
                <a:lnTo>
                  <a:pt x="1588336" y="561944"/>
                </a:lnTo>
                <a:lnTo>
                  <a:pt x="1577548" y="572084"/>
                </a:lnTo>
                <a:lnTo>
                  <a:pt x="1566760" y="582542"/>
                </a:lnTo>
                <a:lnTo>
                  <a:pt x="1556606" y="592999"/>
                </a:lnTo>
                <a:lnTo>
                  <a:pt x="1546136" y="603773"/>
                </a:lnTo>
                <a:lnTo>
                  <a:pt x="1535982" y="614547"/>
                </a:lnTo>
                <a:lnTo>
                  <a:pt x="1526146" y="625638"/>
                </a:lnTo>
                <a:lnTo>
                  <a:pt x="1514406" y="638631"/>
                </a:lnTo>
                <a:lnTo>
                  <a:pt x="1503301" y="651623"/>
                </a:lnTo>
                <a:lnTo>
                  <a:pt x="1492195" y="664932"/>
                </a:lnTo>
                <a:lnTo>
                  <a:pt x="1481407" y="678559"/>
                </a:lnTo>
                <a:lnTo>
                  <a:pt x="1406525" y="612012"/>
                </a:lnTo>
                <a:lnTo>
                  <a:pt x="1407160" y="604407"/>
                </a:lnTo>
                <a:lnTo>
                  <a:pt x="1408112" y="596802"/>
                </a:lnTo>
                <a:lnTo>
                  <a:pt x="1409381" y="589196"/>
                </a:lnTo>
                <a:lnTo>
                  <a:pt x="1410967" y="581274"/>
                </a:lnTo>
                <a:lnTo>
                  <a:pt x="1412554" y="573352"/>
                </a:lnTo>
                <a:lnTo>
                  <a:pt x="1415092" y="565430"/>
                </a:lnTo>
                <a:lnTo>
                  <a:pt x="1417313" y="557191"/>
                </a:lnTo>
                <a:lnTo>
                  <a:pt x="1420169" y="548952"/>
                </a:lnTo>
                <a:lnTo>
                  <a:pt x="1423025" y="540396"/>
                </a:lnTo>
                <a:lnTo>
                  <a:pt x="1426198" y="532157"/>
                </a:lnTo>
                <a:lnTo>
                  <a:pt x="1430322" y="523601"/>
                </a:lnTo>
                <a:lnTo>
                  <a:pt x="1434130" y="514728"/>
                </a:lnTo>
                <a:lnTo>
                  <a:pt x="1438572" y="505855"/>
                </a:lnTo>
                <a:lnTo>
                  <a:pt x="1443332" y="497299"/>
                </a:lnTo>
                <a:lnTo>
                  <a:pt x="1448408" y="488109"/>
                </a:lnTo>
                <a:lnTo>
                  <a:pt x="1453802" y="478919"/>
                </a:lnTo>
                <a:lnTo>
                  <a:pt x="1461100" y="467195"/>
                </a:lnTo>
                <a:lnTo>
                  <a:pt x="1469033" y="455787"/>
                </a:lnTo>
                <a:lnTo>
                  <a:pt x="1476648" y="444696"/>
                </a:lnTo>
                <a:lnTo>
                  <a:pt x="1484263" y="433921"/>
                </a:lnTo>
                <a:lnTo>
                  <a:pt x="1492195" y="423464"/>
                </a:lnTo>
                <a:lnTo>
                  <a:pt x="1500128" y="413641"/>
                </a:lnTo>
                <a:lnTo>
                  <a:pt x="1508060" y="403817"/>
                </a:lnTo>
                <a:lnTo>
                  <a:pt x="1516310" y="393994"/>
                </a:lnTo>
                <a:lnTo>
                  <a:pt x="1524877" y="384804"/>
                </a:lnTo>
                <a:lnTo>
                  <a:pt x="1533127" y="375614"/>
                </a:lnTo>
                <a:lnTo>
                  <a:pt x="1541376" y="367375"/>
                </a:lnTo>
                <a:lnTo>
                  <a:pt x="1549943" y="358819"/>
                </a:lnTo>
                <a:lnTo>
                  <a:pt x="1558828" y="350580"/>
                </a:lnTo>
                <a:lnTo>
                  <a:pt x="1567077" y="342975"/>
                </a:lnTo>
                <a:lnTo>
                  <a:pt x="1575962" y="335369"/>
                </a:lnTo>
                <a:lnTo>
                  <a:pt x="1584846" y="328081"/>
                </a:lnTo>
                <a:lnTo>
                  <a:pt x="1594047" y="321109"/>
                </a:lnTo>
                <a:lnTo>
                  <a:pt x="1602932" y="314455"/>
                </a:lnTo>
                <a:lnTo>
                  <a:pt x="1611816" y="308117"/>
                </a:lnTo>
                <a:lnTo>
                  <a:pt x="1621018" y="301779"/>
                </a:lnTo>
                <a:lnTo>
                  <a:pt x="1630219" y="296075"/>
                </a:lnTo>
                <a:lnTo>
                  <a:pt x="1639421" y="290054"/>
                </a:lnTo>
                <a:lnTo>
                  <a:pt x="1648622" y="284667"/>
                </a:lnTo>
                <a:lnTo>
                  <a:pt x="1657824" y="279280"/>
                </a:lnTo>
                <a:lnTo>
                  <a:pt x="1667343" y="274527"/>
                </a:lnTo>
                <a:lnTo>
                  <a:pt x="1676862" y="269457"/>
                </a:lnTo>
                <a:lnTo>
                  <a:pt x="1686381" y="265337"/>
                </a:lnTo>
                <a:lnTo>
                  <a:pt x="1695582" y="261218"/>
                </a:lnTo>
                <a:lnTo>
                  <a:pt x="1705101" y="256781"/>
                </a:lnTo>
                <a:lnTo>
                  <a:pt x="1714937" y="252979"/>
                </a:lnTo>
                <a:lnTo>
                  <a:pt x="1724456" y="249493"/>
                </a:lnTo>
                <a:lnTo>
                  <a:pt x="1734292" y="246007"/>
                </a:lnTo>
                <a:lnTo>
                  <a:pt x="1743494" y="242838"/>
                </a:lnTo>
                <a:lnTo>
                  <a:pt x="1753330" y="239986"/>
                </a:lnTo>
                <a:lnTo>
                  <a:pt x="1763166" y="237134"/>
                </a:lnTo>
                <a:lnTo>
                  <a:pt x="1773003" y="234599"/>
                </a:lnTo>
                <a:lnTo>
                  <a:pt x="1792675" y="230163"/>
                </a:lnTo>
                <a:lnTo>
                  <a:pt x="1812030" y="226360"/>
                </a:lnTo>
                <a:lnTo>
                  <a:pt x="1831702" y="222874"/>
                </a:lnTo>
                <a:lnTo>
                  <a:pt x="1851375" y="220656"/>
                </a:lnTo>
                <a:lnTo>
                  <a:pt x="1870730" y="219072"/>
                </a:lnTo>
                <a:lnTo>
                  <a:pt x="1890402" y="217804"/>
                </a:lnTo>
                <a:lnTo>
                  <a:pt x="1910075" y="217487"/>
                </a:lnTo>
                <a:close/>
                <a:moveTo>
                  <a:pt x="1112837" y="0"/>
                </a:moveTo>
                <a:lnTo>
                  <a:pt x="1116656" y="634"/>
                </a:lnTo>
                <a:lnTo>
                  <a:pt x="1128112" y="2854"/>
                </a:lnTo>
                <a:lnTo>
                  <a:pt x="1146570" y="6660"/>
                </a:lnTo>
                <a:lnTo>
                  <a:pt x="1157708" y="9197"/>
                </a:lnTo>
                <a:lnTo>
                  <a:pt x="1170119" y="12369"/>
                </a:lnTo>
                <a:lnTo>
                  <a:pt x="1183485" y="16175"/>
                </a:lnTo>
                <a:lnTo>
                  <a:pt x="1198124" y="20298"/>
                </a:lnTo>
                <a:lnTo>
                  <a:pt x="1213399" y="25372"/>
                </a:lnTo>
                <a:lnTo>
                  <a:pt x="1229629" y="30763"/>
                </a:lnTo>
                <a:lnTo>
                  <a:pt x="1246495" y="37106"/>
                </a:lnTo>
                <a:lnTo>
                  <a:pt x="1263998" y="43767"/>
                </a:lnTo>
                <a:lnTo>
                  <a:pt x="1281501" y="51378"/>
                </a:lnTo>
                <a:lnTo>
                  <a:pt x="1299640" y="59307"/>
                </a:lnTo>
                <a:lnTo>
                  <a:pt x="1317780" y="68504"/>
                </a:lnTo>
                <a:lnTo>
                  <a:pt x="1336237" y="78653"/>
                </a:lnTo>
                <a:lnTo>
                  <a:pt x="1345148" y="84045"/>
                </a:lnTo>
                <a:lnTo>
                  <a:pt x="1354058" y="89436"/>
                </a:lnTo>
                <a:lnTo>
                  <a:pt x="1363287" y="95462"/>
                </a:lnTo>
                <a:lnTo>
                  <a:pt x="1372198" y="101171"/>
                </a:lnTo>
                <a:lnTo>
                  <a:pt x="1381108" y="107514"/>
                </a:lnTo>
                <a:lnTo>
                  <a:pt x="1389701" y="113540"/>
                </a:lnTo>
                <a:lnTo>
                  <a:pt x="1398293" y="120517"/>
                </a:lnTo>
                <a:lnTo>
                  <a:pt x="1406886" y="127177"/>
                </a:lnTo>
                <a:lnTo>
                  <a:pt x="1415160" y="134471"/>
                </a:lnTo>
                <a:lnTo>
                  <a:pt x="1423116" y="141449"/>
                </a:lnTo>
                <a:lnTo>
                  <a:pt x="1431390" y="149377"/>
                </a:lnTo>
                <a:lnTo>
                  <a:pt x="1439346" y="157306"/>
                </a:lnTo>
                <a:lnTo>
                  <a:pt x="1446665" y="165552"/>
                </a:lnTo>
                <a:lnTo>
                  <a:pt x="1454303" y="173798"/>
                </a:lnTo>
                <a:lnTo>
                  <a:pt x="1461304" y="182361"/>
                </a:lnTo>
                <a:lnTo>
                  <a:pt x="1468305" y="191241"/>
                </a:lnTo>
                <a:lnTo>
                  <a:pt x="1474988" y="200756"/>
                </a:lnTo>
                <a:lnTo>
                  <a:pt x="1481034" y="209953"/>
                </a:lnTo>
                <a:lnTo>
                  <a:pt x="1487399" y="219785"/>
                </a:lnTo>
                <a:lnTo>
                  <a:pt x="1492809" y="229616"/>
                </a:lnTo>
                <a:lnTo>
                  <a:pt x="1498537" y="240082"/>
                </a:lnTo>
                <a:lnTo>
                  <a:pt x="1503311" y="250865"/>
                </a:lnTo>
                <a:lnTo>
                  <a:pt x="1508084" y="261648"/>
                </a:lnTo>
                <a:lnTo>
                  <a:pt x="1512540" y="273066"/>
                </a:lnTo>
                <a:lnTo>
                  <a:pt x="1516358" y="284483"/>
                </a:lnTo>
                <a:lnTo>
                  <a:pt x="1519859" y="296218"/>
                </a:lnTo>
                <a:lnTo>
                  <a:pt x="1523041" y="308269"/>
                </a:lnTo>
                <a:lnTo>
                  <a:pt x="1525587" y="320955"/>
                </a:lnTo>
                <a:lnTo>
                  <a:pt x="1512540" y="333641"/>
                </a:lnTo>
                <a:lnTo>
                  <a:pt x="1499492" y="346645"/>
                </a:lnTo>
                <a:lnTo>
                  <a:pt x="1486763" y="360599"/>
                </a:lnTo>
                <a:lnTo>
                  <a:pt x="1474351" y="374554"/>
                </a:lnTo>
                <a:lnTo>
                  <a:pt x="1462259" y="389777"/>
                </a:lnTo>
                <a:lnTo>
                  <a:pt x="1450484" y="405000"/>
                </a:lnTo>
                <a:lnTo>
                  <a:pt x="1439027" y="420540"/>
                </a:lnTo>
                <a:lnTo>
                  <a:pt x="1427889" y="437032"/>
                </a:lnTo>
                <a:lnTo>
                  <a:pt x="1426616" y="424346"/>
                </a:lnTo>
                <a:lnTo>
                  <a:pt x="1424389" y="411343"/>
                </a:lnTo>
                <a:lnTo>
                  <a:pt x="1422479" y="398340"/>
                </a:lnTo>
                <a:lnTo>
                  <a:pt x="1420252" y="385654"/>
                </a:lnTo>
                <a:lnTo>
                  <a:pt x="1417706" y="373285"/>
                </a:lnTo>
                <a:lnTo>
                  <a:pt x="1414842" y="360599"/>
                </a:lnTo>
                <a:lnTo>
                  <a:pt x="1411341" y="348230"/>
                </a:lnTo>
                <a:lnTo>
                  <a:pt x="1408159" y="335544"/>
                </a:lnTo>
                <a:lnTo>
                  <a:pt x="1402112" y="317467"/>
                </a:lnTo>
                <a:lnTo>
                  <a:pt x="1396065" y="299706"/>
                </a:lnTo>
                <a:lnTo>
                  <a:pt x="1388746" y="281946"/>
                </a:lnTo>
                <a:lnTo>
                  <a:pt x="1384927" y="273700"/>
                </a:lnTo>
                <a:lnTo>
                  <a:pt x="1381108" y="265137"/>
                </a:lnTo>
                <a:lnTo>
                  <a:pt x="1376653" y="256574"/>
                </a:lnTo>
                <a:lnTo>
                  <a:pt x="1372516" y="248328"/>
                </a:lnTo>
                <a:lnTo>
                  <a:pt x="1368061" y="240082"/>
                </a:lnTo>
                <a:lnTo>
                  <a:pt x="1363287" y="231836"/>
                </a:lnTo>
                <a:lnTo>
                  <a:pt x="1358514" y="223591"/>
                </a:lnTo>
                <a:lnTo>
                  <a:pt x="1353104" y="215979"/>
                </a:lnTo>
                <a:lnTo>
                  <a:pt x="1348012" y="208050"/>
                </a:lnTo>
                <a:lnTo>
                  <a:pt x="1342284" y="200121"/>
                </a:lnTo>
                <a:lnTo>
                  <a:pt x="1336874" y="192827"/>
                </a:lnTo>
                <a:lnTo>
                  <a:pt x="1330827" y="185215"/>
                </a:lnTo>
                <a:lnTo>
                  <a:pt x="1325099" y="178238"/>
                </a:lnTo>
                <a:lnTo>
                  <a:pt x="1319053" y="171261"/>
                </a:lnTo>
                <a:lnTo>
                  <a:pt x="1312688" y="164284"/>
                </a:lnTo>
                <a:lnTo>
                  <a:pt x="1306323" y="157623"/>
                </a:lnTo>
                <a:lnTo>
                  <a:pt x="1299640" y="150963"/>
                </a:lnTo>
                <a:lnTo>
                  <a:pt x="1292957" y="144620"/>
                </a:lnTo>
                <a:lnTo>
                  <a:pt x="1286274" y="138277"/>
                </a:lnTo>
                <a:lnTo>
                  <a:pt x="1278955" y="132251"/>
                </a:lnTo>
                <a:lnTo>
                  <a:pt x="1271636" y="126225"/>
                </a:lnTo>
                <a:lnTo>
                  <a:pt x="1264635" y="120834"/>
                </a:lnTo>
                <a:lnTo>
                  <a:pt x="1257315" y="115125"/>
                </a:lnTo>
                <a:lnTo>
                  <a:pt x="1249996" y="110051"/>
                </a:lnTo>
                <a:lnTo>
                  <a:pt x="1242040" y="104659"/>
                </a:lnTo>
                <a:lnTo>
                  <a:pt x="1234402" y="99902"/>
                </a:lnTo>
                <a:lnTo>
                  <a:pt x="1241403" y="105611"/>
                </a:lnTo>
                <a:lnTo>
                  <a:pt x="1248086" y="111637"/>
                </a:lnTo>
                <a:lnTo>
                  <a:pt x="1255088" y="117663"/>
                </a:lnTo>
                <a:lnTo>
                  <a:pt x="1262089" y="124006"/>
                </a:lnTo>
                <a:lnTo>
                  <a:pt x="1268135" y="130666"/>
                </a:lnTo>
                <a:lnTo>
                  <a:pt x="1274818" y="137009"/>
                </a:lnTo>
                <a:lnTo>
                  <a:pt x="1280546" y="143986"/>
                </a:lnTo>
                <a:lnTo>
                  <a:pt x="1286911" y="150646"/>
                </a:lnTo>
                <a:lnTo>
                  <a:pt x="1292321" y="157623"/>
                </a:lnTo>
                <a:lnTo>
                  <a:pt x="1298367" y="164601"/>
                </a:lnTo>
                <a:lnTo>
                  <a:pt x="1303459" y="171895"/>
                </a:lnTo>
                <a:lnTo>
                  <a:pt x="1308869" y="179190"/>
                </a:lnTo>
                <a:lnTo>
                  <a:pt x="1313961" y="186484"/>
                </a:lnTo>
                <a:lnTo>
                  <a:pt x="1318734" y="194095"/>
                </a:lnTo>
                <a:lnTo>
                  <a:pt x="1323508" y="202024"/>
                </a:lnTo>
                <a:lnTo>
                  <a:pt x="1327963" y="209636"/>
                </a:lnTo>
                <a:lnTo>
                  <a:pt x="1332418" y="217565"/>
                </a:lnTo>
                <a:lnTo>
                  <a:pt x="1336237" y="225493"/>
                </a:lnTo>
                <a:lnTo>
                  <a:pt x="1340056" y="233422"/>
                </a:lnTo>
                <a:lnTo>
                  <a:pt x="1344193" y="241668"/>
                </a:lnTo>
                <a:lnTo>
                  <a:pt x="1347376" y="249914"/>
                </a:lnTo>
                <a:lnTo>
                  <a:pt x="1350558" y="257843"/>
                </a:lnTo>
                <a:lnTo>
                  <a:pt x="1356923" y="274969"/>
                </a:lnTo>
                <a:lnTo>
                  <a:pt x="1362333" y="291778"/>
                </a:lnTo>
                <a:lnTo>
                  <a:pt x="1366788" y="308904"/>
                </a:lnTo>
                <a:lnTo>
                  <a:pt x="1370925" y="326030"/>
                </a:lnTo>
                <a:lnTo>
                  <a:pt x="1374107" y="343790"/>
                </a:lnTo>
                <a:lnTo>
                  <a:pt x="1376653" y="360916"/>
                </a:lnTo>
                <a:lnTo>
                  <a:pt x="1378562" y="378677"/>
                </a:lnTo>
                <a:lnTo>
                  <a:pt x="1380472" y="396120"/>
                </a:lnTo>
                <a:lnTo>
                  <a:pt x="1381108" y="413880"/>
                </a:lnTo>
                <a:lnTo>
                  <a:pt x="1381427" y="431641"/>
                </a:lnTo>
                <a:lnTo>
                  <a:pt x="1381108" y="449401"/>
                </a:lnTo>
                <a:lnTo>
                  <a:pt x="1380472" y="466844"/>
                </a:lnTo>
                <a:lnTo>
                  <a:pt x="1378881" y="484605"/>
                </a:lnTo>
                <a:lnTo>
                  <a:pt x="1377290" y="502048"/>
                </a:lnTo>
                <a:lnTo>
                  <a:pt x="1375380" y="519491"/>
                </a:lnTo>
                <a:lnTo>
                  <a:pt x="1372516" y="536934"/>
                </a:lnTo>
                <a:lnTo>
                  <a:pt x="1369652" y="554378"/>
                </a:lnTo>
                <a:lnTo>
                  <a:pt x="1367106" y="564843"/>
                </a:lnTo>
                <a:lnTo>
                  <a:pt x="1364878" y="574675"/>
                </a:lnTo>
                <a:lnTo>
                  <a:pt x="1334646" y="547717"/>
                </a:lnTo>
                <a:lnTo>
                  <a:pt x="1168210" y="399609"/>
                </a:lnTo>
                <a:lnTo>
                  <a:pt x="1166618" y="387557"/>
                </a:lnTo>
                <a:lnTo>
                  <a:pt x="1166300" y="375188"/>
                </a:lnTo>
                <a:lnTo>
                  <a:pt x="1166618" y="369479"/>
                </a:lnTo>
                <a:lnTo>
                  <a:pt x="1166937" y="363136"/>
                </a:lnTo>
                <a:lnTo>
                  <a:pt x="1167573" y="357110"/>
                </a:lnTo>
                <a:lnTo>
                  <a:pt x="1168528" y="350767"/>
                </a:lnTo>
                <a:lnTo>
                  <a:pt x="1171074" y="330153"/>
                </a:lnTo>
                <a:lnTo>
                  <a:pt x="1173620" y="308269"/>
                </a:lnTo>
                <a:lnTo>
                  <a:pt x="1175847" y="285435"/>
                </a:lnTo>
                <a:lnTo>
                  <a:pt x="1177438" y="262283"/>
                </a:lnTo>
                <a:lnTo>
                  <a:pt x="1178393" y="238814"/>
                </a:lnTo>
                <a:lnTo>
                  <a:pt x="1178711" y="227079"/>
                </a:lnTo>
                <a:lnTo>
                  <a:pt x="1178711" y="215027"/>
                </a:lnTo>
                <a:lnTo>
                  <a:pt x="1178393" y="203293"/>
                </a:lnTo>
                <a:lnTo>
                  <a:pt x="1178075" y="191241"/>
                </a:lnTo>
                <a:lnTo>
                  <a:pt x="1177438" y="179507"/>
                </a:lnTo>
                <a:lnTo>
                  <a:pt x="1176484" y="167772"/>
                </a:lnTo>
                <a:lnTo>
                  <a:pt x="1175211" y="155720"/>
                </a:lnTo>
                <a:lnTo>
                  <a:pt x="1173938" y="144303"/>
                </a:lnTo>
                <a:lnTo>
                  <a:pt x="1172028" y="132568"/>
                </a:lnTo>
                <a:lnTo>
                  <a:pt x="1169801" y="121151"/>
                </a:lnTo>
                <a:lnTo>
                  <a:pt x="1167573" y="109734"/>
                </a:lnTo>
                <a:lnTo>
                  <a:pt x="1164391" y="98633"/>
                </a:lnTo>
                <a:lnTo>
                  <a:pt x="1161208" y="87533"/>
                </a:lnTo>
                <a:lnTo>
                  <a:pt x="1157708" y="76750"/>
                </a:lnTo>
                <a:lnTo>
                  <a:pt x="1153571" y="66284"/>
                </a:lnTo>
                <a:lnTo>
                  <a:pt x="1149115" y="55818"/>
                </a:lnTo>
                <a:lnTo>
                  <a:pt x="1144342" y="45670"/>
                </a:lnTo>
                <a:lnTo>
                  <a:pt x="1138932" y="35838"/>
                </a:lnTo>
                <a:lnTo>
                  <a:pt x="1133204" y="26641"/>
                </a:lnTo>
                <a:lnTo>
                  <a:pt x="1126839" y="17443"/>
                </a:lnTo>
                <a:lnTo>
                  <a:pt x="1119838" y="8563"/>
                </a:lnTo>
                <a:lnTo>
                  <a:pt x="1112837"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255" kern="0">
              <a:solidFill>
                <a:srgbClr val="405C78"/>
              </a:solidFill>
              <a:latin typeface="Arial" panose="020B0604020202020204" pitchFamily="34" charset="0"/>
              <a:ea typeface="微软雅黑" panose="020B0503020204020204" pitchFamily="34" charset="-122"/>
            </a:endParaRPr>
          </a:p>
        </p:txBody>
      </p:sp>
      <p:sp>
        <p:nvSpPr>
          <p:cNvPr id="12" name="KSO_Shape"/>
          <p:cNvSpPr/>
          <p:nvPr/>
        </p:nvSpPr>
        <p:spPr bwMode="auto">
          <a:xfrm>
            <a:off x="2504007" y="2327135"/>
            <a:ext cx="376442" cy="513330"/>
          </a:xfrm>
          <a:custGeom>
            <a:avLst/>
            <a:gdLst>
              <a:gd name="T0" fmla="*/ 821150 w 1122363"/>
              <a:gd name="T1" fmla="*/ 1319439 h 1531938"/>
              <a:gd name="T2" fmla="*/ 818610 w 1122363"/>
              <a:gd name="T3" fmla="*/ 1374324 h 1531938"/>
              <a:gd name="T4" fmla="*/ 763001 w 1122363"/>
              <a:gd name="T5" fmla="*/ 1407818 h 1531938"/>
              <a:gd name="T6" fmla="*/ 617712 w 1122363"/>
              <a:gd name="T7" fmla="*/ 1069756 h 1531938"/>
              <a:gd name="T8" fmla="*/ 595045 w 1122363"/>
              <a:gd name="T9" fmla="*/ 1020228 h 1531938"/>
              <a:gd name="T10" fmla="*/ 616862 w 1122363"/>
              <a:gd name="T11" fmla="*/ 985788 h 1531938"/>
              <a:gd name="T12" fmla="*/ 638822 w 1122363"/>
              <a:gd name="T13" fmla="*/ 861065 h 1531938"/>
              <a:gd name="T14" fmla="*/ 533011 w 1122363"/>
              <a:gd name="T15" fmla="*/ 900272 h 1531938"/>
              <a:gd name="T16" fmla="*/ 472344 w 1122363"/>
              <a:gd name="T17" fmla="*/ 959225 h 1531938"/>
              <a:gd name="T18" fmla="*/ 447514 w 1122363"/>
              <a:gd name="T19" fmla="*/ 1068950 h 1531938"/>
              <a:gd name="T20" fmla="*/ 483631 w 1122363"/>
              <a:gd name="T21" fmla="*/ 1155544 h 1531938"/>
              <a:gd name="T22" fmla="*/ 563202 w 1122363"/>
              <a:gd name="T23" fmla="*/ 1213369 h 1531938"/>
              <a:gd name="T24" fmla="*/ 641644 w 1122363"/>
              <a:gd name="T25" fmla="*/ 1407149 h 1531938"/>
              <a:gd name="T26" fmla="*/ 522288 w 1122363"/>
              <a:gd name="T27" fmla="*/ 1360326 h 1531938"/>
              <a:gd name="T28" fmla="*/ 562920 w 1122363"/>
              <a:gd name="T29" fmla="*/ 1503052 h 1531938"/>
              <a:gd name="T30" fmla="*/ 767489 w 1122363"/>
              <a:gd name="T31" fmla="*/ 1526182 h 1531938"/>
              <a:gd name="T32" fmla="*/ 873019 w 1122363"/>
              <a:gd name="T33" fmla="*/ 1493462 h 1531938"/>
              <a:gd name="T34" fmla="*/ 940739 w 1122363"/>
              <a:gd name="T35" fmla="*/ 1437049 h 1531938"/>
              <a:gd name="T36" fmla="*/ 975445 w 1122363"/>
              <a:gd name="T37" fmla="*/ 1352710 h 1531938"/>
              <a:gd name="T38" fmla="*/ 957387 w 1122363"/>
              <a:gd name="T39" fmla="*/ 1244960 h 1531938"/>
              <a:gd name="T40" fmla="*/ 862579 w 1122363"/>
              <a:gd name="T41" fmla="*/ 1159211 h 1531938"/>
              <a:gd name="T42" fmla="*/ 777366 w 1122363"/>
              <a:gd name="T43" fmla="*/ 984893 h 1531938"/>
              <a:gd name="T44" fmla="*/ 941021 w 1122363"/>
              <a:gd name="T45" fmla="*/ 1068103 h 1531938"/>
              <a:gd name="T46" fmla="*/ 812918 w 1122363"/>
              <a:gd name="T47" fmla="*/ 868963 h 1531938"/>
              <a:gd name="T48" fmla="*/ 768618 w 1122363"/>
              <a:gd name="T49" fmla="*/ 464758 h 1531938"/>
              <a:gd name="T50" fmla="*/ 956258 w 1122363"/>
              <a:gd name="T51" fmla="*/ 515531 h 1531938"/>
              <a:gd name="T52" fmla="*/ 1106652 w 1122363"/>
              <a:gd name="T53" fmla="*/ 632589 h 1531938"/>
              <a:gd name="T54" fmla="*/ 1227702 w 1122363"/>
              <a:gd name="T55" fmla="*/ 820164 h 1531938"/>
              <a:gd name="T56" fmla="*/ 1327023 w 1122363"/>
              <a:gd name="T57" fmla="*/ 1081925 h 1531938"/>
              <a:gd name="T58" fmla="*/ 1396717 w 1122363"/>
              <a:gd name="T59" fmla="*/ 1393892 h 1531938"/>
              <a:gd name="T60" fmla="*/ 1355239 w 1122363"/>
              <a:gd name="T61" fmla="*/ 1597827 h 1531938"/>
              <a:gd name="T62" fmla="*/ 1228829 w 1122363"/>
              <a:gd name="T63" fmla="*/ 1750144 h 1531938"/>
              <a:gd name="T64" fmla="*/ 1040908 w 1122363"/>
              <a:gd name="T65" fmla="*/ 1850561 h 1531938"/>
              <a:gd name="T66" fmla="*/ 813764 w 1122363"/>
              <a:gd name="T67" fmla="*/ 1899358 h 1531938"/>
              <a:gd name="T68" fmla="*/ 571385 w 1122363"/>
              <a:gd name="T69" fmla="*/ 1896538 h 1531938"/>
              <a:gd name="T70" fmla="*/ 341985 w 1122363"/>
              <a:gd name="T71" fmla="*/ 1837867 h 1531938"/>
              <a:gd name="T72" fmla="*/ 152933 w 1122363"/>
              <a:gd name="T73" fmla="*/ 1725604 h 1531938"/>
              <a:gd name="T74" fmla="*/ 31320 w 1122363"/>
              <a:gd name="T75" fmla="*/ 1563133 h 1531938"/>
              <a:gd name="T76" fmla="*/ 3668 w 1122363"/>
              <a:gd name="T77" fmla="*/ 1352710 h 1531938"/>
              <a:gd name="T78" fmla="*/ 126691 w 1122363"/>
              <a:gd name="T79" fmla="*/ 958096 h 1531938"/>
              <a:gd name="T80" fmla="*/ 230811 w 1122363"/>
              <a:gd name="T81" fmla="*/ 743160 h 1531938"/>
              <a:gd name="T82" fmla="*/ 362301 w 1122363"/>
              <a:gd name="T83" fmla="*/ 582099 h 1531938"/>
              <a:gd name="T84" fmla="*/ 534421 w 1122363"/>
              <a:gd name="T85" fmla="*/ 485632 h 1531938"/>
              <a:gd name="T86" fmla="*/ 596426 w 1122363"/>
              <a:gd name="T87" fmla="*/ 1978 h 1531938"/>
              <a:gd name="T88" fmla="*/ 686940 w 1122363"/>
              <a:gd name="T89" fmla="*/ 37299 h 1531938"/>
              <a:gd name="T90" fmla="*/ 778299 w 1122363"/>
              <a:gd name="T91" fmla="*/ 32213 h 1531938"/>
              <a:gd name="T92" fmla="*/ 882912 w 1122363"/>
              <a:gd name="T93" fmla="*/ 282 h 1531938"/>
              <a:gd name="T94" fmla="*/ 944383 w 1122363"/>
              <a:gd name="T95" fmla="*/ 34192 h 1531938"/>
              <a:gd name="T96" fmla="*/ 991755 w 1122363"/>
              <a:gd name="T97" fmla="*/ 157394 h 1531938"/>
              <a:gd name="T98" fmla="*/ 1048714 w 1122363"/>
              <a:gd name="T99" fmla="*/ 165023 h 1531938"/>
              <a:gd name="T100" fmla="*/ 1092702 w 1122363"/>
              <a:gd name="T101" fmla="*/ 159655 h 1531938"/>
              <a:gd name="T102" fmla="*/ 1063377 w 1122363"/>
              <a:gd name="T103" fmla="*/ 261663 h 1531938"/>
              <a:gd name="T104" fmla="*/ 978784 w 1122363"/>
              <a:gd name="T105" fmla="*/ 348130 h 1531938"/>
              <a:gd name="T106" fmla="*/ 836387 w 1122363"/>
              <a:gd name="T107" fmla="*/ 422166 h 1531938"/>
              <a:gd name="T108" fmla="*/ 657614 w 1122363"/>
              <a:gd name="T109" fmla="*/ 404646 h 1531938"/>
              <a:gd name="T110" fmla="*/ 554694 w 1122363"/>
              <a:gd name="T111" fmla="*/ 419340 h 1531938"/>
              <a:gd name="T112" fmla="*/ 313322 w 1122363"/>
              <a:gd name="T113" fmla="*/ 219560 h 1531938"/>
              <a:gd name="T114" fmla="*/ 410321 w 1122363"/>
              <a:gd name="T115" fmla="*/ 170392 h 1531938"/>
              <a:gd name="T116" fmla="*/ 485327 w 1122363"/>
              <a:gd name="T117" fmla="*/ 159089 h 1531938"/>
              <a:gd name="T118" fmla="*/ 519164 w 1122363"/>
              <a:gd name="T119" fmla="*/ 54537 h 15319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22363" h="1531938">
                <a:moveTo>
                  <a:pt x="600075" y="1019175"/>
                </a:moveTo>
                <a:lnTo>
                  <a:pt x="608240" y="1022344"/>
                </a:lnTo>
                <a:lnTo>
                  <a:pt x="615950" y="1025965"/>
                </a:lnTo>
                <a:lnTo>
                  <a:pt x="622981" y="1029134"/>
                </a:lnTo>
                <a:lnTo>
                  <a:pt x="629331" y="1032303"/>
                </a:lnTo>
                <a:lnTo>
                  <a:pt x="635227" y="1035925"/>
                </a:lnTo>
                <a:lnTo>
                  <a:pt x="640443" y="1039093"/>
                </a:lnTo>
                <a:lnTo>
                  <a:pt x="644979" y="1042488"/>
                </a:lnTo>
                <a:lnTo>
                  <a:pt x="649061" y="1045884"/>
                </a:lnTo>
                <a:lnTo>
                  <a:pt x="652236" y="1049505"/>
                </a:lnTo>
                <a:lnTo>
                  <a:pt x="655411" y="1053127"/>
                </a:lnTo>
                <a:lnTo>
                  <a:pt x="657906" y="1056974"/>
                </a:lnTo>
                <a:lnTo>
                  <a:pt x="659720" y="1061049"/>
                </a:lnTo>
                <a:lnTo>
                  <a:pt x="661534" y="1065576"/>
                </a:lnTo>
                <a:lnTo>
                  <a:pt x="662668" y="1070329"/>
                </a:lnTo>
                <a:lnTo>
                  <a:pt x="663348" y="1074856"/>
                </a:lnTo>
                <a:lnTo>
                  <a:pt x="663575" y="1080062"/>
                </a:lnTo>
                <a:lnTo>
                  <a:pt x="663575" y="1083230"/>
                </a:lnTo>
                <a:lnTo>
                  <a:pt x="663348" y="1086626"/>
                </a:lnTo>
                <a:lnTo>
                  <a:pt x="662895" y="1089568"/>
                </a:lnTo>
                <a:lnTo>
                  <a:pt x="662441" y="1092510"/>
                </a:lnTo>
                <a:lnTo>
                  <a:pt x="661761" y="1095227"/>
                </a:lnTo>
                <a:lnTo>
                  <a:pt x="660854" y="1097716"/>
                </a:lnTo>
                <a:lnTo>
                  <a:pt x="659947" y="1100432"/>
                </a:lnTo>
                <a:lnTo>
                  <a:pt x="659040" y="1102922"/>
                </a:lnTo>
                <a:lnTo>
                  <a:pt x="657679" y="1105186"/>
                </a:lnTo>
                <a:lnTo>
                  <a:pt x="656545" y="1107449"/>
                </a:lnTo>
                <a:lnTo>
                  <a:pt x="654957" y="1109486"/>
                </a:lnTo>
                <a:lnTo>
                  <a:pt x="653143" y="1111523"/>
                </a:lnTo>
                <a:lnTo>
                  <a:pt x="651556" y="1113334"/>
                </a:lnTo>
                <a:lnTo>
                  <a:pt x="649515" y="1115145"/>
                </a:lnTo>
                <a:lnTo>
                  <a:pt x="647473" y="1116729"/>
                </a:lnTo>
                <a:lnTo>
                  <a:pt x="645206" y="1118087"/>
                </a:lnTo>
                <a:lnTo>
                  <a:pt x="640670" y="1120803"/>
                </a:lnTo>
                <a:lnTo>
                  <a:pt x="635681" y="1123520"/>
                </a:lnTo>
                <a:lnTo>
                  <a:pt x="630238" y="1126009"/>
                </a:lnTo>
                <a:lnTo>
                  <a:pt x="625022" y="1128046"/>
                </a:lnTo>
                <a:lnTo>
                  <a:pt x="619125" y="1130310"/>
                </a:lnTo>
                <a:lnTo>
                  <a:pt x="613002" y="1132121"/>
                </a:lnTo>
                <a:lnTo>
                  <a:pt x="606652" y="1133705"/>
                </a:lnTo>
                <a:lnTo>
                  <a:pt x="600075" y="1135063"/>
                </a:lnTo>
                <a:lnTo>
                  <a:pt x="600075" y="1019175"/>
                </a:lnTo>
                <a:close/>
                <a:moveTo>
                  <a:pt x="538162" y="779462"/>
                </a:moveTo>
                <a:lnTo>
                  <a:pt x="538162" y="877887"/>
                </a:lnTo>
                <a:lnTo>
                  <a:pt x="529967" y="875827"/>
                </a:lnTo>
                <a:lnTo>
                  <a:pt x="522227" y="873538"/>
                </a:lnTo>
                <a:lnTo>
                  <a:pt x="515398" y="870791"/>
                </a:lnTo>
                <a:lnTo>
                  <a:pt x="509024" y="868273"/>
                </a:lnTo>
                <a:lnTo>
                  <a:pt x="503333" y="865298"/>
                </a:lnTo>
                <a:lnTo>
                  <a:pt x="500829" y="863467"/>
                </a:lnTo>
                <a:lnTo>
                  <a:pt x="498553" y="861864"/>
                </a:lnTo>
                <a:lnTo>
                  <a:pt x="496276" y="860262"/>
                </a:lnTo>
                <a:lnTo>
                  <a:pt x="494227" y="858431"/>
                </a:lnTo>
                <a:lnTo>
                  <a:pt x="492406" y="856600"/>
                </a:lnTo>
                <a:lnTo>
                  <a:pt x="490813" y="854540"/>
                </a:lnTo>
                <a:lnTo>
                  <a:pt x="487626" y="850877"/>
                </a:lnTo>
                <a:lnTo>
                  <a:pt x="485122" y="846986"/>
                </a:lnTo>
                <a:lnTo>
                  <a:pt x="482618" y="843324"/>
                </a:lnTo>
                <a:lnTo>
                  <a:pt x="481024" y="839662"/>
                </a:lnTo>
                <a:lnTo>
                  <a:pt x="479658" y="835999"/>
                </a:lnTo>
                <a:lnTo>
                  <a:pt x="478520" y="832337"/>
                </a:lnTo>
                <a:lnTo>
                  <a:pt x="478065" y="828903"/>
                </a:lnTo>
                <a:lnTo>
                  <a:pt x="477837" y="825241"/>
                </a:lnTo>
                <a:lnTo>
                  <a:pt x="477837" y="822952"/>
                </a:lnTo>
                <a:lnTo>
                  <a:pt x="478065" y="820434"/>
                </a:lnTo>
                <a:lnTo>
                  <a:pt x="478520" y="817916"/>
                </a:lnTo>
                <a:lnTo>
                  <a:pt x="478975" y="815627"/>
                </a:lnTo>
                <a:lnTo>
                  <a:pt x="479431" y="813339"/>
                </a:lnTo>
                <a:lnTo>
                  <a:pt x="480341" y="810821"/>
                </a:lnTo>
                <a:lnTo>
                  <a:pt x="481252" y="808761"/>
                </a:lnTo>
                <a:lnTo>
                  <a:pt x="482162" y="806701"/>
                </a:lnTo>
                <a:lnTo>
                  <a:pt x="483528" y="804869"/>
                </a:lnTo>
                <a:lnTo>
                  <a:pt x="484894" y="802809"/>
                </a:lnTo>
                <a:lnTo>
                  <a:pt x="486260" y="800978"/>
                </a:lnTo>
                <a:lnTo>
                  <a:pt x="487853" y="799147"/>
                </a:lnTo>
                <a:lnTo>
                  <a:pt x="489447" y="797545"/>
                </a:lnTo>
                <a:lnTo>
                  <a:pt x="491496" y="795714"/>
                </a:lnTo>
                <a:lnTo>
                  <a:pt x="495593" y="792738"/>
                </a:lnTo>
                <a:lnTo>
                  <a:pt x="500146" y="789991"/>
                </a:lnTo>
                <a:lnTo>
                  <a:pt x="504699" y="787244"/>
                </a:lnTo>
                <a:lnTo>
                  <a:pt x="509935" y="785184"/>
                </a:lnTo>
                <a:lnTo>
                  <a:pt x="515170" y="783582"/>
                </a:lnTo>
                <a:lnTo>
                  <a:pt x="520634" y="781980"/>
                </a:lnTo>
                <a:lnTo>
                  <a:pt x="526097" y="780835"/>
                </a:lnTo>
                <a:lnTo>
                  <a:pt x="532016" y="779920"/>
                </a:lnTo>
                <a:lnTo>
                  <a:pt x="538162" y="779462"/>
                </a:lnTo>
                <a:close/>
                <a:moveTo>
                  <a:pt x="538626" y="654332"/>
                </a:moveTo>
                <a:lnTo>
                  <a:pt x="538626" y="688810"/>
                </a:lnTo>
                <a:lnTo>
                  <a:pt x="530011" y="689945"/>
                </a:lnTo>
                <a:lnTo>
                  <a:pt x="521624" y="691079"/>
                </a:lnTo>
                <a:lnTo>
                  <a:pt x="513236" y="692440"/>
                </a:lnTo>
                <a:lnTo>
                  <a:pt x="505302" y="694028"/>
                </a:lnTo>
                <a:lnTo>
                  <a:pt x="497594" y="695842"/>
                </a:lnTo>
                <a:lnTo>
                  <a:pt x="490113" y="697657"/>
                </a:lnTo>
                <a:lnTo>
                  <a:pt x="482859" y="699471"/>
                </a:lnTo>
                <a:lnTo>
                  <a:pt x="475831" y="701740"/>
                </a:lnTo>
                <a:lnTo>
                  <a:pt x="469257" y="704008"/>
                </a:lnTo>
                <a:lnTo>
                  <a:pt x="462683" y="706276"/>
                </a:lnTo>
                <a:lnTo>
                  <a:pt x="456336" y="708998"/>
                </a:lnTo>
                <a:lnTo>
                  <a:pt x="450215" y="711720"/>
                </a:lnTo>
                <a:lnTo>
                  <a:pt x="444321" y="714442"/>
                </a:lnTo>
                <a:lnTo>
                  <a:pt x="438654" y="717618"/>
                </a:lnTo>
                <a:lnTo>
                  <a:pt x="433440" y="720567"/>
                </a:lnTo>
                <a:lnTo>
                  <a:pt x="428226" y="723969"/>
                </a:lnTo>
                <a:lnTo>
                  <a:pt x="423238" y="727372"/>
                </a:lnTo>
                <a:lnTo>
                  <a:pt x="418478" y="731001"/>
                </a:lnTo>
                <a:lnTo>
                  <a:pt x="413944" y="734403"/>
                </a:lnTo>
                <a:lnTo>
                  <a:pt x="409410" y="738033"/>
                </a:lnTo>
                <a:lnTo>
                  <a:pt x="405556" y="741435"/>
                </a:lnTo>
                <a:lnTo>
                  <a:pt x="401476" y="744837"/>
                </a:lnTo>
                <a:lnTo>
                  <a:pt x="397849" y="748694"/>
                </a:lnTo>
                <a:lnTo>
                  <a:pt x="394221" y="752323"/>
                </a:lnTo>
                <a:lnTo>
                  <a:pt x="391048" y="755952"/>
                </a:lnTo>
                <a:lnTo>
                  <a:pt x="387874" y="760035"/>
                </a:lnTo>
                <a:lnTo>
                  <a:pt x="384927" y="763664"/>
                </a:lnTo>
                <a:lnTo>
                  <a:pt x="382207" y="767520"/>
                </a:lnTo>
                <a:lnTo>
                  <a:pt x="379486" y="771377"/>
                </a:lnTo>
                <a:lnTo>
                  <a:pt x="377219" y="775460"/>
                </a:lnTo>
                <a:lnTo>
                  <a:pt x="375179" y="779316"/>
                </a:lnTo>
                <a:lnTo>
                  <a:pt x="373366" y="783399"/>
                </a:lnTo>
                <a:lnTo>
                  <a:pt x="369738" y="791338"/>
                </a:lnTo>
                <a:lnTo>
                  <a:pt x="367018" y="799277"/>
                </a:lnTo>
                <a:lnTo>
                  <a:pt x="364298" y="806989"/>
                </a:lnTo>
                <a:lnTo>
                  <a:pt x="362258" y="814701"/>
                </a:lnTo>
                <a:lnTo>
                  <a:pt x="360671" y="822187"/>
                </a:lnTo>
                <a:lnTo>
                  <a:pt x="359537" y="829672"/>
                </a:lnTo>
                <a:lnTo>
                  <a:pt x="358857" y="836931"/>
                </a:lnTo>
                <a:lnTo>
                  <a:pt x="358630" y="844189"/>
                </a:lnTo>
                <a:lnTo>
                  <a:pt x="358857" y="851901"/>
                </a:lnTo>
                <a:lnTo>
                  <a:pt x="359537" y="859614"/>
                </a:lnTo>
                <a:lnTo>
                  <a:pt x="360444" y="867326"/>
                </a:lnTo>
                <a:lnTo>
                  <a:pt x="362031" y="874811"/>
                </a:lnTo>
                <a:lnTo>
                  <a:pt x="363844" y="882297"/>
                </a:lnTo>
                <a:lnTo>
                  <a:pt x="366111" y="889782"/>
                </a:lnTo>
                <a:lnTo>
                  <a:pt x="368832" y="897267"/>
                </a:lnTo>
                <a:lnTo>
                  <a:pt x="371779" y="904526"/>
                </a:lnTo>
                <a:lnTo>
                  <a:pt x="373592" y="907928"/>
                </a:lnTo>
                <a:lnTo>
                  <a:pt x="375633" y="911558"/>
                </a:lnTo>
                <a:lnTo>
                  <a:pt x="377673" y="915187"/>
                </a:lnTo>
                <a:lnTo>
                  <a:pt x="379940" y="918816"/>
                </a:lnTo>
                <a:lnTo>
                  <a:pt x="382660" y="922219"/>
                </a:lnTo>
                <a:lnTo>
                  <a:pt x="385380" y="925848"/>
                </a:lnTo>
                <a:lnTo>
                  <a:pt x="388554" y="929250"/>
                </a:lnTo>
                <a:lnTo>
                  <a:pt x="391501" y="932880"/>
                </a:lnTo>
                <a:lnTo>
                  <a:pt x="395128" y="936282"/>
                </a:lnTo>
                <a:lnTo>
                  <a:pt x="398529" y="939685"/>
                </a:lnTo>
                <a:lnTo>
                  <a:pt x="402609" y="943087"/>
                </a:lnTo>
                <a:lnTo>
                  <a:pt x="406463" y="946489"/>
                </a:lnTo>
                <a:lnTo>
                  <a:pt x="410770" y="949892"/>
                </a:lnTo>
                <a:lnTo>
                  <a:pt x="415077" y="953294"/>
                </a:lnTo>
                <a:lnTo>
                  <a:pt x="424372" y="959646"/>
                </a:lnTo>
                <a:lnTo>
                  <a:pt x="429586" y="963048"/>
                </a:lnTo>
                <a:lnTo>
                  <a:pt x="434800" y="966224"/>
                </a:lnTo>
                <a:lnTo>
                  <a:pt x="440467" y="969626"/>
                </a:lnTo>
                <a:lnTo>
                  <a:pt x="446361" y="972575"/>
                </a:lnTo>
                <a:lnTo>
                  <a:pt x="452482" y="975751"/>
                </a:lnTo>
                <a:lnTo>
                  <a:pt x="459056" y="978473"/>
                </a:lnTo>
                <a:lnTo>
                  <a:pt x="465630" y="981421"/>
                </a:lnTo>
                <a:lnTo>
                  <a:pt x="472658" y="984370"/>
                </a:lnTo>
                <a:lnTo>
                  <a:pt x="479912" y="987092"/>
                </a:lnTo>
                <a:lnTo>
                  <a:pt x="487619" y="989814"/>
                </a:lnTo>
                <a:lnTo>
                  <a:pt x="495327" y="992309"/>
                </a:lnTo>
                <a:lnTo>
                  <a:pt x="503488" y="994804"/>
                </a:lnTo>
                <a:lnTo>
                  <a:pt x="520490" y="1000021"/>
                </a:lnTo>
                <a:lnTo>
                  <a:pt x="538626" y="1004785"/>
                </a:lnTo>
                <a:lnTo>
                  <a:pt x="538626" y="1135439"/>
                </a:lnTo>
                <a:lnTo>
                  <a:pt x="530918" y="1134305"/>
                </a:lnTo>
                <a:lnTo>
                  <a:pt x="523210" y="1133171"/>
                </a:lnTo>
                <a:lnTo>
                  <a:pt x="515503" y="1131583"/>
                </a:lnTo>
                <a:lnTo>
                  <a:pt x="507795" y="1129768"/>
                </a:lnTo>
                <a:lnTo>
                  <a:pt x="500088" y="1127727"/>
                </a:lnTo>
                <a:lnTo>
                  <a:pt x="492607" y="1125685"/>
                </a:lnTo>
                <a:lnTo>
                  <a:pt x="485126" y="1123417"/>
                </a:lnTo>
                <a:lnTo>
                  <a:pt x="477645" y="1120695"/>
                </a:lnTo>
                <a:lnTo>
                  <a:pt x="470164" y="1117973"/>
                </a:lnTo>
                <a:lnTo>
                  <a:pt x="462683" y="1115024"/>
                </a:lnTo>
                <a:lnTo>
                  <a:pt x="455429" y="1111849"/>
                </a:lnTo>
                <a:lnTo>
                  <a:pt x="448175" y="1108673"/>
                </a:lnTo>
                <a:lnTo>
                  <a:pt x="440920" y="1105044"/>
                </a:lnTo>
                <a:lnTo>
                  <a:pt x="433893" y="1101641"/>
                </a:lnTo>
                <a:lnTo>
                  <a:pt x="426639" y="1097785"/>
                </a:lnTo>
                <a:lnTo>
                  <a:pt x="419611" y="1093929"/>
                </a:lnTo>
                <a:lnTo>
                  <a:pt x="405783" y="1085310"/>
                </a:lnTo>
                <a:lnTo>
                  <a:pt x="392181" y="1076690"/>
                </a:lnTo>
                <a:lnTo>
                  <a:pt x="379033" y="1067617"/>
                </a:lnTo>
                <a:lnTo>
                  <a:pt x="366338" y="1058317"/>
                </a:lnTo>
                <a:lnTo>
                  <a:pt x="366338" y="1169917"/>
                </a:lnTo>
                <a:lnTo>
                  <a:pt x="376313" y="1175588"/>
                </a:lnTo>
                <a:lnTo>
                  <a:pt x="386287" y="1181032"/>
                </a:lnTo>
                <a:lnTo>
                  <a:pt x="396715" y="1186249"/>
                </a:lnTo>
                <a:lnTo>
                  <a:pt x="407370" y="1191466"/>
                </a:lnTo>
                <a:lnTo>
                  <a:pt x="418251" y="1196003"/>
                </a:lnTo>
                <a:lnTo>
                  <a:pt x="429359" y="1200539"/>
                </a:lnTo>
                <a:lnTo>
                  <a:pt x="440694" y="1204849"/>
                </a:lnTo>
                <a:lnTo>
                  <a:pt x="452255" y="1208705"/>
                </a:lnTo>
                <a:lnTo>
                  <a:pt x="464043" y="1212561"/>
                </a:lnTo>
                <a:lnTo>
                  <a:pt x="475151" y="1215964"/>
                </a:lnTo>
                <a:lnTo>
                  <a:pt x="486486" y="1218686"/>
                </a:lnTo>
                <a:lnTo>
                  <a:pt x="497367" y="1221634"/>
                </a:lnTo>
                <a:lnTo>
                  <a:pt x="508022" y="1223903"/>
                </a:lnTo>
                <a:lnTo>
                  <a:pt x="518450" y="1225944"/>
                </a:lnTo>
                <a:lnTo>
                  <a:pt x="528878" y="1227759"/>
                </a:lnTo>
                <a:lnTo>
                  <a:pt x="538626" y="1229120"/>
                </a:lnTo>
                <a:lnTo>
                  <a:pt x="538626" y="1297396"/>
                </a:lnTo>
                <a:lnTo>
                  <a:pt x="600740" y="1297396"/>
                </a:lnTo>
                <a:lnTo>
                  <a:pt x="600740" y="1229120"/>
                </a:lnTo>
                <a:lnTo>
                  <a:pt x="608674" y="1228213"/>
                </a:lnTo>
                <a:lnTo>
                  <a:pt x="616608" y="1227305"/>
                </a:lnTo>
                <a:lnTo>
                  <a:pt x="624089" y="1225944"/>
                </a:lnTo>
                <a:lnTo>
                  <a:pt x="631570" y="1224810"/>
                </a:lnTo>
                <a:lnTo>
                  <a:pt x="638824" y="1223449"/>
                </a:lnTo>
                <a:lnTo>
                  <a:pt x="645852" y="1221861"/>
                </a:lnTo>
                <a:lnTo>
                  <a:pt x="652880" y="1220273"/>
                </a:lnTo>
                <a:lnTo>
                  <a:pt x="659454" y="1218232"/>
                </a:lnTo>
                <a:lnTo>
                  <a:pt x="666028" y="1216191"/>
                </a:lnTo>
                <a:lnTo>
                  <a:pt x="672375" y="1214149"/>
                </a:lnTo>
                <a:lnTo>
                  <a:pt x="678723" y="1211881"/>
                </a:lnTo>
                <a:lnTo>
                  <a:pt x="684617" y="1209386"/>
                </a:lnTo>
                <a:lnTo>
                  <a:pt x="690284" y="1206890"/>
                </a:lnTo>
                <a:lnTo>
                  <a:pt x="695951" y="1203942"/>
                </a:lnTo>
                <a:lnTo>
                  <a:pt x="701392" y="1200993"/>
                </a:lnTo>
                <a:lnTo>
                  <a:pt x="706833" y="1198044"/>
                </a:lnTo>
                <a:lnTo>
                  <a:pt x="711593" y="1194868"/>
                </a:lnTo>
                <a:lnTo>
                  <a:pt x="716581" y="1191693"/>
                </a:lnTo>
                <a:lnTo>
                  <a:pt x="721341" y="1188290"/>
                </a:lnTo>
                <a:lnTo>
                  <a:pt x="725875" y="1184888"/>
                </a:lnTo>
                <a:lnTo>
                  <a:pt x="730182" y="1181486"/>
                </a:lnTo>
                <a:lnTo>
                  <a:pt x="734263" y="1178083"/>
                </a:lnTo>
                <a:lnTo>
                  <a:pt x="738343" y="1174227"/>
                </a:lnTo>
                <a:lnTo>
                  <a:pt x="742197" y="1170825"/>
                </a:lnTo>
                <a:lnTo>
                  <a:pt x="745824" y="1166968"/>
                </a:lnTo>
                <a:lnTo>
                  <a:pt x="749225" y="1163339"/>
                </a:lnTo>
                <a:lnTo>
                  <a:pt x="752625" y="1159256"/>
                </a:lnTo>
                <a:lnTo>
                  <a:pt x="755799" y="1155627"/>
                </a:lnTo>
                <a:lnTo>
                  <a:pt x="758746" y="1151544"/>
                </a:lnTo>
                <a:lnTo>
                  <a:pt x="761466" y="1147461"/>
                </a:lnTo>
                <a:lnTo>
                  <a:pt x="763960" y="1143378"/>
                </a:lnTo>
                <a:lnTo>
                  <a:pt x="766453" y="1139295"/>
                </a:lnTo>
                <a:lnTo>
                  <a:pt x="770760" y="1130676"/>
                </a:lnTo>
                <a:lnTo>
                  <a:pt x="774614" y="1122056"/>
                </a:lnTo>
                <a:lnTo>
                  <a:pt x="777561" y="1113436"/>
                </a:lnTo>
                <a:lnTo>
                  <a:pt x="778921" y="1109354"/>
                </a:lnTo>
                <a:lnTo>
                  <a:pt x="780055" y="1105044"/>
                </a:lnTo>
                <a:lnTo>
                  <a:pt x="781415" y="1100507"/>
                </a:lnTo>
                <a:lnTo>
                  <a:pt x="782322" y="1096424"/>
                </a:lnTo>
                <a:lnTo>
                  <a:pt x="783002" y="1092114"/>
                </a:lnTo>
                <a:lnTo>
                  <a:pt x="783682" y="1087805"/>
                </a:lnTo>
                <a:lnTo>
                  <a:pt x="784135" y="1083495"/>
                </a:lnTo>
                <a:lnTo>
                  <a:pt x="784589" y="1079185"/>
                </a:lnTo>
                <a:lnTo>
                  <a:pt x="784816" y="1074875"/>
                </a:lnTo>
                <a:lnTo>
                  <a:pt x="784816" y="1070339"/>
                </a:lnTo>
                <a:lnTo>
                  <a:pt x="784589" y="1061719"/>
                </a:lnTo>
                <a:lnTo>
                  <a:pt x="784135" y="1053326"/>
                </a:lnTo>
                <a:lnTo>
                  <a:pt x="783229" y="1045161"/>
                </a:lnTo>
                <a:lnTo>
                  <a:pt x="781869" y="1037222"/>
                </a:lnTo>
                <a:lnTo>
                  <a:pt x="779828" y="1029509"/>
                </a:lnTo>
                <a:lnTo>
                  <a:pt x="777788" y="1022251"/>
                </a:lnTo>
                <a:lnTo>
                  <a:pt x="775294" y="1014992"/>
                </a:lnTo>
                <a:lnTo>
                  <a:pt x="772347" y="1007960"/>
                </a:lnTo>
                <a:lnTo>
                  <a:pt x="769174" y="1001156"/>
                </a:lnTo>
                <a:lnTo>
                  <a:pt x="765320" y="994577"/>
                </a:lnTo>
                <a:lnTo>
                  <a:pt x="761466" y="988226"/>
                </a:lnTo>
                <a:lnTo>
                  <a:pt x="756705" y="982329"/>
                </a:lnTo>
                <a:lnTo>
                  <a:pt x="752172" y="976431"/>
                </a:lnTo>
                <a:lnTo>
                  <a:pt x="746731" y="970987"/>
                </a:lnTo>
                <a:lnTo>
                  <a:pt x="741064" y="965543"/>
                </a:lnTo>
                <a:lnTo>
                  <a:pt x="734943" y="960553"/>
                </a:lnTo>
                <a:lnTo>
                  <a:pt x="728822" y="955563"/>
                </a:lnTo>
                <a:lnTo>
                  <a:pt x="722248" y="950572"/>
                </a:lnTo>
                <a:lnTo>
                  <a:pt x="715220" y="946036"/>
                </a:lnTo>
                <a:lnTo>
                  <a:pt x="708193" y="941272"/>
                </a:lnTo>
                <a:lnTo>
                  <a:pt x="700712" y="936509"/>
                </a:lnTo>
                <a:lnTo>
                  <a:pt x="693004" y="932199"/>
                </a:lnTo>
                <a:lnTo>
                  <a:pt x="685070" y="927889"/>
                </a:lnTo>
                <a:lnTo>
                  <a:pt x="676456" y="923806"/>
                </a:lnTo>
                <a:lnTo>
                  <a:pt x="668068" y="919497"/>
                </a:lnTo>
                <a:lnTo>
                  <a:pt x="659227" y="915641"/>
                </a:lnTo>
                <a:lnTo>
                  <a:pt x="650159" y="911558"/>
                </a:lnTo>
                <a:lnTo>
                  <a:pt x="641091" y="907475"/>
                </a:lnTo>
                <a:lnTo>
                  <a:pt x="631117" y="903845"/>
                </a:lnTo>
                <a:lnTo>
                  <a:pt x="621369" y="899989"/>
                </a:lnTo>
                <a:lnTo>
                  <a:pt x="611394" y="896587"/>
                </a:lnTo>
                <a:lnTo>
                  <a:pt x="600740" y="892958"/>
                </a:lnTo>
                <a:lnTo>
                  <a:pt x="600740" y="785894"/>
                </a:lnTo>
                <a:lnTo>
                  <a:pt x="612755" y="788616"/>
                </a:lnTo>
                <a:lnTo>
                  <a:pt x="624543" y="792018"/>
                </a:lnTo>
                <a:lnTo>
                  <a:pt x="636331" y="795421"/>
                </a:lnTo>
                <a:lnTo>
                  <a:pt x="647892" y="799504"/>
                </a:lnTo>
                <a:lnTo>
                  <a:pt x="659227" y="803813"/>
                </a:lnTo>
                <a:lnTo>
                  <a:pt x="670562" y="808577"/>
                </a:lnTo>
                <a:lnTo>
                  <a:pt x="681443" y="813794"/>
                </a:lnTo>
                <a:lnTo>
                  <a:pt x="692324" y="819465"/>
                </a:lnTo>
                <a:lnTo>
                  <a:pt x="702752" y="824909"/>
                </a:lnTo>
                <a:lnTo>
                  <a:pt x="712727" y="830806"/>
                </a:lnTo>
                <a:lnTo>
                  <a:pt x="722475" y="836477"/>
                </a:lnTo>
                <a:lnTo>
                  <a:pt x="731542" y="842148"/>
                </a:lnTo>
                <a:lnTo>
                  <a:pt x="740157" y="847592"/>
                </a:lnTo>
                <a:lnTo>
                  <a:pt x="748318" y="853262"/>
                </a:lnTo>
                <a:lnTo>
                  <a:pt x="756025" y="858933"/>
                </a:lnTo>
                <a:lnTo>
                  <a:pt x="763280" y="864604"/>
                </a:lnTo>
                <a:lnTo>
                  <a:pt x="763280" y="748240"/>
                </a:lnTo>
                <a:lnTo>
                  <a:pt x="752625" y="741889"/>
                </a:lnTo>
                <a:lnTo>
                  <a:pt x="741744" y="735764"/>
                </a:lnTo>
                <a:lnTo>
                  <a:pt x="731316" y="730547"/>
                </a:lnTo>
                <a:lnTo>
                  <a:pt x="720888" y="725103"/>
                </a:lnTo>
                <a:lnTo>
                  <a:pt x="710913" y="720340"/>
                </a:lnTo>
                <a:lnTo>
                  <a:pt x="701165" y="716030"/>
                </a:lnTo>
                <a:lnTo>
                  <a:pt x="691644" y="711720"/>
                </a:lnTo>
                <a:lnTo>
                  <a:pt x="682123" y="708318"/>
                </a:lnTo>
                <a:lnTo>
                  <a:pt x="672602" y="704689"/>
                </a:lnTo>
                <a:lnTo>
                  <a:pt x="663081" y="701740"/>
                </a:lnTo>
                <a:lnTo>
                  <a:pt x="653106" y="698791"/>
                </a:lnTo>
                <a:lnTo>
                  <a:pt x="643132" y="696296"/>
                </a:lnTo>
                <a:lnTo>
                  <a:pt x="632930" y="694254"/>
                </a:lnTo>
                <a:lnTo>
                  <a:pt x="622276" y="691986"/>
                </a:lnTo>
                <a:lnTo>
                  <a:pt x="611848" y="690171"/>
                </a:lnTo>
                <a:lnTo>
                  <a:pt x="600740" y="688810"/>
                </a:lnTo>
                <a:lnTo>
                  <a:pt x="600740" y="654332"/>
                </a:lnTo>
                <a:lnTo>
                  <a:pt x="538626" y="654332"/>
                </a:lnTo>
                <a:close/>
                <a:moveTo>
                  <a:pt x="549280" y="371475"/>
                </a:moveTo>
                <a:lnTo>
                  <a:pt x="564015" y="371475"/>
                </a:lnTo>
                <a:lnTo>
                  <a:pt x="577844" y="371475"/>
                </a:lnTo>
                <a:lnTo>
                  <a:pt x="591219" y="371929"/>
                </a:lnTo>
                <a:lnTo>
                  <a:pt x="604594" y="372609"/>
                </a:lnTo>
                <a:lnTo>
                  <a:pt x="617515" y="373743"/>
                </a:lnTo>
                <a:lnTo>
                  <a:pt x="630210" y="375104"/>
                </a:lnTo>
                <a:lnTo>
                  <a:pt x="642905" y="376692"/>
                </a:lnTo>
                <a:lnTo>
                  <a:pt x="655373" y="378507"/>
                </a:lnTo>
                <a:lnTo>
                  <a:pt x="667388" y="380775"/>
                </a:lnTo>
                <a:lnTo>
                  <a:pt x="679403" y="383497"/>
                </a:lnTo>
                <a:lnTo>
                  <a:pt x="691191" y="386219"/>
                </a:lnTo>
                <a:lnTo>
                  <a:pt x="702752" y="389168"/>
                </a:lnTo>
                <a:lnTo>
                  <a:pt x="714314" y="392797"/>
                </a:lnTo>
                <a:lnTo>
                  <a:pt x="725422" y="396426"/>
                </a:lnTo>
                <a:lnTo>
                  <a:pt x="736530" y="400509"/>
                </a:lnTo>
                <a:lnTo>
                  <a:pt x="747184" y="405046"/>
                </a:lnTo>
                <a:lnTo>
                  <a:pt x="757839" y="409582"/>
                </a:lnTo>
                <a:lnTo>
                  <a:pt x="768267" y="414573"/>
                </a:lnTo>
                <a:lnTo>
                  <a:pt x="778468" y="420017"/>
                </a:lnTo>
                <a:lnTo>
                  <a:pt x="788669" y="425461"/>
                </a:lnTo>
                <a:lnTo>
                  <a:pt x="798644" y="431358"/>
                </a:lnTo>
                <a:lnTo>
                  <a:pt x="808392" y="437709"/>
                </a:lnTo>
                <a:lnTo>
                  <a:pt x="818140" y="444288"/>
                </a:lnTo>
                <a:lnTo>
                  <a:pt x="827434" y="451092"/>
                </a:lnTo>
                <a:lnTo>
                  <a:pt x="836729" y="458351"/>
                </a:lnTo>
                <a:lnTo>
                  <a:pt x="845796" y="466063"/>
                </a:lnTo>
                <a:lnTo>
                  <a:pt x="854864" y="473775"/>
                </a:lnTo>
                <a:lnTo>
                  <a:pt x="863705" y="481941"/>
                </a:lnTo>
                <a:lnTo>
                  <a:pt x="872319" y="490561"/>
                </a:lnTo>
                <a:lnTo>
                  <a:pt x="880934" y="499407"/>
                </a:lnTo>
                <a:lnTo>
                  <a:pt x="889095" y="508707"/>
                </a:lnTo>
                <a:lnTo>
                  <a:pt x="897483" y="518234"/>
                </a:lnTo>
                <a:lnTo>
                  <a:pt x="905417" y="527988"/>
                </a:lnTo>
                <a:lnTo>
                  <a:pt x="913351" y="538422"/>
                </a:lnTo>
                <a:lnTo>
                  <a:pt x="921512" y="548856"/>
                </a:lnTo>
                <a:lnTo>
                  <a:pt x="929220" y="559744"/>
                </a:lnTo>
                <a:lnTo>
                  <a:pt x="936701" y="571086"/>
                </a:lnTo>
                <a:lnTo>
                  <a:pt x="944182" y="582654"/>
                </a:lnTo>
                <a:lnTo>
                  <a:pt x="951436" y="594449"/>
                </a:lnTo>
                <a:lnTo>
                  <a:pt x="958690" y="606925"/>
                </a:lnTo>
                <a:lnTo>
                  <a:pt x="965944" y="619627"/>
                </a:lnTo>
                <a:lnTo>
                  <a:pt x="972745" y="632330"/>
                </a:lnTo>
                <a:lnTo>
                  <a:pt x="979546" y="645713"/>
                </a:lnTo>
                <a:lnTo>
                  <a:pt x="986347" y="659549"/>
                </a:lnTo>
                <a:lnTo>
                  <a:pt x="993148" y="673613"/>
                </a:lnTo>
                <a:lnTo>
                  <a:pt x="999722" y="687903"/>
                </a:lnTo>
                <a:lnTo>
                  <a:pt x="1006069" y="702647"/>
                </a:lnTo>
                <a:lnTo>
                  <a:pt x="1012643" y="717845"/>
                </a:lnTo>
                <a:lnTo>
                  <a:pt x="1018991" y="733269"/>
                </a:lnTo>
                <a:lnTo>
                  <a:pt x="1025111" y="748920"/>
                </a:lnTo>
                <a:lnTo>
                  <a:pt x="1031005" y="765252"/>
                </a:lnTo>
                <a:lnTo>
                  <a:pt x="1037126" y="781584"/>
                </a:lnTo>
                <a:lnTo>
                  <a:pt x="1043247" y="798823"/>
                </a:lnTo>
                <a:lnTo>
                  <a:pt x="1049141" y="816062"/>
                </a:lnTo>
                <a:lnTo>
                  <a:pt x="1054808" y="833528"/>
                </a:lnTo>
                <a:lnTo>
                  <a:pt x="1060476" y="851674"/>
                </a:lnTo>
                <a:lnTo>
                  <a:pt x="1066143" y="870048"/>
                </a:lnTo>
                <a:lnTo>
                  <a:pt x="1071810" y="888875"/>
                </a:lnTo>
                <a:lnTo>
                  <a:pt x="1077478" y="907928"/>
                </a:lnTo>
                <a:lnTo>
                  <a:pt x="1082692" y="927436"/>
                </a:lnTo>
                <a:lnTo>
                  <a:pt x="1088132" y="947624"/>
                </a:lnTo>
                <a:lnTo>
                  <a:pt x="1093573" y="967812"/>
                </a:lnTo>
                <a:lnTo>
                  <a:pt x="1098787" y="988453"/>
                </a:lnTo>
                <a:lnTo>
                  <a:pt x="1109215" y="1030870"/>
                </a:lnTo>
                <a:lnTo>
                  <a:pt x="1112615" y="1046522"/>
                </a:lnTo>
                <a:lnTo>
                  <a:pt x="1115789" y="1061946"/>
                </a:lnTo>
                <a:lnTo>
                  <a:pt x="1118056" y="1076917"/>
                </a:lnTo>
                <a:lnTo>
                  <a:pt x="1119870" y="1091888"/>
                </a:lnTo>
                <a:lnTo>
                  <a:pt x="1121456" y="1106405"/>
                </a:lnTo>
                <a:lnTo>
                  <a:pt x="1122136" y="1120922"/>
                </a:lnTo>
                <a:lnTo>
                  <a:pt x="1122363" y="1134985"/>
                </a:lnTo>
                <a:lnTo>
                  <a:pt x="1122136" y="1148822"/>
                </a:lnTo>
                <a:lnTo>
                  <a:pt x="1121456" y="1162659"/>
                </a:lnTo>
                <a:lnTo>
                  <a:pt x="1120096" y="1176042"/>
                </a:lnTo>
                <a:lnTo>
                  <a:pt x="1118509" y="1188971"/>
                </a:lnTo>
                <a:lnTo>
                  <a:pt x="1116469" y="1201900"/>
                </a:lnTo>
                <a:lnTo>
                  <a:pt x="1113749" y="1214603"/>
                </a:lnTo>
                <a:lnTo>
                  <a:pt x="1110575" y="1227078"/>
                </a:lnTo>
                <a:lnTo>
                  <a:pt x="1107175" y="1239100"/>
                </a:lnTo>
                <a:lnTo>
                  <a:pt x="1103321" y="1250896"/>
                </a:lnTo>
                <a:lnTo>
                  <a:pt x="1098787" y="1262464"/>
                </a:lnTo>
                <a:lnTo>
                  <a:pt x="1094026" y="1274032"/>
                </a:lnTo>
                <a:lnTo>
                  <a:pt x="1088812" y="1284920"/>
                </a:lnTo>
                <a:lnTo>
                  <a:pt x="1083145" y="1296035"/>
                </a:lnTo>
                <a:lnTo>
                  <a:pt x="1077251" y="1306469"/>
                </a:lnTo>
                <a:lnTo>
                  <a:pt x="1070904" y="1317130"/>
                </a:lnTo>
                <a:lnTo>
                  <a:pt x="1064103" y="1327110"/>
                </a:lnTo>
                <a:lnTo>
                  <a:pt x="1056849" y="1336864"/>
                </a:lnTo>
                <a:lnTo>
                  <a:pt x="1049368" y="1346845"/>
                </a:lnTo>
                <a:lnTo>
                  <a:pt x="1041660" y="1356145"/>
                </a:lnTo>
                <a:lnTo>
                  <a:pt x="1033499" y="1365218"/>
                </a:lnTo>
                <a:lnTo>
                  <a:pt x="1024658" y="1374064"/>
                </a:lnTo>
                <a:lnTo>
                  <a:pt x="1015817" y="1382911"/>
                </a:lnTo>
                <a:lnTo>
                  <a:pt x="1006749" y="1391303"/>
                </a:lnTo>
                <a:lnTo>
                  <a:pt x="997228" y="1399469"/>
                </a:lnTo>
                <a:lnTo>
                  <a:pt x="987253" y="1407408"/>
                </a:lnTo>
                <a:lnTo>
                  <a:pt x="977279" y="1415121"/>
                </a:lnTo>
                <a:lnTo>
                  <a:pt x="967078" y="1422606"/>
                </a:lnTo>
                <a:lnTo>
                  <a:pt x="956196" y="1429638"/>
                </a:lnTo>
                <a:lnTo>
                  <a:pt x="945315" y="1436669"/>
                </a:lnTo>
                <a:lnTo>
                  <a:pt x="934207" y="1443474"/>
                </a:lnTo>
                <a:lnTo>
                  <a:pt x="922872" y="1449826"/>
                </a:lnTo>
                <a:lnTo>
                  <a:pt x="911084" y="1455950"/>
                </a:lnTo>
                <a:lnTo>
                  <a:pt x="899296" y="1461848"/>
                </a:lnTo>
                <a:lnTo>
                  <a:pt x="887055" y="1467745"/>
                </a:lnTo>
                <a:lnTo>
                  <a:pt x="874586" y="1473189"/>
                </a:lnTo>
                <a:lnTo>
                  <a:pt x="862118" y="1478179"/>
                </a:lnTo>
                <a:lnTo>
                  <a:pt x="849197" y="1483396"/>
                </a:lnTo>
                <a:lnTo>
                  <a:pt x="836275" y="1488160"/>
                </a:lnTo>
                <a:lnTo>
                  <a:pt x="823127" y="1492470"/>
                </a:lnTo>
                <a:lnTo>
                  <a:pt x="809752" y="1496779"/>
                </a:lnTo>
                <a:lnTo>
                  <a:pt x="796377" y="1500862"/>
                </a:lnTo>
                <a:lnTo>
                  <a:pt x="782549" y="1504492"/>
                </a:lnTo>
                <a:lnTo>
                  <a:pt x="768720" y="1508348"/>
                </a:lnTo>
                <a:lnTo>
                  <a:pt x="754892" y="1511523"/>
                </a:lnTo>
                <a:lnTo>
                  <a:pt x="740610" y="1514472"/>
                </a:lnTo>
                <a:lnTo>
                  <a:pt x="726555" y="1517194"/>
                </a:lnTo>
                <a:lnTo>
                  <a:pt x="712047" y="1519689"/>
                </a:lnTo>
                <a:lnTo>
                  <a:pt x="697538" y="1521958"/>
                </a:lnTo>
                <a:lnTo>
                  <a:pt x="683030" y="1524226"/>
                </a:lnTo>
                <a:lnTo>
                  <a:pt x="668521" y="1526040"/>
                </a:lnTo>
                <a:lnTo>
                  <a:pt x="653786" y="1527401"/>
                </a:lnTo>
                <a:lnTo>
                  <a:pt x="638824" y="1528762"/>
                </a:lnTo>
                <a:lnTo>
                  <a:pt x="624089" y="1529897"/>
                </a:lnTo>
                <a:lnTo>
                  <a:pt x="609128" y="1530804"/>
                </a:lnTo>
                <a:lnTo>
                  <a:pt x="594166" y="1531484"/>
                </a:lnTo>
                <a:lnTo>
                  <a:pt x="579204" y="1531938"/>
                </a:lnTo>
                <a:lnTo>
                  <a:pt x="564015" y="1531938"/>
                </a:lnTo>
                <a:lnTo>
                  <a:pt x="549054" y="1531938"/>
                </a:lnTo>
                <a:lnTo>
                  <a:pt x="533865" y="1531484"/>
                </a:lnTo>
                <a:lnTo>
                  <a:pt x="518903" y="1530804"/>
                </a:lnTo>
                <a:lnTo>
                  <a:pt x="503941" y="1529670"/>
                </a:lnTo>
                <a:lnTo>
                  <a:pt x="488980" y="1528309"/>
                </a:lnTo>
                <a:lnTo>
                  <a:pt x="474018" y="1526948"/>
                </a:lnTo>
                <a:lnTo>
                  <a:pt x="459056" y="1525133"/>
                </a:lnTo>
                <a:lnTo>
                  <a:pt x="444321" y="1523319"/>
                </a:lnTo>
                <a:lnTo>
                  <a:pt x="429359" y="1520823"/>
                </a:lnTo>
                <a:lnTo>
                  <a:pt x="414851" y="1518328"/>
                </a:lnTo>
                <a:lnTo>
                  <a:pt x="400115" y="1515606"/>
                </a:lnTo>
                <a:lnTo>
                  <a:pt x="385607" y="1512204"/>
                </a:lnTo>
                <a:lnTo>
                  <a:pt x="371325" y="1509028"/>
                </a:lnTo>
                <a:lnTo>
                  <a:pt x="357044" y="1505172"/>
                </a:lnTo>
                <a:lnTo>
                  <a:pt x="342989" y="1501543"/>
                </a:lnTo>
                <a:lnTo>
                  <a:pt x="329160" y="1497233"/>
                </a:lnTo>
                <a:lnTo>
                  <a:pt x="315332" y="1492696"/>
                </a:lnTo>
                <a:lnTo>
                  <a:pt x="301730" y="1488160"/>
                </a:lnTo>
                <a:lnTo>
                  <a:pt x="288129" y="1483170"/>
                </a:lnTo>
                <a:lnTo>
                  <a:pt x="274754" y="1477952"/>
                </a:lnTo>
                <a:lnTo>
                  <a:pt x="261832" y="1472735"/>
                </a:lnTo>
                <a:lnTo>
                  <a:pt x="248910" y="1466838"/>
                </a:lnTo>
                <a:lnTo>
                  <a:pt x="235988" y="1460940"/>
                </a:lnTo>
                <a:lnTo>
                  <a:pt x="223520" y="1454816"/>
                </a:lnTo>
                <a:lnTo>
                  <a:pt x="211505" y="1448238"/>
                </a:lnTo>
                <a:lnTo>
                  <a:pt x="199264" y="1441660"/>
                </a:lnTo>
                <a:lnTo>
                  <a:pt x="187703" y="1434855"/>
                </a:lnTo>
                <a:lnTo>
                  <a:pt x="176141" y="1427596"/>
                </a:lnTo>
                <a:lnTo>
                  <a:pt x="164806" y="1420111"/>
                </a:lnTo>
                <a:lnTo>
                  <a:pt x="153925" y="1412399"/>
                </a:lnTo>
                <a:lnTo>
                  <a:pt x="143497" y="1404233"/>
                </a:lnTo>
                <a:lnTo>
                  <a:pt x="132843" y="1396067"/>
                </a:lnTo>
                <a:lnTo>
                  <a:pt x="122868" y="1387674"/>
                </a:lnTo>
                <a:lnTo>
                  <a:pt x="113120" y="1379055"/>
                </a:lnTo>
                <a:lnTo>
                  <a:pt x="103826" y="1370208"/>
                </a:lnTo>
                <a:lnTo>
                  <a:pt x="94758" y="1361135"/>
                </a:lnTo>
                <a:lnTo>
                  <a:pt x="86144" y="1351608"/>
                </a:lnTo>
                <a:lnTo>
                  <a:pt x="77756" y="1342081"/>
                </a:lnTo>
                <a:lnTo>
                  <a:pt x="69822" y="1332328"/>
                </a:lnTo>
                <a:lnTo>
                  <a:pt x="62341" y="1322120"/>
                </a:lnTo>
                <a:lnTo>
                  <a:pt x="55086" y="1311913"/>
                </a:lnTo>
                <a:lnTo>
                  <a:pt x="48286" y="1301479"/>
                </a:lnTo>
                <a:lnTo>
                  <a:pt x="41711" y="1290591"/>
                </a:lnTo>
                <a:lnTo>
                  <a:pt x="35817" y="1279703"/>
                </a:lnTo>
                <a:lnTo>
                  <a:pt x="30150" y="1268361"/>
                </a:lnTo>
                <a:lnTo>
                  <a:pt x="25163" y="1257020"/>
                </a:lnTo>
                <a:lnTo>
                  <a:pt x="20402" y="1245225"/>
                </a:lnTo>
                <a:lnTo>
                  <a:pt x="16095" y="1233203"/>
                </a:lnTo>
                <a:lnTo>
                  <a:pt x="12468" y="1221181"/>
                </a:lnTo>
                <a:lnTo>
                  <a:pt x="9068" y="1208932"/>
                </a:lnTo>
                <a:lnTo>
                  <a:pt x="6347" y="1196229"/>
                </a:lnTo>
                <a:lnTo>
                  <a:pt x="4080" y="1183527"/>
                </a:lnTo>
                <a:lnTo>
                  <a:pt x="2493" y="1170371"/>
                </a:lnTo>
                <a:lnTo>
                  <a:pt x="907" y="1157215"/>
                </a:lnTo>
                <a:lnTo>
                  <a:pt x="226" y="1143605"/>
                </a:lnTo>
                <a:lnTo>
                  <a:pt x="0" y="1129995"/>
                </a:lnTo>
                <a:lnTo>
                  <a:pt x="453" y="1116158"/>
                </a:lnTo>
                <a:lnTo>
                  <a:pt x="1133" y="1102095"/>
                </a:lnTo>
                <a:lnTo>
                  <a:pt x="2947" y="1087805"/>
                </a:lnTo>
                <a:lnTo>
                  <a:pt x="4760" y="1073288"/>
                </a:lnTo>
                <a:lnTo>
                  <a:pt x="7481" y="1058544"/>
                </a:lnTo>
                <a:lnTo>
                  <a:pt x="10654" y="1043573"/>
                </a:lnTo>
                <a:lnTo>
                  <a:pt x="14508" y="1028375"/>
                </a:lnTo>
                <a:lnTo>
                  <a:pt x="19042" y="1012951"/>
                </a:lnTo>
                <a:lnTo>
                  <a:pt x="29697" y="978473"/>
                </a:lnTo>
                <a:lnTo>
                  <a:pt x="40578" y="944448"/>
                </a:lnTo>
                <a:lnTo>
                  <a:pt x="51233" y="911104"/>
                </a:lnTo>
                <a:lnTo>
                  <a:pt x="62114" y="878667"/>
                </a:lnTo>
                <a:lnTo>
                  <a:pt x="73222" y="846684"/>
                </a:lnTo>
                <a:lnTo>
                  <a:pt x="84557" y="815608"/>
                </a:lnTo>
                <a:lnTo>
                  <a:pt x="95891" y="785213"/>
                </a:lnTo>
                <a:lnTo>
                  <a:pt x="101785" y="770469"/>
                </a:lnTo>
                <a:lnTo>
                  <a:pt x="107679" y="755725"/>
                </a:lnTo>
                <a:lnTo>
                  <a:pt x="113574" y="741435"/>
                </a:lnTo>
                <a:lnTo>
                  <a:pt x="119468" y="727145"/>
                </a:lnTo>
                <a:lnTo>
                  <a:pt x="125588" y="713081"/>
                </a:lnTo>
                <a:lnTo>
                  <a:pt x="131936" y="699245"/>
                </a:lnTo>
                <a:lnTo>
                  <a:pt x="138283" y="685635"/>
                </a:lnTo>
                <a:lnTo>
                  <a:pt x="144631" y="672479"/>
                </a:lnTo>
                <a:lnTo>
                  <a:pt x="151205" y="659322"/>
                </a:lnTo>
                <a:lnTo>
                  <a:pt x="157552" y="646393"/>
                </a:lnTo>
                <a:lnTo>
                  <a:pt x="164353" y="633691"/>
                </a:lnTo>
                <a:lnTo>
                  <a:pt x="171381" y="621669"/>
                </a:lnTo>
                <a:lnTo>
                  <a:pt x="178181" y="609420"/>
                </a:lnTo>
                <a:lnTo>
                  <a:pt x="185436" y="597625"/>
                </a:lnTo>
                <a:lnTo>
                  <a:pt x="192463" y="585830"/>
                </a:lnTo>
                <a:lnTo>
                  <a:pt x="199944" y="574488"/>
                </a:lnTo>
                <a:lnTo>
                  <a:pt x="207425" y="563600"/>
                </a:lnTo>
                <a:lnTo>
                  <a:pt x="215133" y="552712"/>
                </a:lnTo>
                <a:lnTo>
                  <a:pt x="222840" y="542051"/>
                </a:lnTo>
                <a:lnTo>
                  <a:pt x="230774" y="531844"/>
                </a:lnTo>
                <a:lnTo>
                  <a:pt x="238935" y="521863"/>
                </a:lnTo>
                <a:lnTo>
                  <a:pt x="247324" y="512110"/>
                </a:lnTo>
                <a:lnTo>
                  <a:pt x="255711" y="502810"/>
                </a:lnTo>
                <a:lnTo>
                  <a:pt x="264326" y="493736"/>
                </a:lnTo>
                <a:lnTo>
                  <a:pt x="272940" y="484663"/>
                </a:lnTo>
                <a:lnTo>
                  <a:pt x="282008" y="476271"/>
                </a:lnTo>
                <a:lnTo>
                  <a:pt x="291076" y="468105"/>
                </a:lnTo>
                <a:lnTo>
                  <a:pt x="300597" y="460166"/>
                </a:lnTo>
                <a:lnTo>
                  <a:pt x="310118" y="452453"/>
                </a:lnTo>
                <a:lnTo>
                  <a:pt x="319639" y="445195"/>
                </a:lnTo>
                <a:lnTo>
                  <a:pt x="329840" y="438163"/>
                </a:lnTo>
                <a:lnTo>
                  <a:pt x="339815" y="431585"/>
                </a:lnTo>
                <a:lnTo>
                  <a:pt x="350243" y="425234"/>
                </a:lnTo>
                <a:lnTo>
                  <a:pt x="360897" y="419336"/>
                </a:lnTo>
                <a:lnTo>
                  <a:pt x="371552" y="413665"/>
                </a:lnTo>
                <a:lnTo>
                  <a:pt x="382660" y="408222"/>
                </a:lnTo>
                <a:lnTo>
                  <a:pt x="393995" y="403231"/>
                </a:lnTo>
                <a:lnTo>
                  <a:pt x="405556" y="398695"/>
                </a:lnTo>
                <a:lnTo>
                  <a:pt x="417344" y="394385"/>
                </a:lnTo>
                <a:lnTo>
                  <a:pt x="429359" y="390529"/>
                </a:lnTo>
                <a:lnTo>
                  <a:pt x="441601" y="386899"/>
                </a:lnTo>
                <a:lnTo>
                  <a:pt x="454069" y="383724"/>
                </a:lnTo>
                <a:lnTo>
                  <a:pt x="466764" y="380775"/>
                </a:lnTo>
                <a:lnTo>
                  <a:pt x="479912" y="378280"/>
                </a:lnTo>
                <a:lnTo>
                  <a:pt x="493287" y="376238"/>
                </a:lnTo>
                <a:lnTo>
                  <a:pt x="506888" y="374424"/>
                </a:lnTo>
                <a:lnTo>
                  <a:pt x="520717" y="373063"/>
                </a:lnTo>
                <a:lnTo>
                  <a:pt x="534772" y="372156"/>
                </a:lnTo>
                <a:lnTo>
                  <a:pt x="549280" y="371475"/>
                </a:lnTo>
                <a:close/>
                <a:moveTo>
                  <a:pt x="455387" y="0"/>
                </a:moveTo>
                <a:lnTo>
                  <a:pt x="463542" y="227"/>
                </a:lnTo>
                <a:lnTo>
                  <a:pt x="471471" y="682"/>
                </a:lnTo>
                <a:lnTo>
                  <a:pt x="479174" y="1591"/>
                </a:lnTo>
                <a:lnTo>
                  <a:pt x="486423" y="2500"/>
                </a:lnTo>
                <a:lnTo>
                  <a:pt x="493446" y="3863"/>
                </a:lnTo>
                <a:lnTo>
                  <a:pt x="500242" y="5681"/>
                </a:lnTo>
                <a:lnTo>
                  <a:pt x="506812" y="7499"/>
                </a:lnTo>
                <a:lnTo>
                  <a:pt x="512702" y="9317"/>
                </a:lnTo>
                <a:lnTo>
                  <a:pt x="518592" y="11362"/>
                </a:lnTo>
                <a:lnTo>
                  <a:pt x="524256" y="13861"/>
                </a:lnTo>
                <a:lnTo>
                  <a:pt x="529466" y="16361"/>
                </a:lnTo>
                <a:lnTo>
                  <a:pt x="534450" y="18861"/>
                </a:lnTo>
                <a:lnTo>
                  <a:pt x="539207" y="21587"/>
                </a:lnTo>
                <a:lnTo>
                  <a:pt x="543738" y="24314"/>
                </a:lnTo>
                <a:lnTo>
                  <a:pt x="547816" y="27268"/>
                </a:lnTo>
                <a:lnTo>
                  <a:pt x="551894" y="29995"/>
                </a:lnTo>
                <a:lnTo>
                  <a:pt x="555292" y="32722"/>
                </a:lnTo>
                <a:lnTo>
                  <a:pt x="558916" y="35676"/>
                </a:lnTo>
                <a:lnTo>
                  <a:pt x="564807" y="40903"/>
                </a:lnTo>
                <a:lnTo>
                  <a:pt x="569790" y="45902"/>
                </a:lnTo>
                <a:lnTo>
                  <a:pt x="574095" y="50674"/>
                </a:lnTo>
                <a:lnTo>
                  <a:pt x="577040" y="54310"/>
                </a:lnTo>
                <a:lnTo>
                  <a:pt x="579079" y="57491"/>
                </a:lnTo>
                <a:lnTo>
                  <a:pt x="581118" y="59990"/>
                </a:lnTo>
                <a:lnTo>
                  <a:pt x="590406" y="51810"/>
                </a:lnTo>
                <a:lnTo>
                  <a:pt x="599467" y="44311"/>
                </a:lnTo>
                <a:lnTo>
                  <a:pt x="608076" y="37494"/>
                </a:lnTo>
                <a:lnTo>
                  <a:pt x="616685" y="31359"/>
                </a:lnTo>
                <a:lnTo>
                  <a:pt x="625293" y="25905"/>
                </a:lnTo>
                <a:lnTo>
                  <a:pt x="633449" y="21360"/>
                </a:lnTo>
                <a:lnTo>
                  <a:pt x="641151" y="17043"/>
                </a:lnTo>
                <a:lnTo>
                  <a:pt x="648854" y="13407"/>
                </a:lnTo>
                <a:lnTo>
                  <a:pt x="656103" y="10226"/>
                </a:lnTo>
                <a:lnTo>
                  <a:pt x="663126" y="7499"/>
                </a:lnTo>
                <a:lnTo>
                  <a:pt x="669922" y="5454"/>
                </a:lnTo>
                <a:lnTo>
                  <a:pt x="676492" y="3409"/>
                </a:lnTo>
                <a:lnTo>
                  <a:pt x="682608" y="2272"/>
                </a:lnTo>
                <a:lnTo>
                  <a:pt x="688498" y="1136"/>
                </a:lnTo>
                <a:lnTo>
                  <a:pt x="694162" y="454"/>
                </a:lnTo>
                <a:lnTo>
                  <a:pt x="699599" y="227"/>
                </a:lnTo>
                <a:lnTo>
                  <a:pt x="704583" y="0"/>
                </a:lnTo>
                <a:lnTo>
                  <a:pt x="709340" y="227"/>
                </a:lnTo>
                <a:lnTo>
                  <a:pt x="713871" y="454"/>
                </a:lnTo>
                <a:lnTo>
                  <a:pt x="717949" y="909"/>
                </a:lnTo>
                <a:lnTo>
                  <a:pt x="721800" y="1591"/>
                </a:lnTo>
                <a:lnTo>
                  <a:pt x="725198" y="2272"/>
                </a:lnTo>
                <a:lnTo>
                  <a:pt x="728596" y="3181"/>
                </a:lnTo>
                <a:lnTo>
                  <a:pt x="731315" y="3863"/>
                </a:lnTo>
                <a:lnTo>
                  <a:pt x="736299" y="5908"/>
                </a:lnTo>
                <a:lnTo>
                  <a:pt x="739697" y="7499"/>
                </a:lnTo>
                <a:lnTo>
                  <a:pt x="742415" y="8862"/>
                </a:lnTo>
                <a:lnTo>
                  <a:pt x="746720" y="13180"/>
                </a:lnTo>
                <a:lnTo>
                  <a:pt x="751024" y="17497"/>
                </a:lnTo>
                <a:lnTo>
                  <a:pt x="754875" y="22269"/>
                </a:lnTo>
                <a:lnTo>
                  <a:pt x="758726" y="27496"/>
                </a:lnTo>
                <a:lnTo>
                  <a:pt x="762124" y="32495"/>
                </a:lnTo>
                <a:lnTo>
                  <a:pt x="765523" y="37949"/>
                </a:lnTo>
                <a:lnTo>
                  <a:pt x="768694" y="43629"/>
                </a:lnTo>
                <a:lnTo>
                  <a:pt x="771639" y="49310"/>
                </a:lnTo>
                <a:lnTo>
                  <a:pt x="774584" y="54764"/>
                </a:lnTo>
                <a:lnTo>
                  <a:pt x="777076" y="60672"/>
                </a:lnTo>
                <a:lnTo>
                  <a:pt x="779342" y="66808"/>
                </a:lnTo>
                <a:lnTo>
                  <a:pt x="781834" y="72716"/>
                </a:lnTo>
                <a:lnTo>
                  <a:pt x="785911" y="84305"/>
                </a:lnTo>
                <a:lnTo>
                  <a:pt x="789536" y="95894"/>
                </a:lnTo>
                <a:lnTo>
                  <a:pt x="792481" y="106801"/>
                </a:lnTo>
                <a:lnTo>
                  <a:pt x="794973" y="117254"/>
                </a:lnTo>
                <a:lnTo>
                  <a:pt x="796785" y="126571"/>
                </a:lnTo>
                <a:lnTo>
                  <a:pt x="798371" y="134524"/>
                </a:lnTo>
                <a:lnTo>
                  <a:pt x="800183" y="146568"/>
                </a:lnTo>
                <a:lnTo>
                  <a:pt x="800636" y="150658"/>
                </a:lnTo>
                <a:lnTo>
                  <a:pt x="805847" y="149294"/>
                </a:lnTo>
                <a:lnTo>
                  <a:pt x="810831" y="147931"/>
                </a:lnTo>
                <a:lnTo>
                  <a:pt x="815362" y="146340"/>
                </a:lnTo>
                <a:lnTo>
                  <a:pt x="820119" y="144522"/>
                </a:lnTo>
                <a:lnTo>
                  <a:pt x="824197" y="142705"/>
                </a:lnTo>
                <a:lnTo>
                  <a:pt x="828275" y="140887"/>
                </a:lnTo>
                <a:lnTo>
                  <a:pt x="832352" y="139069"/>
                </a:lnTo>
                <a:lnTo>
                  <a:pt x="835750" y="136796"/>
                </a:lnTo>
                <a:lnTo>
                  <a:pt x="839375" y="134751"/>
                </a:lnTo>
                <a:lnTo>
                  <a:pt x="842547" y="132706"/>
                </a:lnTo>
                <a:lnTo>
                  <a:pt x="848663" y="128389"/>
                </a:lnTo>
                <a:lnTo>
                  <a:pt x="853647" y="124071"/>
                </a:lnTo>
                <a:lnTo>
                  <a:pt x="858405" y="119754"/>
                </a:lnTo>
                <a:lnTo>
                  <a:pt x="862482" y="115663"/>
                </a:lnTo>
                <a:lnTo>
                  <a:pt x="865654" y="111800"/>
                </a:lnTo>
                <a:lnTo>
                  <a:pt x="868372" y="108392"/>
                </a:lnTo>
                <a:lnTo>
                  <a:pt x="870638" y="105211"/>
                </a:lnTo>
                <a:lnTo>
                  <a:pt x="873130" y="100439"/>
                </a:lnTo>
                <a:lnTo>
                  <a:pt x="874036" y="98848"/>
                </a:lnTo>
                <a:lnTo>
                  <a:pt x="875395" y="106347"/>
                </a:lnTo>
                <a:lnTo>
                  <a:pt x="876755" y="113846"/>
                </a:lnTo>
                <a:lnTo>
                  <a:pt x="877434" y="121117"/>
                </a:lnTo>
                <a:lnTo>
                  <a:pt x="877887" y="128389"/>
                </a:lnTo>
                <a:lnTo>
                  <a:pt x="877887" y="135433"/>
                </a:lnTo>
                <a:lnTo>
                  <a:pt x="877434" y="142250"/>
                </a:lnTo>
                <a:lnTo>
                  <a:pt x="876755" y="149067"/>
                </a:lnTo>
                <a:lnTo>
                  <a:pt x="875622" y="155884"/>
                </a:lnTo>
                <a:lnTo>
                  <a:pt x="874263" y="162474"/>
                </a:lnTo>
                <a:lnTo>
                  <a:pt x="872903" y="168837"/>
                </a:lnTo>
                <a:lnTo>
                  <a:pt x="870864" y="175199"/>
                </a:lnTo>
                <a:lnTo>
                  <a:pt x="868599" y="181335"/>
                </a:lnTo>
                <a:lnTo>
                  <a:pt x="866334" y="187243"/>
                </a:lnTo>
                <a:lnTo>
                  <a:pt x="863615" y="193378"/>
                </a:lnTo>
                <a:lnTo>
                  <a:pt x="860670" y="199287"/>
                </a:lnTo>
                <a:lnTo>
                  <a:pt x="857725" y="204967"/>
                </a:lnTo>
                <a:lnTo>
                  <a:pt x="854327" y="210421"/>
                </a:lnTo>
                <a:lnTo>
                  <a:pt x="850702" y="215875"/>
                </a:lnTo>
                <a:lnTo>
                  <a:pt x="847078" y="221328"/>
                </a:lnTo>
                <a:lnTo>
                  <a:pt x="843000" y="226328"/>
                </a:lnTo>
                <a:lnTo>
                  <a:pt x="838922" y="231554"/>
                </a:lnTo>
                <a:lnTo>
                  <a:pt x="834844" y="236553"/>
                </a:lnTo>
                <a:lnTo>
                  <a:pt x="830313" y="241325"/>
                </a:lnTo>
                <a:lnTo>
                  <a:pt x="826009" y="246097"/>
                </a:lnTo>
                <a:lnTo>
                  <a:pt x="821252" y="250869"/>
                </a:lnTo>
                <a:lnTo>
                  <a:pt x="816494" y="255187"/>
                </a:lnTo>
                <a:lnTo>
                  <a:pt x="811737" y="259731"/>
                </a:lnTo>
                <a:lnTo>
                  <a:pt x="806753" y="264049"/>
                </a:lnTo>
                <a:lnTo>
                  <a:pt x="796785" y="272229"/>
                </a:lnTo>
                <a:lnTo>
                  <a:pt x="786364" y="279955"/>
                </a:lnTo>
                <a:lnTo>
                  <a:pt x="776170" y="287227"/>
                </a:lnTo>
                <a:lnTo>
                  <a:pt x="765749" y="294044"/>
                </a:lnTo>
                <a:lnTo>
                  <a:pt x="755328" y="300180"/>
                </a:lnTo>
                <a:lnTo>
                  <a:pt x="745360" y="305860"/>
                </a:lnTo>
                <a:lnTo>
                  <a:pt x="735619" y="311314"/>
                </a:lnTo>
                <a:lnTo>
                  <a:pt x="725878" y="316313"/>
                </a:lnTo>
                <a:lnTo>
                  <a:pt x="717043" y="320631"/>
                </a:lnTo>
                <a:lnTo>
                  <a:pt x="708661" y="324721"/>
                </a:lnTo>
                <a:lnTo>
                  <a:pt x="700732" y="327902"/>
                </a:lnTo>
                <a:lnTo>
                  <a:pt x="693709" y="331084"/>
                </a:lnTo>
                <a:lnTo>
                  <a:pt x="681929" y="335628"/>
                </a:lnTo>
                <a:lnTo>
                  <a:pt x="674453" y="338583"/>
                </a:lnTo>
                <a:lnTo>
                  <a:pt x="671961" y="339492"/>
                </a:lnTo>
                <a:lnTo>
                  <a:pt x="658142" y="336083"/>
                </a:lnTo>
                <a:lnTo>
                  <a:pt x="644776" y="333583"/>
                </a:lnTo>
                <a:lnTo>
                  <a:pt x="632089" y="331311"/>
                </a:lnTo>
                <a:lnTo>
                  <a:pt x="619630" y="329266"/>
                </a:lnTo>
                <a:lnTo>
                  <a:pt x="607623" y="327675"/>
                </a:lnTo>
                <a:lnTo>
                  <a:pt x="596069" y="326539"/>
                </a:lnTo>
                <a:lnTo>
                  <a:pt x="584969" y="325630"/>
                </a:lnTo>
                <a:lnTo>
                  <a:pt x="574548" y="324948"/>
                </a:lnTo>
                <a:lnTo>
                  <a:pt x="564127" y="324494"/>
                </a:lnTo>
                <a:lnTo>
                  <a:pt x="554612" y="324494"/>
                </a:lnTo>
                <a:lnTo>
                  <a:pt x="545324" y="324494"/>
                </a:lnTo>
                <a:lnTo>
                  <a:pt x="536715" y="324948"/>
                </a:lnTo>
                <a:lnTo>
                  <a:pt x="528333" y="325403"/>
                </a:lnTo>
                <a:lnTo>
                  <a:pt x="520178" y="326085"/>
                </a:lnTo>
                <a:lnTo>
                  <a:pt x="512702" y="326766"/>
                </a:lnTo>
                <a:lnTo>
                  <a:pt x="505679" y="327675"/>
                </a:lnTo>
                <a:lnTo>
                  <a:pt x="499109" y="328811"/>
                </a:lnTo>
                <a:lnTo>
                  <a:pt x="492993" y="329948"/>
                </a:lnTo>
                <a:lnTo>
                  <a:pt x="487329" y="331311"/>
                </a:lnTo>
                <a:lnTo>
                  <a:pt x="481892" y="332447"/>
                </a:lnTo>
                <a:lnTo>
                  <a:pt x="472604" y="334947"/>
                </a:lnTo>
                <a:lnTo>
                  <a:pt x="465128" y="337219"/>
                </a:lnTo>
                <a:lnTo>
                  <a:pt x="459012" y="339719"/>
                </a:lnTo>
                <a:lnTo>
                  <a:pt x="454934" y="341309"/>
                </a:lnTo>
                <a:lnTo>
                  <a:pt x="451536" y="342900"/>
                </a:lnTo>
                <a:lnTo>
                  <a:pt x="445646" y="337219"/>
                </a:lnTo>
                <a:lnTo>
                  <a:pt x="439529" y="331311"/>
                </a:lnTo>
                <a:lnTo>
                  <a:pt x="425710" y="318813"/>
                </a:lnTo>
                <a:lnTo>
                  <a:pt x="410532" y="305860"/>
                </a:lnTo>
                <a:lnTo>
                  <a:pt x="394221" y="292454"/>
                </a:lnTo>
                <a:lnTo>
                  <a:pt x="377456" y="279274"/>
                </a:lnTo>
                <a:lnTo>
                  <a:pt x="360239" y="266094"/>
                </a:lnTo>
                <a:lnTo>
                  <a:pt x="343249" y="252914"/>
                </a:lnTo>
                <a:lnTo>
                  <a:pt x="326258" y="240416"/>
                </a:lnTo>
                <a:lnTo>
                  <a:pt x="295222" y="217693"/>
                </a:lnTo>
                <a:lnTo>
                  <a:pt x="269849" y="199514"/>
                </a:lnTo>
                <a:lnTo>
                  <a:pt x="252405" y="187243"/>
                </a:lnTo>
                <a:lnTo>
                  <a:pt x="246062" y="183153"/>
                </a:lnTo>
                <a:lnTo>
                  <a:pt x="251726" y="176563"/>
                </a:lnTo>
                <a:lnTo>
                  <a:pt x="257616" y="170655"/>
                </a:lnTo>
                <a:lnTo>
                  <a:pt x="263506" y="165428"/>
                </a:lnTo>
                <a:lnTo>
                  <a:pt x="269623" y="160656"/>
                </a:lnTo>
                <a:lnTo>
                  <a:pt x="275286" y="156339"/>
                </a:lnTo>
                <a:lnTo>
                  <a:pt x="281629" y="152476"/>
                </a:lnTo>
                <a:lnTo>
                  <a:pt x="287746" y="149294"/>
                </a:lnTo>
                <a:lnTo>
                  <a:pt x="293863" y="146568"/>
                </a:lnTo>
                <a:lnTo>
                  <a:pt x="299979" y="144068"/>
                </a:lnTo>
                <a:lnTo>
                  <a:pt x="306096" y="142023"/>
                </a:lnTo>
                <a:lnTo>
                  <a:pt x="311986" y="140432"/>
                </a:lnTo>
                <a:lnTo>
                  <a:pt x="317876" y="139069"/>
                </a:lnTo>
                <a:lnTo>
                  <a:pt x="323766" y="138160"/>
                </a:lnTo>
                <a:lnTo>
                  <a:pt x="329656" y="137024"/>
                </a:lnTo>
                <a:lnTo>
                  <a:pt x="335093" y="136569"/>
                </a:lnTo>
                <a:lnTo>
                  <a:pt x="340530" y="136342"/>
                </a:lnTo>
                <a:lnTo>
                  <a:pt x="345967" y="136342"/>
                </a:lnTo>
                <a:lnTo>
                  <a:pt x="350951" y="136569"/>
                </a:lnTo>
                <a:lnTo>
                  <a:pt x="355708" y="136796"/>
                </a:lnTo>
                <a:lnTo>
                  <a:pt x="360466" y="137251"/>
                </a:lnTo>
                <a:lnTo>
                  <a:pt x="368848" y="138614"/>
                </a:lnTo>
                <a:lnTo>
                  <a:pt x="376097" y="139978"/>
                </a:lnTo>
                <a:lnTo>
                  <a:pt x="382214" y="141341"/>
                </a:lnTo>
                <a:lnTo>
                  <a:pt x="386518" y="142705"/>
                </a:lnTo>
                <a:lnTo>
                  <a:pt x="390369" y="143841"/>
                </a:lnTo>
                <a:lnTo>
                  <a:pt x="389916" y="135888"/>
                </a:lnTo>
                <a:lnTo>
                  <a:pt x="389916" y="127934"/>
                </a:lnTo>
                <a:lnTo>
                  <a:pt x="390369" y="120208"/>
                </a:lnTo>
                <a:lnTo>
                  <a:pt x="391049" y="112482"/>
                </a:lnTo>
                <a:lnTo>
                  <a:pt x="392182" y="105211"/>
                </a:lnTo>
                <a:lnTo>
                  <a:pt x="393767" y="98166"/>
                </a:lnTo>
                <a:lnTo>
                  <a:pt x="395580" y="91122"/>
                </a:lnTo>
                <a:lnTo>
                  <a:pt x="397619" y="84305"/>
                </a:lnTo>
                <a:lnTo>
                  <a:pt x="399884" y="77942"/>
                </a:lnTo>
                <a:lnTo>
                  <a:pt x="402376" y="71807"/>
                </a:lnTo>
                <a:lnTo>
                  <a:pt x="405095" y="65671"/>
                </a:lnTo>
                <a:lnTo>
                  <a:pt x="407813" y="59763"/>
                </a:lnTo>
                <a:lnTo>
                  <a:pt x="410985" y="54310"/>
                </a:lnTo>
                <a:lnTo>
                  <a:pt x="413930" y="49083"/>
                </a:lnTo>
                <a:lnTo>
                  <a:pt x="417101" y="43857"/>
                </a:lnTo>
                <a:lnTo>
                  <a:pt x="420273" y="39085"/>
                </a:lnTo>
                <a:lnTo>
                  <a:pt x="423444" y="34540"/>
                </a:lnTo>
                <a:lnTo>
                  <a:pt x="426616" y="30222"/>
                </a:lnTo>
                <a:lnTo>
                  <a:pt x="432959" y="22496"/>
                </a:lnTo>
                <a:lnTo>
                  <a:pt x="438849" y="15679"/>
                </a:lnTo>
                <a:lnTo>
                  <a:pt x="444060" y="10226"/>
                </a:lnTo>
                <a:lnTo>
                  <a:pt x="448817" y="5908"/>
                </a:lnTo>
                <a:lnTo>
                  <a:pt x="452215" y="2500"/>
                </a:lnTo>
                <a:lnTo>
                  <a:pt x="455387"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255" kern="0">
              <a:solidFill>
                <a:srgbClr val="405C78"/>
              </a:solidFill>
              <a:latin typeface="Arial" panose="020B0604020202020204" pitchFamily="34" charset="0"/>
              <a:ea typeface="微软雅黑" panose="020B0503020204020204" pitchFamily="34" charset="-122"/>
            </a:endParaRPr>
          </a:p>
        </p:txBody>
      </p:sp>
      <p:sp>
        <p:nvSpPr>
          <p:cNvPr id="13" name="KSO_Shape"/>
          <p:cNvSpPr/>
          <p:nvPr/>
        </p:nvSpPr>
        <p:spPr bwMode="auto">
          <a:xfrm>
            <a:off x="4199550" y="2283581"/>
            <a:ext cx="600440" cy="600440"/>
          </a:xfrm>
          <a:custGeom>
            <a:avLst/>
            <a:gdLst>
              <a:gd name="T0" fmla="*/ 883582 w 2298700"/>
              <a:gd name="T1" fmla="*/ 1295872 h 2298700"/>
              <a:gd name="T2" fmla="*/ 899660 w 2298700"/>
              <a:gd name="T3" fmla="*/ 1824434 h 2298700"/>
              <a:gd name="T4" fmla="*/ 870674 w 2298700"/>
              <a:gd name="T5" fmla="*/ 1867800 h 2298700"/>
              <a:gd name="T6" fmla="*/ 472571 w 2298700"/>
              <a:gd name="T7" fmla="*/ 1870524 h 2298700"/>
              <a:gd name="T8" fmla="*/ 439282 w 2298700"/>
              <a:gd name="T9" fmla="*/ 1829883 h 2298700"/>
              <a:gd name="T10" fmla="*/ 450831 w 2298700"/>
              <a:gd name="T11" fmla="*/ 1299959 h 2298700"/>
              <a:gd name="T12" fmla="*/ 1168971 w 2298700"/>
              <a:gd name="T13" fmla="*/ 903287 h 2298700"/>
              <a:gd name="T14" fmla="*/ 1561900 w 2298700"/>
              <a:gd name="T15" fmla="*/ 923717 h 2298700"/>
              <a:gd name="T16" fmla="*/ 1573443 w 2298700"/>
              <a:gd name="T17" fmla="*/ 1829892 h 2298700"/>
              <a:gd name="T18" fmla="*/ 1540624 w 2298700"/>
              <a:gd name="T19" fmla="*/ 1870524 h 2298700"/>
              <a:gd name="T20" fmla="*/ 1142262 w 2298700"/>
              <a:gd name="T21" fmla="*/ 1867800 h 2298700"/>
              <a:gd name="T22" fmla="*/ 1113291 w 2298700"/>
              <a:gd name="T23" fmla="*/ 1824444 h 2298700"/>
              <a:gd name="T24" fmla="*/ 1129361 w 2298700"/>
              <a:gd name="T25" fmla="*/ 919404 h 2298700"/>
              <a:gd name="T26" fmla="*/ 2191940 w 2298700"/>
              <a:gd name="T27" fmla="*/ 450850 h 2298700"/>
              <a:gd name="T28" fmla="*/ 2238385 w 2298700"/>
              <a:gd name="T29" fmla="*/ 475582 h 2298700"/>
              <a:gd name="T30" fmla="*/ 2245636 w 2298700"/>
              <a:gd name="T31" fmla="*/ 1835358 h 2298700"/>
              <a:gd name="T32" fmla="*/ 2208706 w 2298700"/>
              <a:gd name="T33" fmla="*/ 1872115 h 2298700"/>
              <a:gd name="T34" fmla="*/ 1810633 w 2298700"/>
              <a:gd name="T35" fmla="*/ 1865309 h 2298700"/>
              <a:gd name="T36" fmla="*/ 1785938 w 2298700"/>
              <a:gd name="T37" fmla="*/ 1818568 h 2298700"/>
              <a:gd name="T38" fmla="*/ 1806329 w 2298700"/>
              <a:gd name="T39" fmla="*/ 463556 h 2298700"/>
              <a:gd name="T40" fmla="*/ 1464870 w 2298700"/>
              <a:gd name="T41" fmla="*/ 38100 h 2298700"/>
              <a:gd name="T42" fmla="*/ 1493876 w 2298700"/>
              <a:gd name="T43" fmla="*/ 48317 h 2298700"/>
              <a:gd name="T44" fmla="*/ 1512005 w 2298700"/>
              <a:gd name="T45" fmla="*/ 72609 h 2298700"/>
              <a:gd name="T46" fmla="*/ 1540105 w 2298700"/>
              <a:gd name="T47" fmla="*/ 509198 h 2298700"/>
              <a:gd name="T48" fmla="*/ 1503847 w 2298700"/>
              <a:gd name="T49" fmla="*/ 543253 h 2298700"/>
              <a:gd name="T50" fmla="*/ 1459205 w 2298700"/>
              <a:gd name="T51" fmla="*/ 535761 h 2298700"/>
              <a:gd name="T52" fmla="*/ 1437677 w 2298700"/>
              <a:gd name="T53" fmla="*/ 503749 h 2298700"/>
              <a:gd name="T54" fmla="*/ 1348845 w 2298700"/>
              <a:gd name="T55" fmla="*/ 357311 h 2298700"/>
              <a:gd name="T56" fmla="*/ 1214465 w 2298700"/>
              <a:gd name="T57" fmla="*/ 507608 h 2298700"/>
              <a:gd name="T58" fmla="*/ 1010062 w 2298700"/>
              <a:gd name="T59" fmla="*/ 669711 h 2298700"/>
              <a:gd name="T60" fmla="*/ 834212 w 2298700"/>
              <a:gd name="T61" fmla="*/ 763477 h 2298700"/>
              <a:gd name="T62" fmla="*/ 682609 w 2298700"/>
              <a:gd name="T63" fmla="*/ 817965 h 2298700"/>
              <a:gd name="T64" fmla="*/ 523528 w 2298700"/>
              <a:gd name="T65" fmla="*/ 852928 h 2298700"/>
              <a:gd name="T66" fmla="*/ 404104 w 2298700"/>
              <a:gd name="T67" fmla="*/ 862464 h 2298700"/>
              <a:gd name="T68" fmla="*/ 374191 w 2298700"/>
              <a:gd name="T69" fmla="*/ 838852 h 2298700"/>
              <a:gd name="T70" fmla="*/ 369206 w 2298700"/>
              <a:gd name="T71" fmla="*/ 795034 h 2298700"/>
              <a:gd name="T72" fmla="*/ 405237 w 2298700"/>
              <a:gd name="T73" fmla="*/ 760071 h 2298700"/>
              <a:gd name="T74" fmla="*/ 535765 w 2298700"/>
              <a:gd name="T75" fmla="*/ 742589 h 2298700"/>
              <a:gd name="T76" fmla="*/ 679890 w 2298700"/>
              <a:gd name="T77" fmla="*/ 706945 h 2298700"/>
              <a:gd name="T78" fmla="*/ 816536 w 2298700"/>
              <a:gd name="T79" fmla="*/ 654273 h 2298700"/>
              <a:gd name="T80" fmla="*/ 989667 w 2298700"/>
              <a:gd name="T81" fmla="*/ 554832 h 2298700"/>
              <a:gd name="T82" fmla="*/ 1171862 w 2298700"/>
              <a:gd name="T83" fmla="*/ 398859 h 2298700"/>
              <a:gd name="T84" fmla="*/ 1282675 w 2298700"/>
              <a:gd name="T85" fmla="*/ 267178 h 2298700"/>
              <a:gd name="T86" fmla="*/ 1087110 w 2298700"/>
              <a:gd name="T87" fmla="*/ 283979 h 2298700"/>
              <a:gd name="T88" fmla="*/ 1044054 w 2298700"/>
              <a:gd name="T89" fmla="*/ 259005 h 2298700"/>
              <a:gd name="T90" fmla="*/ 1040654 w 2298700"/>
              <a:gd name="T91" fmla="*/ 208376 h 2298700"/>
              <a:gd name="T92" fmla="*/ 1446288 w 2298700"/>
              <a:gd name="T93" fmla="*/ 40370 h 2298700"/>
              <a:gd name="T94" fmla="*/ 128386 w 2298700"/>
              <a:gd name="T95" fmla="*/ 3403 h 2298700"/>
              <a:gd name="T96" fmla="*/ 171711 w 2298700"/>
              <a:gd name="T97" fmla="*/ 26993 h 2298700"/>
              <a:gd name="T98" fmla="*/ 199157 w 2298700"/>
              <a:gd name="T99" fmla="*/ 67596 h 2298700"/>
              <a:gd name="T100" fmla="*/ 2201163 w 2298700"/>
              <a:gd name="T101" fmla="*/ 2093192 h 2298700"/>
              <a:gd name="T102" fmla="*/ 2249251 w 2298700"/>
              <a:gd name="T103" fmla="*/ 2107936 h 2298700"/>
              <a:gd name="T104" fmla="*/ 2283729 w 2298700"/>
              <a:gd name="T105" fmla="*/ 2142414 h 2298700"/>
              <a:gd name="T106" fmla="*/ 2298473 w 2298700"/>
              <a:gd name="T107" fmla="*/ 2190729 h 2298700"/>
              <a:gd name="T108" fmla="*/ 2288720 w 2298700"/>
              <a:gd name="T109" fmla="*/ 2240405 h 2298700"/>
              <a:gd name="T110" fmla="*/ 2257417 w 2298700"/>
              <a:gd name="T111" fmla="*/ 2278059 h 2298700"/>
              <a:gd name="T112" fmla="*/ 2211597 w 2298700"/>
              <a:gd name="T113" fmla="*/ 2297566 h 2298700"/>
              <a:gd name="T114" fmla="*/ 72132 w 2298700"/>
              <a:gd name="T115" fmla="*/ 2294164 h 2298700"/>
              <a:gd name="T116" fmla="*/ 29715 w 2298700"/>
              <a:gd name="T117" fmla="*/ 2268532 h 2298700"/>
              <a:gd name="T118" fmla="*/ 4537 w 2298700"/>
              <a:gd name="T119" fmla="*/ 2226568 h 2298700"/>
              <a:gd name="T120" fmla="*/ 907 w 2298700"/>
              <a:gd name="T121" fmla="*/ 87330 h 2298700"/>
              <a:gd name="T122" fmla="*/ 20188 w 2298700"/>
              <a:gd name="T123" fmla="*/ 41510 h 2298700"/>
              <a:gd name="T124" fmla="*/ 57842 w 2298700"/>
              <a:gd name="T125" fmla="*/ 10434 h 2298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8700" h="2298700">
                <a:moveTo>
                  <a:pt x="494084" y="1279525"/>
                </a:moveTo>
                <a:lnTo>
                  <a:pt x="844179" y="1279525"/>
                </a:lnTo>
                <a:lnTo>
                  <a:pt x="849841" y="1279752"/>
                </a:lnTo>
                <a:lnTo>
                  <a:pt x="855502" y="1280660"/>
                </a:lnTo>
                <a:lnTo>
                  <a:pt x="860710" y="1282023"/>
                </a:lnTo>
                <a:lnTo>
                  <a:pt x="865692" y="1283839"/>
                </a:lnTo>
                <a:lnTo>
                  <a:pt x="870674" y="1286109"/>
                </a:lnTo>
                <a:lnTo>
                  <a:pt x="875203" y="1289061"/>
                </a:lnTo>
                <a:lnTo>
                  <a:pt x="879732" y="1292467"/>
                </a:lnTo>
                <a:lnTo>
                  <a:pt x="883582" y="1295872"/>
                </a:lnTo>
                <a:lnTo>
                  <a:pt x="887205" y="1299959"/>
                </a:lnTo>
                <a:lnTo>
                  <a:pt x="890602" y="1304273"/>
                </a:lnTo>
                <a:lnTo>
                  <a:pt x="893320" y="1308814"/>
                </a:lnTo>
                <a:lnTo>
                  <a:pt x="895584" y="1313809"/>
                </a:lnTo>
                <a:lnTo>
                  <a:pt x="897396" y="1319031"/>
                </a:lnTo>
                <a:lnTo>
                  <a:pt x="898981" y="1324480"/>
                </a:lnTo>
                <a:lnTo>
                  <a:pt x="899660" y="1329702"/>
                </a:lnTo>
                <a:lnTo>
                  <a:pt x="900113" y="1335378"/>
                </a:lnTo>
                <a:lnTo>
                  <a:pt x="900113" y="1818531"/>
                </a:lnTo>
                <a:lnTo>
                  <a:pt x="899660" y="1824434"/>
                </a:lnTo>
                <a:lnTo>
                  <a:pt x="898981" y="1829883"/>
                </a:lnTo>
                <a:lnTo>
                  <a:pt x="897396" y="1835332"/>
                </a:lnTo>
                <a:lnTo>
                  <a:pt x="895584" y="1840554"/>
                </a:lnTo>
                <a:lnTo>
                  <a:pt x="893320" y="1845322"/>
                </a:lnTo>
                <a:lnTo>
                  <a:pt x="890602" y="1850090"/>
                </a:lnTo>
                <a:lnTo>
                  <a:pt x="887205" y="1854404"/>
                </a:lnTo>
                <a:lnTo>
                  <a:pt x="883582" y="1858264"/>
                </a:lnTo>
                <a:lnTo>
                  <a:pt x="879732" y="1861897"/>
                </a:lnTo>
                <a:lnTo>
                  <a:pt x="875203" y="1865302"/>
                </a:lnTo>
                <a:lnTo>
                  <a:pt x="870674" y="1867800"/>
                </a:lnTo>
                <a:lnTo>
                  <a:pt x="865692" y="1870524"/>
                </a:lnTo>
                <a:lnTo>
                  <a:pt x="860710" y="1872114"/>
                </a:lnTo>
                <a:lnTo>
                  <a:pt x="855502" y="1873476"/>
                </a:lnTo>
                <a:lnTo>
                  <a:pt x="849841" y="1874611"/>
                </a:lnTo>
                <a:lnTo>
                  <a:pt x="844179" y="1874838"/>
                </a:lnTo>
                <a:lnTo>
                  <a:pt x="494084" y="1874838"/>
                </a:lnTo>
                <a:lnTo>
                  <a:pt x="488423" y="1874611"/>
                </a:lnTo>
                <a:lnTo>
                  <a:pt x="482761" y="1873476"/>
                </a:lnTo>
                <a:lnTo>
                  <a:pt x="477326" y="1872114"/>
                </a:lnTo>
                <a:lnTo>
                  <a:pt x="472571" y="1870524"/>
                </a:lnTo>
                <a:lnTo>
                  <a:pt x="467589" y="1867800"/>
                </a:lnTo>
                <a:lnTo>
                  <a:pt x="463060" y="1865302"/>
                </a:lnTo>
                <a:lnTo>
                  <a:pt x="458531" y="1861897"/>
                </a:lnTo>
                <a:lnTo>
                  <a:pt x="454455" y="1858264"/>
                </a:lnTo>
                <a:lnTo>
                  <a:pt x="450831" y="1854404"/>
                </a:lnTo>
                <a:lnTo>
                  <a:pt x="447661" y="1850090"/>
                </a:lnTo>
                <a:lnTo>
                  <a:pt x="444944" y="1845322"/>
                </a:lnTo>
                <a:lnTo>
                  <a:pt x="442679" y="1840554"/>
                </a:lnTo>
                <a:lnTo>
                  <a:pt x="440868" y="1835332"/>
                </a:lnTo>
                <a:lnTo>
                  <a:pt x="439282" y="1829883"/>
                </a:lnTo>
                <a:lnTo>
                  <a:pt x="438603" y="1824434"/>
                </a:lnTo>
                <a:lnTo>
                  <a:pt x="438150" y="1818531"/>
                </a:lnTo>
                <a:lnTo>
                  <a:pt x="438150" y="1335378"/>
                </a:lnTo>
                <a:lnTo>
                  <a:pt x="438603" y="1329702"/>
                </a:lnTo>
                <a:lnTo>
                  <a:pt x="439282" y="1324480"/>
                </a:lnTo>
                <a:lnTo>
                  <a:pt x="440868" y="1319031"/>
                </a:lnTo>
                <a:lnTo>
                  <a:pt x="442679" y="1313809"/>
                </a:lnTo>
                <a:lnTo>
                  <a:pt x="444944" y="1308814"/>
                </a:lnTo>
                <a:lnTo>
                  <a:pt x="447661" y="1304273"/>
                </a:lnTo>
                <a:lnTo>
                  <a:pt x="450831" y="1299959"/>
                </a:lnTo>
                <a:lnTo>
                  <a:pt x="454455" y="1295872"/>
                </a:lnTo>
                <a:lnTo>
                  <a:pt x="458531" y="1292467"/>
                </a:lnTo>
                <a:lnTo>
                  <a:pt x="463060" y="1289061"/>
                </a:lnTo>
                <a:lnTo>
                  <a:pt x="467589" y="1286109"/>
                </a:lnTo>
                <a:lnTo>
                  <a:pt x="472571" y="1283839"/>
                </a:lnTo>
                <a:lnTo>
                  <a:pt x="477326" y="1282023"/>
                </a:lnTo>
                <a:lnTo>
                  <a:pt x="482761" y="1280660"/>
                </a:lnTo>
                <a:lnTo>
                  <a:pt x="488423" y="1279752"/>
                </a:lnTo>
                <a:lnTo>
                  <a:pt x="494084" y="1279525"/>
                </a:lnTo>
                <a:close/>
                <a:moveTo>
                  <a:pt x="1168971" y="903287"/>
                </a:moveTo>
                <a:lnTo>
                  <a:pt x="1518668" y="903287"/>
                </a:lnTo>
                <a:lnTo>
                  <a:pt x="1524553" y="903514"/>
                </a:lnTo>
                <a:lnTo>
                  <a:pt x="1529985" y="904195"/>
                </a:lnTo>
                <a:lnTo>
                  <a:pt x="1535418" y="905557"/>
                </a:lnTo>
                <a:lnTo>
                  <a:pt x="1540624" y="907600"/>
                </a:lnTo>
                <a:lnTo>
                  <a:pt x="1545377" y="909870"/>
                </a:lnTo>
                <a:lnTo>
                  <a:pt x="1550130" y="912821"/>
                </a:lnTo>
                <a:lnTo>
                  <a:pt x="1554430" y="915999"/>
                </a:lnTo>
                <a:lnTo>
                  <a:pt x="1558278" y="919404"/>
                </a:lnTo>
                <a:lnTo>
                  <a:pt x="1561900" y="923717"/>
                </a:lnTo>
                <a:lnTo>
                  <a:pt x="1565295" y="927803"/>
                </a:lnTo>
                <a:lnTo>
                  <a:pt x="1567784" y="932343"/>
                </a:lnTo>
                <a:lnTo>
                  <a:pt x="1570274" y="937337"/>
                </a:lnTo>
                <a:lnTo>
                  <a:pt x="1572085" y="942558"/>
                </a:lnTo>
                <a:lnTo>
                  <a:pt x="1573443" y="948006"/>
                </a:lnTo>
                <a:lnTo>
                  <a:pt x="1574575" y="953681"/>
                </a:lnTo>
                <a:lnTo>
                  <a:pt x="1574801" y="959355"/>
                </a:lnTo>
                <a:lnTo>
                  <a:pt x="1574801" y="1818542"/>
                </a:lnTo>
                <a:lnTo>
                  <a:pt x="1574575" y="1824444"/>
                </a:lnTo>
                <a:lnTo>
                  <a:pt x="1573443" y="1829892"/>
                </a:lnTo>
                <a:lnTo>
                  <a:pt x="1572085" y="1835340"/>
                </a:lnTo>
                <a:lnTo>
                  <a:pt x="1570274" y="1840560"/>
                </a:lnTo>
                <a:lnTo>
                  <a:pt x="1567784" y="1845327"/>
                </a:lnTo>
                <a:lnTo>
                  <a:pt x="1565295" y="1850094"/>
                </a:lnTo>
                <a:lnTo>
                  <a:pt x="1561900" y="1854407"/>
                </a:lnTo>
                <a:lnTo>
                  <a:pt x="1558278" y="1858266"/>
                </a:lnTo>
                <a:lnTo>
                  <a:pt x="1554430" y="1861898"/>
                </a:lnTo>
                <a:lnTo>
                  <a:pt x="1550130" y="1865303"/>
                </a:lnTo>
                <a:lnTo>
                  <a:pt x="1545377" y="1867800"/>
                </a:lnTo>
                <a:lnTo>
                  <a:pt x="1540624" y="1870524"/>
                </a:lnTo>
                <a:lnTo>
                  <a:pt x="1535418" y="1872113"/>
                </a:lnTo>
                <a:lnTo>
                  <a:pt x="1529985" y="1873475"/>
                </a:lnTo>
                <a:lnTo>
                  <a:pt x="1524553" y="1874610"/>
                </a:lnTo>
                <a:lnTo>
                  <a:pt x="1518668" y="1874837"/>
                </a:lnTo>
                <a:lnTo>
                  <a:pt x="1168971" y="1874837"/>
                </a:lnTo>
                <a:lnTo>
                  <a:pt x="1163312" y="1874610"/>
                </a:lnTo>
                <a:lnTo>
                  <a:pt x="1157654" y="1873475"/>
                </a:lnTo>
                <a:lnTo>
                  <a:pt x="1152221" y="1872113"/>
                </a:lnTo>
                <a:lnTo>
                  <a:pt x="1147242" y="1870524"/>
                </a:lnTo>
                <a:lnTo>
                  <a:pt x="1142262" y="1867800"/>
                </a:lnTo>
                <a:lnTo>
                  <a:pt x="1137736" y="1865303"/>
                </a:lnTo>
                <a:lnTo>
                  <a:pt x="1133435" y="1861898"/>
                </a:lnTo>
                <a:lnTo>
                  <a:pt x="1129361" y="1858266"/>
                </a:lnTo>
                <a:lnTo>
                  <a:pt x="1125740" y="1854407"/>
                </a:lnTo>
                <a:lnTo>
                  <a:pt x="1122797" y="1850094"/>
                </a:lnTo>
                <a:lnTo>
                  <a:pt x="1119855" y="1845327"/>
                </a:lnTo>
                <a:lnTo>
                  <a:pt x="1117365" y="1840560"/>
                </a:lnTo>
                <a:lnTo>
                  <a:pt x="1115554" y="1835340"/>
                </a:lnTo>
                <a:lnTo>
                  <a:pt x="1114196" y="1829892"/>
                </a:lnTo>
                <a:lnTo>
                  <a:pt x="1113291" y="1824444"/>
                </a:lnTo>
                <a:lnTo>
                  <a:pt x="1112838" y="1818542"/>
                </a:lnTo>
                <a:lnTo>
                  <a:pt x="1112838" y="959355"/>
                </a:lnTo>
                <a:lnTo>
                  <a:pt x="1113291" y="953681"/>
                </a:lnTo>
                <a:lnTo>
                  <a:pt x="1114196" y="948006"/>
                </a:lnTo>
                <a:lnTo>
                  <a:pt x="1115554" y="942558"/>
                </a:lnTo>
                <a:lnTo>
                  <a:pt x="1117365" y="937337"/>
                </a:lnTo>
                <a:lnTo>
                  <a:pt x="1119855" y="932343"/>
                </a:lnTo>
                <a:lnTo>
                  <a:pt x="1122797" y="927803"/>
                </a:lnTo>
                <a:lnTo>
                  <a:pt x="1125740" y="923717"/>
                </a:lnTo>
                <a:lnTo>
                  <a:pt x="1129361" y="919404"/>
                </a:lnTo>
                <a:lnTo>
                  <a:pt x="1133435" y="915999"/>
                </a:lnTo>
                <a:lnTo>
                  <a:pt x="1137736" y="912821"/>
                </a:lnTo>
                <a:lnTo>
                  <a:pt x="1142262" y="909870"/>
                </a:lnTo>
                <a:lnTo>
                  <a:pt x="1147242" y="907600"/>
                </a:lnTo>
                <a:lnTo>
                  <a:pt x="1152221" y="905557"/>
                </a:lnTo>
                <a:lnTo>
                  <a:pt x="1157654" y="904195"/>
                </a:lnTo>
                <a:lnTo>
                  <a:pt x="1163312" y="903514"/>
                </a:lnTo>
                <a:lnTo>
                  <a:pt x="1168971" y="903287"/>
                </a:lnTo>
                <a:close/>
                <a:moveTo>
                  <a:pt x="1841899" y="450850"/>
                </a:moveTo>
                <a:lnTo>
                  <a:pt x="2191940" y="450850"/>
                </a:lnTo>
                <a:lnTo>
                  <a:pt x="2197604" y="451077"/>
                </a:lnTo>
                <a:lnTo>
                  <a:pt x="2203268" y="451985"/>
                </a:lnTo>
                <a:lnTo>
                  <a:pt x="2208706" y="453573"/>
                </a:lnTo>
                <a:lnTo>
                  <a:pt x="2213917" y="455388"/>
                </a:lnTo>
                <a:lnTo>
                  <a:pt x="2218674" y="457657"/>
                </a:lnTo>
                <a:lnTo>
                  <a:pt x="2223206" y="460380"/>
                </a:lnTo>
                <a:lnTo>
                  <a:pt x="2227510" y="463556"/>
                </a:lnTo>
                <a:lnTo>
                  <a:pt x="2231589" y="467186"/>
                </a:lnTo>
                <a:lnTo>
                  <a:pt x="2235214" y="471271"/>
                </a:lnTo>
                <a:lnTo>
                  <a:pt x="2238385" y="475582"/>
                </a:lnTo>
                <a:lnTo>
                  <a:pt x="2241104" y="480119"/>
                </a:lnTo>
                <a:lnTo>
                  <a:pt x="2243596" y="484884"/>
                </a:lnTo>
                <a:lnTo>
                  <a:pt x="2245636" y="490103"/>
                </a:lnTo>
                <a:lnTo>
                  <a:pt x="2246768" y="495548"/>
                </a:lnTo>
                <a:lnTo>
                  <a:pt x="2247675" y="501221"/>
                </a:lnTo>
                <a:lnTo>
                  <a:pt x="2247901" y="506893"/>
                </a:lnTo>
                <a:lnTo>
                  <a:pt x="2247901" y="1818568"/>
                </a:lnTo>
                <a:lnTo>
                  <a:pt x="2247675" y="1824468"/>
                </a:lnTo>
                <a:lnTo>
                  <a:pt x="2246768" y="1829913"/>
                </a:lnTo>
                <a:lnTo>
                  <a:pt x="2245636" y="1835358"/>
                </a:lnTo>
                <a:lnTo>
                  <a:pt x="2243596" y="1840577"/>
                </a:lnTo>
                <a:lnTo>
                  <a:pt x="2241104" y="1845342"/>
                </a:lnTo>
                <a:lnTo>
                  <a:pt x="2238385" y="1850107"/>
                </a:lnTo>
                <a:lnTo>
                  <a:pt x="2235214" y="1854418"/>
                </a:lnTo>
                <a:lnTo>
                  <a:pt x="2231589" y="1858275"/>
                </a:lnTo>
                <a:lnTo>
                  <a:pt x="2227510" y="1861905"/>
                </a:lnTo>
                <a:lnTo>
                  <a:pt x="2223206" y="1865309"/>
                </a:lnTo>
                <a:lnTo>
                  <a:pt x="2218674" y="1867804"/>
                </a:lnTo>
                <a:lnTo>
                  <a:pt x="2213917" y="1870527"/>
                </a:lnTo>
                <a:lnTo>
                  <a:pt x="2208706" y="1872115"/>
                </a:lnTo>
                <a:lnTo>
                  <a:pt x="2203268" y="1873477"/>
                </a:lnTo>
                <a:lnTo>
                  <a:pt x="2197604" y="1874611"/>
                </a:lnTo>
                <a:lnTo>
                  <a:pt x="2191940" y="1874838"/>
                </a:lnTo>
                <a:lnTo>
                  <a:pt x="1841899" y="1874838"/>
                </a:lnTo>
                <a:lnTo>
                  <a:pt x="1836235" y="1874611"/>
                </a:lnTo>
                <a:lnTo>
                  <a:pt x="1830798" y="1873477"/>
                </a:lnTo>
                <a:lnTo>
                  <a:pt x="1825360" y="1872115"/>
                </a:lnTo>
                <a:lnTo>
                  <a:pt x="1820149" y="1870527"/>
                </a:lnTo>
                <a:lnTo>
                  <a:pt x="1815165" y="1867804"/>
                </a:lnTo>
                <a:lnTo>
                  <a:pt x="1810633" y="1865309"/>
                </a:lnTo>
                <a:lnTo>
                  <a:pt x="1806329" y="1861905"/>
                </a:lnTo>
                <a:lnTo>
                  <a:pt x="1802477" y="1858275"/>
                </a:lnTo>
                <a:lnTo>
                  <a:pt x="1798852" y="1854418"/>
                </a:lnTo>
                <a:lnTo>
                  <a:pt x="1795454" y="1850107"/>
                </a:lnTo>
                <a:lnTo>
                  <a:pt x="1792508" y="1845342"/>
                </a:lnTo>
                <a:lnTo>
                  <a:pt x="1790243" y="1840577"/>
                </a:lnTo>
                <a:lnTo>
                  <a:pt x="1788430" y="1835358"/>
                </a:lnTo>
                <a:lnTo>
                  <a:pt x="1786844" y="1829913"/>
                </a:lnTo>
                <a:lnTo>
                  <a:pt x="1786165" y="1824468"/>
                </a:lnTo>
                <a:lnTo>
                  <a:pt x="1785938" y="1818568"/>
                </a:lnTo>
                <a:lnTo>
                  <a:pt x="1785938" y="506893"/>
                </a:lnTo>
                <a:lnTo>
                  <a:pt x="1786165" y="501221"/>
                </a:lnTo>
                <a:lnTo>
                  <a:pt x="1786844" y="495548"/>
                </a:lnTo>
                <a:lnTo>
                  <a:pt x="1788430" y="490103"/>
                </a:lnTo>
                <a:lnTo>
                  <a:pt x="1790243" y="484884"/>
                </a:lnTo>
                <a:lnTo>
                  <a:pt x="1792508" y="480119"/>
                </a:lnTo>
                <a:lnTo>
                  <a:pt x="1795454" y="475582"/>
                </a:lnTo>
                <a:lnTo>
                  <a:pt x="1798852" y="471271"/>
                </a:lnTo>
                <a:lnTo>
                  <a:pt x="1802477" y="467186"/>
                </a:lnTo>
                <a:lnTo>
                  <a:pt x="1806329" y="463556"/>
                </a:lnTo>
                <a:lnTo>
                  <a:pt x="1810633" y="460380"/>
                </a:lnTo>
                <a:lnTo>
                  <a:pt x="1815165" y="457657"/>
                </a:lnTo>
                <a:lnTo>
                  <a:pt x="1820149" y="455388"/>
                </a:lnTo>
                <a:lnTo>
                  <a:pt x="1825360" y="453573"/>
                </a:lnTo>
                <a:lnTo>
                  <a:pt x="1830798" y="451985"/>
                </a:lnTo>
                <a:lnTo>
                  <a:pt x="1836235" y="451077"/>
                </a:lnTo>
                <a:lnTo>
                  <a:pt x="1841899" y="450850"/>
                </a:lnTo>
                <a:close/>
                <a:moveTo>
                  <a:pt x="1458752" y="38100"/>
                </a:moveTo>
                <a:lnTo>
                  <a:pt x="1461698" y="38100"/>
                </a:lnTo>
                <a:lnTo>
                  <a:pt x="1464870" y="38100"/>
                </a:lnTo>
                <a:lnTo>
                  <a:pt x="1468043" y="38327"/>
                </a:lnTo>
                <a:lnTo>
                  <a:pt x="1470989" y="38554"/>
                </a:lnTo>
                <a:lnTo>
                  <a:pt x="1473935" y="39235"/>
                </a:lnTo>
                <a:lnTo>
                  <a:pt x="1477107" y="40143"/>
                </a:lnTo>
                <a:lnTo>
                  <a:pt x="1479827" y="40825"/>
                </a:lnTo>
                <a:lnTo>
                  <a:pt x="1482773" y="42187"/>
                </a:lnTo>
                <a:lnTo>
                  <a:pt x="1485718" y="43322"/>
                </a:lnTo>
                <a:lnTo>
                  <a:pt x="1488438" y="44684"/>
                </a:lnTo>
                <a:lnTo>
                  <a:pt x="1491157" y="46500"/>
                </a:lnTo>
                <a:lnTo>
                  <a:pt x="1493876" y="48317"/>
                </a:lnTo>
                <a:lnTo>
                  <a:pt x="1496143" y="50133"/>
                </a:lnTo>
                <a:lnTo>
                  <a:pt x="1498409" y="52176"/>
                </a:lnTo>
                <a:lnTo>
                  <a:pt x="1500675" y="54447"/>
                </a:lnTo>
                <a:lnTo>
                  <a:pt x="1502714" y="56490"/>
                </a:lnTo>
                <a:lnTo>
                  <a:pt x="1504754" y="59214"/>
                </a:lnTo>
                <a:lnTo>
                  <a:pt x="1506567" y="61485"/>
                </a:lnTo>
                <a:lnTo>
                  <a:pt x="1508153" y="64436"/>
                </a:lnTo>
                <a:lnTo>
                  <a:pt x="1509739" y="66934"/>
                </a:lnTo>
                <a:lnTo>
                  <a:pt x="1511099" y="69658"/>
                </a:lnTo>
                <a:lnTo>
                  <a:pt x="1512005" y="72609"/>
                </a:lnTo>
                <a:lnTo>
                  <a:pt x="1513138" y="75334"/>
                </a:lnTo>
                <a:lnTo>
                  <a:pt x="1514045" y="78512"/>
                </a:lnTo>
                <a:lnTo>
                  <a:pt x="1514725" y="81691"/>
                </a:lnTo>
                <a:lnTo>
                  <a:pt x="1515178" y="84642"/>
                </a:lnTo>
                <a:lnTo>
                  <a:pt x="1515405" y="87821"/>
                </a:lnTo>
                <a:lnTo>
                  <a:pt x="1543051" y="488083"/>
                </a:lnTo>
                <a:lnTo>
                  <a:pt x="1543051" y="493305"/>
                </a:lnTo>
                <a:lnTo>
                  <a:pt x="1542371" y="498754"/>
                </a:lnTo>
                <a:lnTo>
                  <a:pt x="1541691" y="503976"/>
                </a:lnTo>
                <a:lnTo>
                  <a:pt x="1540105" y="509198"/>
                </a:lnTo>
                <a:lnTo>
                  <a:pt x="1538066" y="513965"/>
                </a:lnTo>
                <a:lnTo>
                  <a:pt x="1535800" y="518506"/>
                </a:lnTo>
                <a:lnTo>
                  <a:pt x="1532854" y="522820"/>
                </a:lnTo>
                <a:lnTo>
                  <a:pt x="1529908" y="526906"/>
                </a:lnTo>
                <a:lnTo>
                  <a:pt x="1526282" y="530539"/>
                </a:lnTo>
                <a:lnTo>
                  <a:pt x="1522429" y="533944"/>
                </a:lnTo>
                <a:lnTo>
                  <a:pt x="1518350" y="537123"/>
                </a:lnTo>
                <a:lnTo>
                  <a:pt x="1513592" y="539620"/>
                </a:lnTo>
                <a:lnTo>
                  <a:pt x="1509059" y="541663"/>
                </a:lnTo>
                <a:lnTo>
                  <a:pt x="1503847" y="543253"/>
                </a:lnTo>
                <a:lnTo>
                  <a:pt x="1498635" y="544615"/>
                </a:lnTo>
                <a:lnTo>
                  <a:pt x="1493197" y="545069"/>
                </a:lnTo>
                <a:lnTo>
                  <a:pt x="1488211" y="545296"/>
                </a:lnTo>
                <a:lnTo>
                  <a:pt x="1482999" y="544842"/>
                </a:lnTo>
                <a:lnTo>
                  <a:pt x="1478014" y="543934"/>
                </a:lnTo>
                <a:lnTo>
                  <a:pt x="1473481" y="542799"/>
                </a:lnTo>
                <a:lnTo>
                  <a:pt x="1469629" y="541437"/>
                </a:lnTo>
                <a:lnTo>
                  <a:pt x="1466003" y="539847"/>
                </a:lnTo>
                <a:lnTo>
                  <a:pt x="1462604" y="537804"/>
                </a:lnTo>
                <a:lnTo>
                  <a:pt x="1459205" y="535761"/>
                </a:lnTo>
                <a:lnTo>
                  <a:pt x="1456032" y="533490"/>
                </a:lnTo>
                <a:lnTo>
                  <a:pt x="1453086" y="530766"/>
                </a:lnTo>
                <a:lnTo>
                  <a:pt x="1450367" y="528041"/>
                </a:lnTo>
                <a:lnTo>
                  <a:pt x="1447874" y="525090"/>
                </a:lnTo>
                <a:lnTo>
                  <a:pt x="1445382" y="522139"/>
                </a:lnTo>
                <a:lnTo>
                  <a:pt x="1443342" y="518733"/>
                </a:lnTo>
                <a:lnTo>
                  <a:pt x="1441529" y="515100"/>
                </a:lnTo>
                <a:lnTo>
                  <a:pt x="1439943" y="511468"/>
                </a:lnTo>
                <a:lnTo>
                  <a:pt x="1438583" y="507608"/>
                </a:lnTo>
                <a:lnTo>
                  <a:pt x="1437677" y="503749"/>
                </a:lnTo>
                <a:lnTo>
                  <a:pt x="1436770" y="499662"/>
                </a:lnTo>
                <a:lnTo>
                  <a:pt x="1436317" y="495348"/>
                </a:lnTo>
                <a:lnTo>
                  <a:pt x="1419775" y="256735"/>
                </a:lnTo>
                <a:lnTo>
                  <a:pt x="1404592" y="280119"/>
                </a:lnTo>
                <a:lnTo>
                  <a:pt x="1396434" y="292606"/>
                </a:lnTo>
                <a:lnTo>
                  <a:pt x="1387596" y="304866"/>
                </a:lnTo>
                <a:lnTo>
                  <a:pt x="1378531" y="317580"/>
                </a:lnTo>
                <a:lnTo>
                  <a:pt x="1369014" y="330748"/>
                </a:lnTo>
                <a:lnTo>
                  <a:pt x="1359270" y="343916"/>
                </a:lnTo>
                <a:lnTo>
                  <a:pt x="1348845" y="357311"/>
                </a:lnTo>
                <a:lnTo>
                  <a:pt x="1338421" y="370933"/>
                </a:lnTo>
                <a:lnTo>
                  <a:pt x="1327317" y="384782"/>
                </a:lnTo>
                <a:lnTo>
                  <a:pt x="1315760" y="398632"/>
                </a:lnTo>
                <a:lnTo>
                  <a:pt x="1303750" y="412935"/>
                </a:lnTo>
                <a:lnTo>
                  <a:pt x="1291513" y="426784"/>
                </a:lnTo>
                <a:lnTo>
                  <a:pt x="1278823" y="441314"/>
                </a:lnTo>
                <a:lnTo>
                  <a:pt x="1265679" y="455390"/>
                </a:lnTo>
                <a:lnTo>
                  <a:pt x="1252082" y="469920"/>
                </a:lnTo>
                <a:lnTo>
                  <a:pt x="1233500" y="488991"/>
                </a:lnTo>
                <a:lnTo>
                  <a:pt x="1214465" y="507608"/>
                </a:lnTo>
                <a:lnTo>
                  <a:pt x="1195430" y="525998"/>
                </a:lnTo>
                <a:lnTo>
                  <a:pt x="1175715" y="543707"/>
                </a:lnTo>
                <a:lnTo>
                  <a:pt x="1156226" y="560961"/>
                </a:lnTo>
                <a:lnTo>
                  <a:pt x="1136058" y="577762"/>
                </a:lnTo>
                <a:lnTo>
                  <a:pt x="1115663" y="594336"/>
                </a:lnTo>
                <a:lnTo>
                  <a:pt x="1095041" y="610455"/>
                </a:lnTo>
                <a:lnTo>
                  <a:pt x="1074193" y="625893"/>
                </a:lnTo>
                <a:lnTo>
                  <a:pt x="1053118" y="641105"/>
                </a:lnTo>
                <a:lnTo>
                  <a:pt x="1031590" y="655408"/>
                </a:lnTo>
                <a:lnTo>
                  <a:pt x="1010062" y="669711"/>
                </a:lnTo>
                <a:lnTo>
                  <a:pt x="988081" y="683333"/>
                </a:lnTo>
                <a:lnTo>
                  <a:pt x="966099" y="696501"/>
                </a:lnTo>
                <a:lnTo>
                  <a:pt x="943891" y="709442"/>
                </a:lnTo>
                <a:lnTo>
                  <a:pt x="921004" y="721702"/>
                </a:lnTo>
                <a:lnTo>
                  <a:pt x="906954" y="729194"/>
                </a:lnTo>
                <a:lnTo>
                  <a:pt x="892451" y="736232"/>
                </a:lnTo>
                <a:lnTo>
                  <a:pt x="878174" y="743497"/>
                </a:lnTo>
                <a:lnTo>
                  <a:pt x="863671" y="750309"/>
                </a:lnTo>
                <a:lnTo>
                  <a:pt x="848941" y="756893"/>
                </a:lnTo>
                <a:lnTo>
                  <a:pt x="834212" y="763477"/>
                </a:lnTo>
                <a:lnTo>
                  <a:pt x="819482" y="769834"/>
                </a:lnTo>
                <a:lnTo>
                  <a:pt x="804526" y="775736"/>
                </a:lnTo>
                <a:lnTo>
                  <a:pt x="789569" y="781866"/>
                </a:lnTo>
                <a:lnTo>
                  <a:pt x="774613" y="787542"/>
                </a:lnTo>
                <a:lnTo>
                  <a:pt x="759430" y="793218"/>
                </a:lnTo>
                <a:lnTo>
                  <a:pt x="744247" y="798440"/>
                </a:lnTo>
                <a:lnTo>
                  <a:pt x="729064" y="803435"/>
                </a:lnTo>
                <a:lnTo>
                  <a:pt x="713655" y="808657"/>
                </a:lnTo>
                <a:lnTo>
                  <a:pt x="698472" y="813197"/>
                </a:lnTo>
                <a:lnTo>
                  <a:pt x="682609" y="817965"/>
                </a:lnTo>
                <a:lnTo>
                  <a:pt x="667199" y="822279"/>
                </a:lnTo>
                <a:lnTo>
                  <a:pt x="651563" y="826365"/>
                </a:lnTo>
                <a:lnTo>
                  <a:pt x="635701" y="830452"/>
                </a:lnTo>
                <a:lnTo>
                  <a:pt x="620064" y="834084"/>
                </a:lnTo>
                <a:lnTo>
                  <a:pt x="604202" y="837717"/>
                </a:lnTo>
                <a:lnTo>
                  <a:pt x="588112" y="841350"/>
                </a:lnTo>
                <a:lnTo>
                  <a:pt x="572249" y="844528"/>
                </a:lnTo>
                <a:lnTo>
                  <a:pt x="555933" y="847479"/>
                </a:lnTo>
                <a:lnTo>
                  <a:pt x="539618" y="850431"/>
                </a:lnTo>
                <a:lnTo>
                  <a:pt x="523528" y="852928"/>
                </a:lnTo>
                <a:lnTo>
                  <a:pt x="507212" y="855653"/>
                </a:lnTo>
                <a:lnTo>
                  <a:pt x="490896" y="857923"/>
                </a:lnTo>
                <a:lnTo>
                  <a:pt x="474353" y="859966"/>
                </a:lnTo>
                <a:lnTo>
                  <a:pt x="458037" y="861783"/>
                </a:lnTo>
                <a:lnTo>
                  <a:pt x="441268" y="863372"/>
                </a:lnTo>
                <a:lnTo>
                  <a:pt x="424726" y="864961"/>
                </a:lnTo>
                <a:lnTo>
                  <a:pt x="419287" y="865188"/>
                </a:lnTo>
                <a:lnTo>
                  <a:pt x="414075" y="864734"/>
                </a:lnTo>
                <a:lnTo>
                  <a:pt x="409089" y="863826"/>
                </a:lnTo>
                <a:lnTo>
                  <a:pt x="404104" y="862464"/>
                </a:lnTo>
                <a:lnTo>
                  <a:pt x="400252" y="861329"/>
                </a:lnTo>
                <a:lnTo>
                  <a:pt x="396626" y="859739"/>
                </a:lnTo>
                <a:lnTo>
                  <a:pt x="393227" y="857923"/>
                </a:lnTo>
                <a:lnTo>
                  <a:pt x="389827" y="855880"/>
                </a:lnTo>
                <a:lnTo>
                  <a:pt x="386882" y="853609"/>
                </a:lnTo>
                <a:lnTo>
                  <a:pt x="383936" y="850885"/>
                </a:lnTo>
                <a:lnTo>
                  <a:pt x="381216" y="848161"/>
                </a:lnTo>
                <a:lnTo>
                  <a:pt x="378497" y="845209"/>
                </a:lnTo>
                <a:lnTo>
                  <a:pt x="376231" y="842258"/>
                </a:lnTo>
                <a:lnTo>
                  <a:pt x="374191" y="838852"/>
                </a:lnTo>
                <a:lnTo>
                  <a:pt x="372378" y="835447"/>
                </a:lnTo>
                <a:lnTo>
                  <a:pt x="370566" y="831814"/>
                </a:lnTo>
                <a:lnTo>
                  <a:pt x="369206" y="827955"/>
                </a:lnTo>
                <a:lnTo>
                  <a:pt x="368299" y="824095"/>
                </a:lnTo>
                <a:lnTo>
                  <a:pt x="367620" y="820008"/>
                </a:lnTo>
                <a:lnTo>
                  <a:pt x="366940" y="815922"/>
                </a:lnTo>
                <a:lnTo>
                  <a:pt x="366713" y="810473"/>
                </a:lnTo>
                <a:lnTo>
                  <a:pt x="367167" y="805024"/>
                </a:lnTo>
                <a:lnTo>
                  <a:pt x="368073" y="799802"/>
                </a:lnTo>
                <a:lnTo>
                  <a:pt x="369206" y="795034"/>
                </a:lnTo>
                <a:lnTo>
                  <a:pt x="371472" y="790040"/>
                </a:lnTo>
                <a:lnTo>
                  <a:pt x="373738" y="785272"/>
                </a:lnTo>
                <a:lnTo>
                  <a:pt x="376231" y="780958"/>
                </a:lnTo>
                <a:lnTo>
                  <a:pt x="379403" y="776872"/>
                </a:lnTo>
                <a:lnTo>
                  <a:pt x="383029" y="773239"/>
                </a:lnTo>
                <a:lnTo>
                  <a:pt x="386882" y="769607"/>
                </a:lnTo>
                <a:lnTo>
                  <a:pt x="390961" y="766882"/>
                </a:lnTo>
                <a:lnTo>
                  <a:pt x="395266" y="763931"/>
                </a:lnTo>
                <a:lnTo>
                  <a:pt x="400252" y="761887"/>
                </a:lnTo>
                <a:lnTo>
                  <a:pt x="405237" y="760071"/>
                </a:lnTo>
                <a:lnTo>
                  <a:pt x="410222" y="758709"/>
                </a:lnTo>
                <a:lnTo>
                  <a:pt x="415661" y="758255"/>
                </a:lnTo>
                <a:lnTo>
                  <a:pt x="431071" y="756666"/>
                </a:lnTo>
                <a:lnTo>
                  <a:pt x="446027" y="755076"/>
                </a:lnTo>
                <a:lnTo>
                  <a:pt x="461210" y="753714"/>
                </a:lnTo>
                <a:lnTo>
                  <a:pt x="476166" y="751898"/>
                </a:lnTo>
                <a:lnTo>
                  <a:pt x="491123" y="749854"/>
                </a:lnTo>
                <a:lnTo>
                  <a:pt x="506079" y="747357"/>
                </a:lnTo>
                <a:lnTo>
                  <a:pt x="521035" y="745087"/>
                </a:lnTo>
                <a:lnTo>
                  <a:pt x="535765" y="742589"/>
                </a:lnTo>
                <a:lnTo>
                  <a:pt x="550495" y="739638"/>
                </a:lnTo>
                <a:lnTo>
                  <a:pt x="565224" y="736913"/>
                </a:lnTo>
                <a:lnTo>
                  <a:pt x="579728" y="733735"/>
                </a:lnTo>
                <a:lnTo>
                  <a:pt x="594231" y="730329"/>
                </a:lnTo>
                <a:lnTo>
                  <a:pt x="608734" y="726697"/>
                </a:lnTo>
                <a:lnTo>
                  <a:pt x="623010" y="723064"/>
                </a:lnTo>
                <a:lnTo>
                  <a:pt x="637287" y="719432"/>
                </a:lnTo>
                <a:lnTo>
                  <a:pt x="651563" y="715345"/>
                </a:lnTo>
                <a:lnTo>
                  <a:pt x="665613" y="711259"/>
                </a:lnTo>
                <a:lnTo>
                  <a:pt x="679890" y="706945"/>
                </a:lnTo>
                <a:lnTo>
                  <a:pt x="693713" y="702404"/>
                </a:lnTo>
                <a:lnTo>
                  <a:pt x="707763" y="697864"/>
                </a:lnTo>
                <a:lnTo>
                  <a:pt x="721586" y="692869"/>
                </a:lnTo>
                <a:lnTo>
                  <a:pt x="735183" y="687874"/>
                </a:lnTo>
                <a:lnTo>
                  <a:pt x="749233" y="682652"/>
                </a:lnTo>
                <a:lnTo>
                  <a:pt x="762603" y="677430"/>
                </a:lnTo>
                <a:lnTo>
                  <a:pt x="776199" y="671755"/>
                </a:lnTo>
                <a:lnTo>
                  <a:pt x="789569" y="666079"/>
                </a:lnTo>
                <a:lnTo>
                  <a:pt x="803166" y="660176"/>
                </a:lnTo>
                <a:lnTo>
                  <a:pt x="816536" y="654273"/>
                </a:lnTo>
                <a:lnTo>
                  <a:pt x="829679" y="648143"/>
                </a:lnTo>
                <a:lnTo>
                  <a:pt x="842823" y="641559"/>
                </a:lnTo>
                <a:lnTo>
                  <a:pt x="855966" y="634975"/>
                </a:lnTo>
                <a:lnTo>
                  <a:pt x="868883" y="628164"/>
                </a:lnTo>
                <a:lnTo>
                  <a:pt x="889505" y="617039"/>
                </a:lnTo>
                <a:lnTo>
                  <a:pt x="910126" y="605460"/>
                </a:lnTo>
                <a:lnTo>
                  <a:pt x="930068" y="593655"/>
                </a:lnTo>
                <a:lnTo>
                  <a:pt x="950237" y="580941"/>
                </a:lnTo>
                <a:lnTo>
                  <a:pt x="970178" y="568000"/>
                </a:lnTo>
                <a:lnTo>
                  <a:pt x="989667" y="554832"/>
                </a:lnTo>
                <a:lnTo>
                  <a:pt x="1008929" y="540982"/>
                </a:lnTo>
                <a:lnTo>
                  <a:pt x="1027964" y="526906"/>
                </a:lnTo>
                <a:lnTo>
                  <a:pt x="1046773" y="512149"/>
                </a:lnTo>
                <a:lnTo>
                  <a:pt x="1065355" y="497165"/>
                </a:lnTo>
                <a:lnTo>
                  <a:pt x="1083937" y="481726"/>
                </a:lnTo>
                <a:lnTo>
                  <a:pt x="1102066" y="466061"/>
                </a:lnTo>
                <a:lnTo>
                  <a:pt x="1119742" y="449714"/>
                </a:lnTo>
                <a:lnTo>
                  <a:pt x="1137644" y="433141"/>
                </a:lnTo>
                <a:lnTo>
                  <a:pt x="1154866" y="416113"/>
                </a:lnTo>
                <a:lnTo>
                  <a:pt x="1171862" y="398859"/>
                </a:lnTo>
                <a:lnTo>
                  <a:pt x="1184779" y="385236"/>
                </a:lnTo>
                <a:lnTo>
                  <a:pt x="1197469" y="371841"/>
                </a:lnTo>
                <a:lnTo>
                  <a:pt x="1209480" y="358219"/>
                </a:lnTo>
                <a:lnTo>
                  <a:pt x="1221037" y="344597"/>
                </a:lnTo>
                <a:lnTo>
                  <a:pt x="1232367" y="331429"/>
                </a:lnTo>
                <a:lnTo>
                  <a:pt x="1243245" y="318261"/>
                </a:lnTo>
                <a:lnTo>
                  <a:pt x="1253895" y="305093"/>
                </a:lnTo>
                <a:lnTo>
                  <a:pt x="1263866" y="292606"/>
                </a:lnTo>
                <a:lnTo>
                  <a:pt x="1273384" y="279665"/>
                </a:lnTo>
                <a:lnTo>
                  <a:pt x="1282675" y="267178"/>
                </a:lnTo>
                <a:lnTo>
                  <a:pt x="1291739" y="255145"/>
                </a:lnTo>
                <a:lnTo>
                  <a:pt x="1300124" y="242886"/>
                </a:lnTo>
                <a:lnTo>
                  <a:pt x="1308282" y="231307"/>
                </a:lnTo>
                <a:lnTo>
                  <a:pt x="1316213" y="219728"/>
                </a:lnTo>
                <a:lnTo>
                  <a:pt x="1330263" y="197706"/>
                </a:lnTo>
                <a:lnTo>
                  <a:pt x="1107958" y="281027"/>
                </a:lnTo>
                <a:lnTo>
                  <a:pt x="1102746" y="282390"/>
                </a:lnTo>
                <a:lnTo>
                  <a:pt x="1097534" y="283525"/>
                </a:lnTo>
                <a:lnTo>
                  <a:pt x="1092322" y="283979"/>
                </a:lnTo>
                <a:lnTo>
                  <a:pt x="1087110" y="283979"/>
                </a:lnTo>
                <a:lnTo>
                  <a:pt x="1081898" y="283752"/>
                </a:lnTo>
                <a:lnTo>
                  <a:pt x="1076686" y="282844"/>
                </a:lnTo>
                <a:lnTo>
                  <a:pt x="1071927" y="281255"/>
                </a:lnTo>
                <a:lnTo>
                  <a:pt x="1067168" y="279438"/>
                </a:lnTo>
                <a:lnTo>
                  <a:pt x="1062636" y="277168"/>
                </a:lnTo>
                <a:lnTo>
                  <a:pt x="1058103" y="274216"/>
                </a:lnTo>
                <a:lnTo>
                  <a:pt x="1054251" y="270811"/>
                </a:lnTo>
                <a:lnTo>
                  <a:pt x="1050399" y="267178"/>
                </a:lnTo>
                <a:lnTo>
                  <a:pt x="1047226" y="263319"/>
                </a:lnTo>
                <a:lnTo>
                  <a:pt x="1044054" y="259005"/>
                </a:lnTo>
                <a:lnTo>
                  <a:pt x="1041561" y="254237"/>
                </a:lnTo>
                <a:lnTo>
                  <a:pt x="1039295" y="249470"/>
                </a:lnTo>
                <a:lnTo>
                  <a:pt x="1037482" y="244021"/>
                </a:lnTo>
                <a:lnTo>
                  <a:pt x="1036575" y="238799"/>
                </a:lnTo>
                <a:lnTo>
                  <a:pt x="1036122" y="233350"/>
                </a:lnTo>
                <a:lnTo>
                  <a:pt x="1036122" y="228355"/>
                </a:lnTo>
                <a:lnTo>
                  <a:pt x="1036349" y="223134"/>
                </a:lnTo>
                <a:lnTo>
                  <a:pt x="1037255" y="218139"/>
                </a:lnTo>
                <a:lnTo>
                  <a:pt x="1038841" y="213144"/>
                </a:lnTo>
                <a:lnTo>
                  <a:pt x="1040654" y="208376"/>
                </a:lnTo>
                <a:lnTo>
                  <a:pt x="1042920" y="203836"/>
                </a:lnTo>
                <a:lnTo>
                  <a:pt x="1045866" y="199295"/>
                </a:lnTo>
                <a:lnTo>
                  <a:pt x="1049266" y="195435"/>
                </a:lnTo>
                <a:lnTo>
                  <a:pt x="1052891" y="191576"/>
                </a:lnTo>
                <a:lnTo>
                  <a:pt x="1056744" y="188170"/>
                </a:lnTo>
                <a:lnTo>
                  <a:pt x="1061049" y="185219"/>
                </a:lnTo>
                <a:lnTo>
                  <a:pt x="1065582" y="182494"/>
                </a:lnTo>
                <a:lnTo>
                  <a:pt x="1070567" y="180451"/>
                </a:lnTo>
                <a:lnTo>
                  <a:pt x="1443569" y="41279"/>
                </a:lnTo>
                <a:lnTo>
                  <a:pt x="1446288" y="40370"/>
                </a:lnTo>
                <a:lnTo>
                  <a:pt x="1449461" y="39462"/>
                </a:lnTo>
                <a:lnTo>
                  <a:pt x="1452633" y="38781"/>
                </a:lnTo>
                <a:lnTo>
                  <a:pt x="1455579" y="38327"/>
                </a:lnTo>
                <a:lnTo>
                  <a:pt x="1458752" y="38100"/>
                </a:lnTo>
                <a:close/>
                <a:moveTo>
                  <a:pt x="102528" y="0"/>
                </a:moveTo>
                <a:lnTo>
                  <a:pt x="107971" y="454"/>
                </a:lnTo>
                <a:lnTo>
                  <a:pt x="113189" y="681"/>
                </a:lnTo>
                <a:lnTo>
                  <a:pt x="118406" y="1361"/>
                </a:lnTo>
                <a:lnTo>
                  <a:pt x="123169" y="2268"/>
                </a:lnTo>
                <a:lnTo>
                  <a:pt x="128386" y="3403"/>
                </a:lnTo>
                <a:lnTo>
                  <a:pt x="133376" y="4764"/>
                </a:lnTo>
                <a:lnTo>
                  <a:pt x="137913" y="6578"/>
                </a:lnTo>
                <a:lnTo>
                  <a:pt x="142450" y="8393"/>
                </a:lnTo>
                <a:lnTo>
                  <a:pt x="147213" y="10434"/>
                </a:lnTo>
                <a:lnTo>
                  <a:pt x="151523" y="12476"/>
                </a:lnTo>
                <a:lnTo>
                  <a:pt x="156059" y="14971"/>
                </a:lnTo>
                <a:lnTo>
                  <a:pt x="160143" y="17693"/>
                </a:lnTo>
                <a:lnTo>
                  <a:pt x="164225" y="20642"/>
                </a:lnTo>
                <a:lnTo>
                  <a:pt x="168082" y="23590"/>
                </a:lnTo>
                <a:lnTo>
                  <a:pt x="171711" y="26993"/>
                </a:lnTo>
                <a:lnTo>
                  <a:pt x="175340" y="30169"/>
                </a:lnTo>
                <a:lnTo>
                  <a:pt x="178743" y="33798"/>
                </a:lnTo>
                <a:lnTo>
                  <a:pt x="181918" y="37427"/>
                </a:lnTo>
                <a:lnTo>
                  <a:pt x="185094" y="41510"/>
                </a:lnTo>
                <a:lnTo>
                  <a:pt x="188043" y="45593"/>
                </a:lnTo>
                <a:lnTo>
                  <a:pt x="190538" y="49676"/>
                </a:lnTo>
                <a:lnTo>
                  <a:pt x="193033" y="53986"/>
                </a:lnTo>
                <a:lnTo>
                  <a:pt x="195074" y="58296"/>
                </a:lnTo>
                <a:lnTo>
                  <a:pt x="197343" y="63059"/>
                </a:lnTo>
                <a:lnTo>
                  <a:pt x="199157" y="67596"/>
                </a:lnTo>
                <a:lnTo>
                  <a:pt x="200745" y="72359"/>
                </a:lnTo>
                <a:lnTo>
                  <a:pt x="202106" y="77122"/>
                </a:lnTo>
                <a:lnTo>
                  <a:pt x="203467" y="82340"/>
                </a:lnTo>
                <a:lnTo>
                  <a:pt x="204148" y="87330"/>
                </a:lnTo>
                <a:lnTo>
                  <a:pt x="205055" y="92320"/>
                </a:lnTo>
                <a:lnTo>
                  <a:pt x="205282" y="97537"/>
                </a:lnTo>
                <a:lnTo>
                  <a:pt x="205509" y="102981"/>
                </a:lnTo>
                <a:lnTo>
                  <a:pt x="205509" y="2092965"/>
                </a:lnTo>
                <a:lnTo>
                  <a:pt x="2195719" y="2092965"/>
                </a:lnTo>
                <a:lnTo>
                  <a:pt x="2201163" y="2093192"/>
                </a:lnTo>
                <a:lnTo>
                  <a:pt x="2206380" y="2093419"/>
                </a:lnTo>
                <a:lnTo>
                  <a:pt x="2211597" y="2094326"/>
                </a:lnTo>
                <a:lnTo>
                  <a:pt x="2216587" y="2095233"/>
                </a:lnTo>
                <a:lnTo>
                  <a:pt x="2221578" y="2096367"/>
                </a:lnTo>
                <a:lnTo>
                  <a:pt x="2226568" y="2097501"/>
                </a:lnTo>
                <a:lnTo>
                  <a:pt x="2231105" y="2099316"/>
                </a:lnTo>
                <a:lnTo>
                  <a:pt x="2235868" y="2101131"/>
                </a:lnTo>
                <a:lnTo>
                  <a:pt x="2240405" y="2103172"/>
                </a:lnTo>
                <a:lnTo>
                  <a:pt x="2244714" y="2105667"/>
                </a:lnTo>
                <a:lnTo>
                  <a:pt x="2249251" y="2107936"/>
                </a:lnTo>
                <a:lnTo>
                  <a:pt x="2253334" y="2110658"/>
                </a:lnTo>
                <a:lnTo>
                  <a:pt x="2257417" y="2113606"/>
                </a:lnTo>
                <a:lnTo>
                  <a:pt x="2261273" y="2116328"/>
                </a:lnTo>
                <a:lnTo>
                  <a:pt x="2264902" y="2119731"/>
                </a:lnTo>
                <a:lnTo>
                  <a:pt x="2268532" y="2123133"/>
                </a:lnTo>
                <a:lnTo>
                  <a:pt x="2271934" y="2126763"/>
                </a:lnTo>
                <a:lnTo>
                  <a:pt x="2275337" y="2130619"/>
                </a:lnTo>
                <a:lnTo>
                  <a:pt x="2278285" y="2134475"/>
                </a:lnTo>
                <a:lnTo>
                  <a:pt x="2281234" y="2138331"/>
                </a:lnTo>
                <a:lnTo>
                  <a:pt x="2283729" y="2142414"/>
                </a:lnTo>
                <a:lnTo>
                  <a:pt x="2286224" y="2146724"/>
                </a:lnTo>
                <a:lnTo>
                  <a:pt x="2288720" y="2151260"/>
                </a:lnTo>
                <a:lnTo>
                  <a:pt x="2290761" y="2155797"/>
                </a:lnTo>
                <a:lnTo>
                  <a:pt x="2292576" y="2160560"/>
                </a:lnTo>
                <a:lnTo>
                  <a:pt x="2294164" y="2165324"/>
                </a:lnTo>
                <a:lnTo>
                  <a:pt x="2295298" y="2170087"/>
                </a:lnTo>
                <a:lnTo>
                  <a:pt x="2296659" y="2175304"/>
                </a:lnTo>
                <a:lnTo>
                  <a:pt x="2297339" y="2180068"/>
                </a:lnTo>
                <a:lnTo>
                  <a:pt x="2298246" y="2185285"/>
                </a:lnTo>
                <a:lnTo>
                  <a:pt x="2298473" y="2190729"/>
                </a:lnTo>
                <a:lnTo>
                  <a:pt x="2298700" y="2195946"/>
                </a:lnTo>
                <a:lnTo>
                  <a:pt x="2298473" y="2201163"/>
                </a:lnTo>
                <a:lnTo>
                  <a:pt x="2298246" y="2206380"/>
                </a:lnTo>
                <a:lnTo>
                  <a:pt x="2297339" y="2211597"/>
                </a:lnTo>
                <a:lnTo>
                  <a:pt x="2296659" y="2216361"/>
                </a:lnTo>
                <a:lnTo>
                  <a:pt x="2295298" y="2221578"/>
                </a:lnTo>
                <a:lnTo>
                  <a:pt x="2294164" y="2226568"/>
                </a:lnTo>
                <a:lnTo>
                  <a:pt x="2292576" y="2231105"/>
                </a:lnTo>
                <a:lnTo>
                  <a:pt x="2290761" y="2235868"/>
                </a:lnTo>
                <a:lnTo>
                  <a:pt x="2288720" y="2240405"/>
                </a:lnTo>
                <a:lnTo>
                  <a:pt x="2286224" y="2244941"/>
                </a:lnTo>
                <a:lnTo>
                  <a:pt x="2283729" y="2249251"/>
                </a:lnTo>
                <a:lnTo>
                  <a:pt x="2281234" y="2253334"/>
                </a:lnTo>
                <a:lnTo>
                  <a:pt x="2278285" y="2257417"/>
                </a:lnTo>
                <a:lnTo>
                  <a:pt x="2275337" y="2261273"/>
                </a:lnTo>
                <a:lnTo>
                  <a:pt x="2271934" y="2264902"/>
                </a:lnTo>
                <a:lnTo>
                  <a:pt x="2268532" y="2268532"/>
                </a:lnTo>
                <a:lnTo>
                  <a:pt x="2264902" y="2271934"/>
                </a:lnTo>
                <a:lnTo>
                  <a:pt x="2261273" y="2275337"/>
                </a:lnTo>
                <a:lnTo>
                  <a:pt x="2257417" y="2278059"/>
                </a:lnTo>
                <a:lnTo>
                  <a:pt x="2253334" y="2281234"/>
                </a:lnTo>
                <a:lnTo>
                  <a:pt x="2249251" y="2283729"/>
                </a:lnTo>
                <a:lnTo>
                  <a:pt x="2244714" y="2286451"/>
                </a:lnTo>
                <a:lnTo>
                  <a:pt x="2240405" y="2288493"/>
                </a:lnTo>
                <a:lnTo>
                  <a:pt x="2235868" y="2290534"/>
                </a:lnTo>
                <a:lnTo>
                  <a:pt x="2231105" y="2292349"/>
                </a:lnTo>
                <a:lnTo>
                  <a:pt x="2226568" y="2294164"/>
                </a:lnTo>
                <a:lnTo>
                  <a:pt x="2221578" y="2295298"/>
                </a:lnTo>
                <a:lnTo>
                  <a:pt x="2216587" y="2296659"/>
                </a:lnTo>
                <a:lnTo>
                  <a:pt x="2211597" y="2297566"/>
                </a:lnTo>
                <a:lnTo>
                  <a:pt x="2206380" y="2298246"/>
                </a:lnTo>
                <a:lnTo>
                  <a:pt x="2201163" y="2298473"/>
                </a:lnTo>
                <a:lnTo>
                  <a:pt x="2195719" y="2298700"/>
                </a:lnTo>
                <a:lnTo>
                  <a:pt x="102528" y="2298700"/>
                </a:lnTo>
                <a:lnTo>
                  <a:pt x="97310" y="2298473"/>
                </a:lnTo>
                <a:lnTo>
                  <a:pt x="92093" y="2298246"/>
                </a:lnTo>
                <a:lnTo>
                  <a:pt x="86876" y="2297566"/>
                </a:lnTo>
                <a:lnTo>
                  <a:pt x="81886" y="2296659"/>
                </a:lnTo>
                <a:lnTo>
                  <a:pt x="77122" y="2295298"/>
                </a:lnTo>
                <a:lnTo>
                  <a:pt x="72132" y="2294164"/>
                </a:lnTo>
                <a:lnTo>
                  <a:pt x="67142" y="2292349"/>
                </a:lnTo>
                <a:lnTo>
                  <a:pt x="62605" y="2290534"/>
                </a:lnTo>
                <a:lnTo>
                  <a:pt x="57842" y="2288493"/>
                </a:lnTo>
                <a:lnTo>
                  <a:pt x="53532" y="2286451"/>
                </a:lnTo>
                <a:lnTo>
                  <a:pt x="49449" y="2283729"/>
                </a:lnTo>
                <a:lnTo>
                  <a:pt x="45139" y="2281234"/>
                </a:lnTo>
                <a:lnTo>
                  <a:pt x="41283" y="2278059"/>
                </a:lnTo>
                <a:lnTo>
                  <a:pt x="37200" y="2275337"/>
                </a:lnTo>
                <a:lnTo>
                  <a:pt x="33344" y="2271934"/>
                </a:lnTo>
                <a:lnTo>
                  <a:pt x="29715" y="2268532"/>
                </a:lnTo>
                <a:lnTo>
                  <a:pt x="26539" y="2264902"/>
                </a:lnTo>
                <a:lnTo>
                  <a:pt x="23364" y="2261273"/>
                </a:lnTo>
                <a:lnTo>
                  <a:pt x="20188" y="2257417"/>
                </a:lnTo>
                <a:lnTo>
                  <a:pt x="17466" y="2253334"/>
                </a:lnTo>
                <a:lnTo>
                  <a:pt x="14517" y="2249251"/>
                </a:lnTo>
                <a:lnTo>
                  <a:pt x="12249" y="2244941"/>
                </a:lnTo>
                <a:lnTo>
                  <a:pt x="9981" y="2240405"/>
                </a:lnTo>
                <a:lnTo>
                  <a:pt x="7939" y="2235868"/>
                </a:lnTo>
                <a:lnTo>
                  <a:pt x="6125" y="2231105"/>
                </a:lnTo>
                <a:lnTo>
                  <a:pt x="4537" y="2226568"/>
                </a:lnTo>
                <a:lnTo>
                  <a:pt x="2949" y="2221578"/>
                </a:lnTo>
                <a:lnTo>
                  <a:pt x="2042" y="2216361"/>
                </a:lnTo>
                <a:lnTo>
                  <a:pt x="907" y="2211597"/>
                </a:lnTo>
                <a:lnTo>
                  <a:pt x="454" y="2206380"/>
                </a:lnTo>
                <a:lnTo>
                  <a:pt x="0" y="2201163"/>
                </a:lnTo>
                <a:lnTo>
                  <a:pt x="0" y="2195946"/>
                </a:lnTo>
                <a:lnTo>
                  <a:pt x="0" y="102981"/>
                </a:lnTo>
                <a:lnTo>
                  <a:pt x="0" y="97537"/>
                </a:lnTo>
                <a:lnTo>
                  <a:pt x="454" y="92320"/>
                </a:lnTo>
                <a:lnTo>
                  <a:pt x="907" y="87330"/>
                </a:lnTo>
                <a:lnTo>
                  <a:pt x="2042" y="82340"/>
                </a:lnTo>
                <a:lnTo>
                  <a:pt x="2949" y="77122"/>
                </a:lnTo>
                <a:lnTo>
                  <a:pt x="4537" y="72359"/>
                </a:lnTo>
                <a:lnTo>
                  <a:pt x="6125" y="67596"/>
                </a:lnTo>
                <a:lnTo>
                  <a:pt x="7939" y="63059"/>
                </a:lnTo>
                <a:lnTo>
                  <a:pt x="9981" y="58296"/>
                </a:lnTo>
                <a:lnTo>
                  <a:pt x="12249" y="53986"/>
                </a:lnTo>
                <a:lnTo>
                  <a:pt x="14517" y="49676"/>
                </a:lnTo>
                <a:lnTo>
                  <a:pt x="17466" y="45593"/>
                </a:lnTo>
                <a:lnTo>
                  <a:pt x="20188" y="41510"/>
                </a:lnTo>
                <a:lnTo>
                  <a:pt x="23364" y="37427"/>
                </a:lnTo>
                <a:lnTo>
                  <a:pt x="26539" y="33798"/>
                </a:lnTo>
                <a:lnTo>
                  <a:pt x="29715" y="30169"/>
                </a:lnTo>
                <a:lnTo>
                  <a:pt x="33344" y="26993"/>
                </a:lnTo>
                <a:lnTo>
                  <a:pt x="37200" y="23590"/>
                </a:lnTo>
                <a:lnTo>
                  <a:pt x="41283" y="20642"/>
                </a:lnTo>
                <a:lnTo>
                  <a:pt x="45139" y="17693"/>
                </a:lnTo>
                <a:lnTo>
                  <a:pt x="49449" y="14971"/>
                </a:lnTo>
                <a:lnTo>
                  <a:pt x="53532" y="12476"/>
                </a:lnTo>
                <a:lnTo>
                  <a:pt x="57842" y="10434"/>
                </a:lnTo>
                <a:lnTo>
                  <a:pt x="62605" y="8393"/>
                </a:lnTo>
                <a:lnTo>
                  <a:pt x="67142" y="6578"/>
                </a:lnTo>
                <a:lnTo>
                  <a:pt x="72132" y="4764"/>
                </a:lnTo>
                <a:lnTo>
                  <a:pt x="77122" y="3403"/>
                </a:lnTo>
                <a:lnTo>
                  <a:pt x="81886" y="2268"/>
                </a:lnTo>
                <a:lnTo>
                  <a:pt x="86876" y="1361"/>
                </a:lnTo>
                <a:lnTo>
                  <a:pt x="92093" y="681"/>
                </a:lnTo>
                <a:lnTo>
                  <a:pt x="97310" y="454"/>
                </a:lnTo>
                <a:lnTo>
                  <a:pt x="1025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255" kern="0">
              <a:solidFill>
                <a:srgbClr val="405C78"/>
              </a:solidFill>
              <a:latin typeface="Arial" panose="020B0604020202020204" pitchFamily="34" charset="0"/>
              <a:ea typeface="微软雅黑" panose="020B0503020204020204" pitchFamily="34" charset="-122"/>
            </a:endParaRPr>
          </a:p>
        </p:txBody>
      </p:sp>
      <p:sp>
        <p:nvSpPr>
          <p:cNvPr id="14" name="KSO_Shape"/>
          <p:cNvSpPr/>
          <p:nvPr/>
        </p:nvSpPr>
        <p:spPr bwMode="auto">
          <a:xfrm>
            <a:off x="6100427" y="2375357"/>
            <a:ext cx="413775" cy="418442"/>
          </a:xfrm>
          <a:custGeom>
            <a:avLst/>
            <a:gdLst>
              <a:gd name="T0" fmla="*/ 2147483646 w 5438"/>
              <a:gd name="T1" fmla="*/ 0 h 5494"/>
              <a:gd name="T2" fmla="*/ 0 w 5438"/>
              <a:gd name="T3" fmla="*/ 2147483646 h 5494"/>
              <a:gd name="T4" fmla="*/ 2147483646 w 5438"/>
              <a:gd name="T5" fmla="*/ 2147483646 h 5494"/>
              <a:gd name="T6" fmla="*/ 2147483646 w 5438"/>
              <a:gd name="T7" fmla="*/ 2147483646 h 5494"/>
              <a:gd name="T8" fmla="*/ 2147483646 w 5438"/>
              <a:gd name="T9" fmla="*/ 2147483646 h 5494"/>
              <a:gd name="T10" fmla="*/ 2147483646 w 5438"/>
              <a:gd name="T11" fmla="*/ 2147483646 h 5494"/>
              <a:gd name="T12" fmla="*/ 2147483646 w 5438"/>
              <a:gd name="T13" fmla="*/ 2147483646 h 5494"/>
              <a:gd name="T14" fmla="*/ 2147483646 w 5438"/>
              <a:gd name="T15" fmla="*/ 2147483646 h 5494"/>
              <a:gd name="T16" fmla="*/ 2147483646 w 5438"/>
              <a:gd name="T17" fmla="*/ 2147483646 h 5494"/>
              <a:gd name="T18" fmla="*/ 2147483646 w 5438"/>
              <a:gd name="T19" fmla="*/ 2147483646 h 5494"/>
              <a:gd name="T20" fmla="*/ 2147483646 w 5438"/>
              <a:gd name="T21" fmla="*/ 2147483646 h 5494"/>
              <a:gd name="T22" fmla="*/ 2147483646 w 5438"/>
              <a:gd name="T23" fmla="*/ 2147483646 h 5494"/>
              <a:gd name="T24" fmla="*/ 2147483646 w 5438"/>
              <a:gd name="T25" fmla="*/ 2147483646 h 5494"/>
              <a:gd name="T26" fmla="*/ 2147483646 w 5438"/>
              <a:gd name="T27" fmla="*/ 2147483646 h 5494"/>
              <a:gd name="T28" fmla="*/ 2147483646 w 5438"/>
              <a:gd name="T29" fmla="*/ 2147483646 h 5494"/>
              <a:gd name="T30" fmla="*/ 2147483646 w 5438"/>
              <a:gd name="T31" fmla="*/ 2147483646 h 5494"/>
              <a:gd name="T32" fmla="*/ 2147483646 w 5438"/>
              <a:gd name="T33" fmla="*/ 2147483646 h 5494"/>
              <a:gd name="T34" fmla="*/ 2147483646 w 5438"/>
              <a:gd name="T35" fmla="*/ 2147483646 h 5494"/>
              <a:gd name="T36" fmla="*/ 2147483646 w 5438"/>
              <a:gd name="T37" fmla="*/ 2147483646 h 5494"/>
              <a:gd name="T38" fmla="*/ 2147483646 w 5438"/>
              <a:gd name="T39" fmla="*/ 2147483646 h 5494"/>
              <a:gd name="T40" fmla="*/ 2147483646 w 5438"/>
              <a:gd name="T41" fmla="*/ 2147483646 h 5494"/>
              <a:gd name="T42" fmla="*/ 2147483646 w 5438"/>
              <a:gd name="T43" fmla="*/ 2147483646 h 5494"/>
              <a:gd name="T44" fmla="*/ 2147483646 w 5438"/>
              <a:gd name="T45" fmla="*/ 2147483646 h 5494"/>
              <a:gd name="T46" fmla="*/ 2147483646 w 5438"/>
              <a:gd name="T47" fmla="*/ 2147483646 h 5494"/>
              <a:gd name="T48" fmla="*/ 2147483646 w 5438"/>
              <a:gd name="T49" fmla="*/ 2147483646 h 5494"/>
              <a:gd name="T50" fmla="*/ 2147483646 w 5438"/>
              <a:gd name="T51" fmla="*/ 2147483646 h 5494"/>
              <a:gd name="T52" fmla="*/ 2147483646 w 5438"/>
              <a:gd name="T53" fmla="*/ 2147483646 h 5494"/>
              <a:gd name="T54" fmla="*/ 2147483646 w 5438"/>
              <a:gd name="T55" fmla="*/ 2147483646 h 5494"/>
              <a:gd name="T56" fmla="*/ 2147483646 w 5438"/>
              <a:gd name="T57" fmla="*/ 2147483646 h 5494"/>
              <a:gd name="T58" fmla="*/ 2147483646 w 5438"/>
              <a:gd name="T59" fmla="*/ 2147483646 h 5494"/>
              <a:gd name="T60" fmla="*/ 2147483646 w 5438"/>
              <a:gd name="T61" fmla="*/ 2147483646 h 5494"/>
              <a:gd name="T62" fmla="*/ 2147483646 w 5438"/>
              <a:gd name="T63" fmla="*/ 2147483646 h 5494"/>
              <a:gd name="T64" fmla="*/ 2147483646 w 5438"/>
              <a:gd name="T65" fmla="*/ 2147483646 h 5494"/>
              <a:gd name="T66" fmla="*/ 2147483646 w 5438"/>
              <a:gd name="T67" fmla="*/ 2147483646 h 5494"/>
              <a:gd name="T68" fmla="*/ 2147483646 w 5438"/>
              <a:gd name="T69" fmla="*/ 2147483646 h 5494"/>
              <a:gd name="T70" fmla="*/ 2147483646 w 5438"/>
              <a:gd name="T71" fmla="*/ 2147483646 h 5494"/>
              <a:gd name="T72" fmla="*/ 2147483646 w 5438"/>
              <a:gd name="T73" fmla="*/ 2147483646 h 5494"/>
              <a:gd name="T74" fmla="*/ 2147483646 w 5438"/>
              <a:gd name="T75" fmla="*/ 2147483646 h 5494"/>
              <a:gd name="T76" fmla="*/ 2147483646 w 5438"/>
              <a:gd name="T77" fmla="*/ 2147483646 h 5494"/>
              <a:gd name="T78" fmla="*/ 2147483646 w 5438"/>
              <a:gd name="T79" fmla="*/ 2147483646 h 5494"/>
              <a:gd name="T80" fmla="*/ 2147483646 w 5438"/>
              <a:gd name="T81" fmla="*/ 2147483646 h 5494"/>
              <a:gd name="T82" fmla="*/ 2147483646 w 5438"/>
              <a:gd name="T83" fmla="*/ 2147483646 h 5494"/>
              <a:gd name="T84" fmla="*/ 2147483646 w 5438"/>
              <a:gd name="T85" fmla="*/ 2147483646 h 5494"/>
              <a:gd name="T86" fmla="*/ 2147483646 w 5438"/>
              <a:gd name="T87" fmla="*/ 2147483646 h 5494"/>
              <a:gd name="T88" fmla="*/ 2147483646 w 5438"/>
              <a:gd name="T89" fmla="*/ 2147483646 h 5494"/>
              <a:gd name="T90" fmla="*/ 2147483646 w 5438"/>
              <a:gd name="T91" fmla="*/ 2147483646 h 5494"/>
              <a:gd name="T92" fmla="*/ 2147483646 w 5438"/>
              <a:gd name="T93" fmla="*/ 2147483646 h 5494"/>
              <a:gd name="T94" fmla="*/ 2147483646 w 5438"/>
              <a:gd name="T95" fmla="*/ 2147483646 h 5494"/>
              <a:gd name="T96" fmla="*/ 2147483646 w 5438"/>
              <a:gd name="T97" fmla="*/ 2147483646 h 5494"/>
              <a:gd name="T98" fmla="*/ 2147483646 w 5438"/>
              <a:gd name="T99" fmla="*/ 2147483646 h 5494"/>
              <a:gd name="T100" fmla="*/ 2147483646 w 5438"/>
              <a:gd name="T101" fmla="*/ 2147483646 h 5494"/>
              <a:gd name="T102" fmla="*/ 2147483646 w 5438"/>
              <a:gd name="T103" fmla="*/ 2147483646 h 5494"/>
              <a:gd name="T104" fmla="*/ 2147483646 w 5438"/>
              <a:gd name="T105" fmla="*/ 2147483646 h 5494"/>
              <a:gd name="T106" fmla="*/ 2147483646 w 5438"/>
              <a:gd name="T107" fmla="*/ 2147483646 h 5494"/>
              <a:gd name="T108" fmla="*/ 2147483646 w 5438"/>
              <a:gd name="T109" fmla="*/ 2147483646 h 5494"/>
              <a:gd name="T110" fmla="*/ 2147483646 w 5438"/>
              <a:gd name="T111" fmla="*/ 2147483646 h 5494"/>
              <a:gd name="T112" fmla="*/ 2147483646 w 5438"/>
              <a:gd name="T113" fmla="*/ 2147483646 h 5494"/>
              <a:gd name="T114" fmla="*/ 2147483646 w 5438"/>
              <a:gd name="T115" fmla="*/ 2147483646 h 5494"/>
              <a:gd name="T116" fmla="*/ 2147483646 w 5438"/>
              <a:gd name="T117" fmla="*/ 2147483646 h 5494"/>
              <a:gd name="T118" fmla="*/ 2147483646 w 5438"/>
              <a:gd name="T119" fmla="*/ 2147483646 h 54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438" h="5494">
                <a:moveTo>
                  <a:pt x="2825" y="454"/>
                </a:moveTo>
                <a:lnTo>
                  <a:pt x="2825" y="0"/>
                </a:lnTo>
                <a:lnTo>
                  <a:pt x="2514" y="0"/>
                </a:lnTo>
                <a:lnTo>
                  <a:pt x="2514" y="454"/>
                </a:lnTo>
                <a:lnTo>
                  <a:pt x="0" y="454"/>
                </a:lnTo>
                <a:lnTo>
                  <a:pt x="0" y="1259"/>
                </a:lnTo>
                <a:lnTo>
                  <a:pt x="276" y="1259"/>
                </a:lnTo>
                <a:lnTo>
                  <a:pt x="276" y="4295"/>
                </a:lnTo>
                <a:lnTo>
                  <a:pt x="2197" y="4295"/>
                </a:lnTo>
                <a:lnTo>
                  <a:pt x="1028" y="5252"/>
                </a:lnTo>
                <a:lnTo>
                  <a:pt x="1225" y="5494"/>
                </a:lnTo>
                <a:lnTo>
                  <a:pt x="2689" y="4295"/>
                </a:lnTo>
                <a:lnTo>
                  <a:pt x="2699" y="4295"/>
                </a:lnTo>
                <a:lnTo>
                  <a:pt x="4163" y="5494"/>
                </a:lnTo>
                <a:lnTo>
                  <a:pt x="4360" y="5252"/>
                </a:lnTo>
                <a:lnTo>
                  <a:pt x="3192" y="4295"/>
                </a:lnTo>
                <a:lnTo>
                  <a:pt x="5105" y="4295"/>
                </a:lnTo>
                <a:lnTo>
                  <a:pt x="5105" y="1259"/>
                </a:lnTo>
                <a:lnTo>
                  <a:pt x="5438" y="1259"/>
                </a:lnTo>
                <a:lnTo>
                  <a:pt x="5438" y="454"/>
                </a:lnTo>
                <a:lnTo>
                  <a:pt x="2825" y="454"/>
                </a:lnTo>
                <a:close/>
                <a:moveTo>
                  <a:pt x="4793" y="3983"/>
                </a:moveTo>
                <a:lnTo>
                  <a:pt x="587" y="3983"/>
                </a:lnTo>
                <a:lnTo>
                  <a:pt x="587" y="1259"/>
                </a:lnTo>
                <a:lnTo>
                  <a:pt x="4793" y="1259"/>
                </a:lnTo>
                <a:lnTo>
                  <a:pt x="4793" y="3983"/>
                </a:lnTo>
                <a:close/>
                <a:moveTo>
                  <a:pt x="1611" y="3281"/>
                </a:moveTo>
                <a:lnTo>
                  <a:pt x="1611" y="2471"/>
                </a:lnTo>
                <a:lnTo>
                  <a:pt x="2422" y="2471"/>
                </a:lnTo>
                <a:lnTo>
                  <a:pt x="2420" y="2429"/>
                </a:lnTo>
                <a:lnTo>
                  <a:pt x="2417" y="2388"/>
                </a:lnTo>
                <a:lnTo>
                  <a:pt x="2412" y="2347"/>
                </a:lnTo>
                <a:lnTo>
                  <a:pt x="2405" y="2308"/>
                </a:lnTo>
                <a:lnTo>
                  <a:pt x="2396" y="2268"/>
                </a:lnTo>
                <a:lnTo>
                  <a:pt x="2385" y="2230"/>
                </a:lnTo>
                <a:lnTo>
                  <a:pt x="2373" y="2192"/>
                </a:lnTo>
                <a:lnTo>
                  <a:pt x="2358" y="2156"/>
                </a:lnTo>
                <a:lnTo>
                  <a:pt x="2341" y="2120"/>
                </a:lnTo>
                <a:lnTo>
                  <a:pt x="2324" y="2085"/>
                </a:lnTo>
                <a:lnTo>
                  <a:pt x="2304" y="2051"/>
                </a:lnTo>
                <a:lnTo>
                  <a:pt x="2284" y="2018"/>
                </a:lnTo>
                <a:lnTo>
                  <a:pt x="2260" y="1986"/>
                </a:lnTo>
                <a:lnTo>
                  <a:pt x="2237" y="1956"/>
                </a:lnTo>
                <a:lnTo>
                  <a:pt x="2210" y="1926"/>
                </a:lnTo>
                <a:lnTo>
                  <a:pt x="2184" y="1898"/>
                </a:lnTo>
                <a:lnTo>
                  <a:pt x="2156" y="1871"/>
                </a:lnTo>
                <a:lnTo>
                  <a:pt x="2126" y="1846"/>
                </a:lnTo>
                <a:lnTo>
                  <a:pt x="2096" y="1822"/>
                </a:lnTo>
                <a:lnTo>
                  <a:pt x="2064" y="1799"/>
                </a:lnTo>
                <a:lnTo>
                  <a:pt x="2031" y="1778"/>
                </a:lnTo>
                <a:lnTo>
                  <a:pt x="1997" y="1759"/>
                </a:lnTo>
                <a:lnTo>
                  <a:pt x="1962" y="1741"/>
                </a:lnTo>
                <a:lnTo>
                  <a:pt x="1926" y="1724"/>
                </a:lnTo>
                <a:lnTo>
                  <a:pt x="1890" y="1710"/>
                </a:lnTo>
                <a:lnTo>
                  <a:pt x="1852" y="1697"/>
                </a:lnTo>
                <a:lnTo>
                  <a:pt x="1814" y="1686"/>
                </a:lnTo>
                <a:lnTo>
                  <a:pt x="1774" y="1677"/>
                </a:lnTo>
                <a:lnTo>
                  <a:pt x="1735" y="1670"/>
                </a:lnTo>
                <a:lnTo>
                  <a:pt x="1694" y="1665"/>
                </a:lnTo>
                <a:lnTo>
                  <a:pt x="1653" y="1662"/>
                </a:lnTo>
                <a:lnTo>
                  <a:pt x="1611" y="1660"/>
                </a:lnTo>
                <a:lnTo>
                  <a:pt x="1569" y="1662"/>
                </a:lnTo>
                <a:lnTo>
                  <a:pt x="1528" y="1665"/>
                </a:lnTo>
                <a:lnTo>
                  <a:pt x="1487" y="1670"/>
                </a:lnTo>
                <a:lnTo>
                  <a:pt x="1448" y="1677"/>
                </a:lnTo>
                <a:lnTo>
                  <a:pt x="1408" y="1686"/>
                </a:lnTo>
                <a:lnTo>
                  <a:pt x="1369" y="1697"/>
                </a:lnTo>
                <a:lnTo>
                  <a:pt x="1332" y="1710"/>
                </a:lnTo>
                <a:lnTo>
                  <a:pt x="1295" y="1724"/>
                </a:lnTo>
                <a:lnTo>
                  <a:pt x="1260" y="1741"/>
                </a:lnTo>
                <a:lnTo>
                  <a:pt x="1224" y="1759"/>
                </a:lnTo>
                <a:lnTo>
                  <a:pt x="1191" y="1778"/>
                </a:lnTo>
                <a:lnTo>
                  <a:pt x="1157" y="1799"/>
                </a:lnTo>
                <a:lnTo>
                  <a:pt x="1126" y="1822"/>
                </a:lnTo>
                <a:lnTo>
                  <a:pt x="1096" y="1846"/>
                </a:lnTo>
                <a:lnTo>
                  <a:pt x="1066" y="1871"/>
                </a:lnTo>
                <a:lnTo>
                  <a:pt x="1038" y="1898"/>
                </a:lnTo>
                <a:lnTo>
                  <a:pt x="1011" y="1926"/>
                </a:lnTo>
                <a:lnTo>
                  <a:pt x="986" y="1956"/>
                </a:lnTo>
                <a:lnTo>
                  <a:pt x="962" y="1986"/>
                </a:lnTo>
                <a:lnTo>
                  <a:pt x="939" y="2018"/>
                </a:lnTo>
                <a:lnTo>
                  <a:pt x="918" y="2051"/>
                </a:lnTo>
                <a:lnTo>
                  <a:pt x="899" y="2085"/>
                </a:lnTo>
                <a:lnTo>
                  <a:pt x="881" y="2120"/>
                </a:lnTo>
                <a:lnTo>
                  <a:pt x="864" y="2156"/>
                </a:lnTo>
                <a:lnTo>
                  <a:pt x="850" y="2192"/>
                </a:lnTo>
                <a:lnTo>
                  <a:pt x="837" y="2230"/>
                </a:lnTo>
                <a:lnTo>
                  <a:pt x="826" y="2268"/>
                </a:lnTo>
                <a:lnTo>
                  <a:pt x="817" y="2308"/>
                </a:lnTo>
                <a:lnTo>
                  <a:pt x="809" y="2347"/>
                </a:lnTo>
                <a:lnTo>
                  <a:pt x="804" y="2388"/>
                </a:lnTo>
                <a:lnTo>
                  <a:pt x="801" y="2429"/>
                </a:lnTo>
                <a:lnTo>
                  <a:pt x="800" y="2471"/>
                </a:lnTo>
                <a:lnTo>
                  <a:pt x="801" y="2513"/>
                </a:lnTo>
                <a:lnTo>
                  <a:pt x="804" y="2554"/>
                </a:lnTo>
                <a:lnTo>
                  <a:pt x="809" y="2595"/>
                </a:lnTo>
                <a:lnTo>
                  <a:pt x="817" y="2634"/>
                </a:lnTo>
                <a:lnTo>
                  <a:pt x="826" y="2674"/>
                </a:lnTo>
                <a:lnTo>
                  <a:pt x="837" y="2712"/>
                </a:lnTo>
                <a:lnTo>
                  <a:pt x="850" y="2750"/>
                </a:lnTo>
                <a:lnTo>
                  <a:pt x="864" y="2786"/>
                </a:lnTo>
                <a:lnTo>
                  <a:pt x="881" y="2822"/>
                </a:lnTo>
                <a:lnTo>
                  <a:pt x="899" y="2857"/>
                </a:lnTo>
                <a:lnTo>
                  <a:pt x="918" y="2891"/>
                </a:lnTo>
                <a:lnTo>
                  <a:pt x="939" y="2924"/>
                </a:lnTo>
                <a:lnTo>
                  <a:pt x="962" y="2956"/>
                </a:lnTo>
                <a:lnTo>
                  <a:pt x="986" y="2986"/>
                </a:lnTo>
                <a:lnTo>
                  <a:pt x="1011" y="3016"/>
                </a:lnTo>
                <a:lnTo>
                  <a:pt x="1038" y="3044"/>
                </a:lnTo>
                <a:lnTo>
                  <a:pt x="1066" y="3070"/>
                </a:lnTo>
                <a:lnTo>
                  <a:pt x="1096" y="3097"/>
                </a:lnTo>
                <a:lnTo>
                  <a:pt x="1126" y="3120"/>
                </a:lnTo>
                <a:lnTo>
                  <a:pt x="1157" y="3144"/>
                </a:lnTo>
                <a:lnTo>
                  <a:pt x="1191" y="3164"/>
                </a:lnTo>
                <a:lnTo>
                  <a:pt x="1224" y="3184"/>
                </a:lnTo>
                <a:lnTo>
                  <a:pt x="1260" y="3201"/>
                </a:lnTo>
                <a:lnTo>
                  <a:pt x="1295" y="3218"/>
                </a:lnTo>
                <a:lnTo>
                  <a:pt x="1332" y="3233"/>
                </a:lnTo>
                <a:lnTo>
                  <a:pt x="1369" y="3245"/>
                </a:lnTo>
                <a:lnTo>
                  <a:pt x="1408" y="3256"/>
                </a:lnTo>
                <a:lnTo>
                  <a:pt x="1448" y="3265"/>
                </a:lnTo>
                <a:lnTo>
                  <a:pt x="1487" y="3272"/>
                </a:lnTo>
                <a:lnTo>
                  <a:pt x="1528" y="3277"/>
                </a:lnTo>
                <a:lnTo>
                  <a:pt x="1569" y="3280"/>
                </a:lnTo>
                <a:lnTo>
                  <a:pt x="1611" y="3281"/>
                </a:lnTo>
                <a:close/>
                <a:moveTo>
                  <a:pt x="1838" y="3503"/>
                </a:moveTo>
                <a:lnTo>
                  <a:pt x="1838" y="3503"/>
                </a:lnTo>
                <a:lnTo>
                  <a:pt x="1881" y="3502"/>
                </a:lnTo>
                <a:lnTo>
                  <a:pt x="1921" y="3499"/>
                </a:lnTo>
                <a:lnTo>
                  <a:pt x="1962" y="3493"/>
                </a:lnTo>
                <a:lnTo>
                  <a:pt x="2002" y="3486"/>
                </a:lnTo>
                <a:lnTo>
                  <a:pt x="2041" y="3477"/>
                </a:lnTo>
                <a:lnTo>
                  <a:pt x="2080" y="3466"/>
                </a:lnTo>
                <a:lnTo>
                  <a:pt x="2117" y="3453"/>
                </a:lnTo>
                <a:lnTo>
                  <a:pt x="2154" y="3439"/>
                </a:lnTo>
                <a:lnTo>
                  <a:pt x="2190" y="3422"/>
                </a:lnTo>
                <a:lnTo>
                  <a:pt x="2225" y="3404"/>
                </a:lnTo>
                <a:lnTo>
                  <a:pt x="2259" y="3385"/>
                </a:lnTo>
                <a:lnTo>
                  <a:pt x="2292" y="3364"/>
                </a:lnTo>
                <a:lnTo>
                  <a:pt x="2323" y="3341"/>
                </a:lnTo>
                <a:lnTo>
                  <a:pt x="2355" y="3317"/>
                </a:lnTo>
                <a:lnTo>
                  <a:pt x="2384" y="3292"/>
                </a:lnTo>
                <a:lnTo>
                  <a:pt x="2411" y="3265"/>
                </a:lnTo>
                <a:lnTo>
                  <a:pt x="2439" y="3237"/>
                </a:lnTo>
                <a:lnTo>
                  <a:pt x="2464" y="3207"/>
                </a:lnTo>
                <a:lnTo>
                  <a:pt x="2488" y="3177"/>
                </a:lnTo>
                <a:lnTo>
                  <a:pt x="2511" y="3146"/>
                </a:lnTo>
                <a:lnTo>
                  <a:pt x="2532" y="3112"/>
                </a:lnTo>
                <a:lnTo>
                  <a:pt x="2551" y="3079"/>
                </a:lnTo>
                <a:lnTo>
                  <a:pt x="2570" y="3043"/>
                </a:lnTo>
                <a:lnTo>
                  <a:pt x="2586" y="3008"/>
                </a:lnTo>
                <a:lnTo>
                  <a:pt x="2600" y="2971"/>
                </a:lnTo>
                <a:lnTo>
                  <a:pt x="2612" y="2933"/>
                </a:lnTo>
                <a:lnTo>
                  <a:pt x="2623" y="2895"/>
                </a:lnTo>
                <a:lnTo>
                  <a:pt x="2633" y="2855"/>
                </a:lnTo>
                <a:lnTo>
                  <a:pt x="2640" y="2816"/>
                </a:lnTo>
                <a:lnTo>
                  <a:pt x="2645" y="2775"/>
                </a:lnTo>
                <a:lnTo>
                  <a:pt x="2648" y="2734"/>
                </a:lnTo>
                <a:lnTo>
                  <a:pt x="2649" y="2692"/>
                </a:lnTo>
                <a:lnTo>
                  <a:pt x="1838" y="2692"/>
                </a:lnTo>
                <a:lnTo>
                  <a:pt x="1838" y="3503"/>
                </a:lnTo>
                <a:close/>
                <a:moveTo>
                  <a:pt x="4318" y="1839"/>
                </a:moveTo>
                <a:lnTo>
                  <a:pt x="3281" y="1839"/>
                </a:lnTo>
                <a:lnTo>
                  <a:pt x="3281" y="2150"/>
                </a:lnTo>
                <a:lnTo>
                  <a:pt x="4318" y="2150"/>
                </a:lnTo>
                <a:lnTo>
                  <a:pt x="4318" y="1839"/>
                </a:lnTo>
                <a:close/>
                <a:moveTo>
                  <a:pt x="4318" y="2411"/>
                </a:moveTo>
                <a:lnTo>
                  <a:pt x="3281" y="2411"/>
                </a:lnTo>
                <a:lnTo>
                  <a:pt x="3281" y="2723"/>
                </a:lnTo>
                <a:lnTo>
                  <a:pt x="4318" y="2723"/>
                </a:lnTo>
                <a:lnTo>
                  <a:pt x="4318" y="2411"/>
                </a:lnTo>
                <a:close/>
                <a:moveTo>
                  <a:pt x="4318" y="2983"/>
                </a:moveTo>
                <a:lnTo>
                  <a:pt x="3281" y="2983"/>
                </a:lnTo>
                <a:lnTo>
                  <a:pt x="3281" y="3295"/>
                </a:lnTo>
                <a:lnTo>
                  <a:pt x="4318" y="3295"/>
                </a:lnTo>
                <a:lnTo>
                  <a:pt x="4318" y="2983"/>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255" kern="0">
              <a:solidFill>
                <a:srgbClr val="405C78"/>
              </a:solidFill>
              <a:latin typeface="Arial" panose="020B0604020202020204" pitchFamily="34" charset="0"/>
              <a:ea typeface="微软雅黑" panose="020B0503020204020204" pitchFamily="34" charset="-122"/>
            </a:endParaRPr>
          </a:p>
        </p:txBody>
      </p:sp>
      <p:sp>
        <p:nvSpPr>
          <p:cNvPr id="15" name="KSO_Shape"/>
          <p:cNvSpPr/>
          <p:nvPr/>
        </p:nvSpPr>
        <p:spPr>
          <a:xfrm>
            <a:off x="7581304" y="2390913"/>
            <a:ext cx="404442" cy="387331"/>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bg1"/>
          </a:solidFill>
          <a:ln w="12700" cap="flat" cmpd="sng" algn="ctr">
            <a:noFill/>
            <a:prstDash val="solid"/>
            <a:miter lim="800000"/>
          </a:ln>
          <a:effectLst/>
        </p:spPr>
        <p:txBody>
          <a:bodyPr anchor="ctr">
            <a:scene3d>
              <a:camera prst="orthographicFront"/>
              <a:lightRig rig="threePt" dir="t"/>
            </a:scene3d>
            <a:sp3d contourW="12700">
              <a:contourClr>
                <a:srgbClr val="FFFFFF"/>
              </a:contourClr>
            </a:sp3d>
          </a:bodyPr>
          <a:lstStyle/>
          <a:p>
            <a:pPr algn="ctr">
              <a:defRPr/>
            </a:pPr>
            <a:endParaRPr lang="zh-CN" altLang="en-US" sz="1255" kern="0">
              <a:solidFill>
                <a:srgbClr val="405C78"/>
              </a:solidFill>
              <a:latin typeface="Arial" panose="020B0604020202020204" pitchFamily="34" charset="0"/>
              <a:ea typeface="微软雅黑" panose="020B0503020204020204" pitchFamily="34" charset="-122"/>
            </a:endParaRPr>
          </a:p>
        </p:txBody>
      </p:sp>
      <p:sp>
        <p:nvSpPr>
          <p:cNvPr id="16" name="TextBox 72"/>
          <p:cNvSpPr txBox="1"/>
          <p:nvPr/>
        </p:nvSpPr>
        <p:spPr>
          <a:xfrm>
            <a:off x="592051" y="3584016"/>
            <a:ext cx="1112520" cy="306705"/>
          </a:xfrm>
          <a:prstGeom prst="rect">
            <a:avLst/>
          </a:prstGeom>
          <a:noFill/>
        </p:spPr>
        <p:txBody>
          <a:bodyPr wrap="none" rtlCol="0">
            <a:spAutoFit/>
          </a:bodyPr>
          <a:lstStyle/>
          <a:p>
            <a:pPr algn="ctr">
              <a:defRPr/>
            </a:pPr>
            <a:r>
              <a:rPr lang="en-US" altLang="zh-CN" sz="1395" dirty="0">
                <a:solidFill>
                  <a:schemeClr val="tx1">
                    <a:lumMod val="65000"/>
                    <a:lumOff val="35000"/>
                  </a:schemeClr>
                </a:solidFill>
                <a:latin typeface="Arial" panose="020B0604020202020204" pitchFamily="34" charset="0"/>
                <a:ea typeface="微软雅黑" panose="020B0503020204020204" pitchFamily="34" charset="-122"/>
              </a:rPr>
              <a:t>2016</a:t>
            </a:r>
            <a:r>
              <a:rPr lang="zh-CN" altLang="en-US" sz="1395" dirty="0">
                <a:solidFill>
                  <a:schemeClr val="tx1">
                    <a:lumMod val="65000"/>
                    <a:lumOff val="35000"/>
                  </a:schemeClr>
                </a:solidFill>
                <a:latin typeface="Arial" panose="020B0604020202020204" pitchFamily="34" charset="0"/>
                <a:ea typeface="微软雅黑" panose="020B0503020204020204" pitchFamily="34" charset="-122"/>
              </a:rPr>
              <a:t>年数据</a:t>
            </a:r>
            <a:endParaRPr lang="zh-CN" altLang="en-US" sz="1395"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17" name="TextBox 73"/>
          <p:cNvSpPr txBox="1"/>
          <p:nvPr/>
        </p:nvSpPr>
        <p:spPr>
          <a:xfrm>
            <a:off x="530994" y="3862900"/>
            <a:ext cx="1585769" cy="556691"/>
          </a:xfrm>
          <a:prstGeom prst="rect">
            <a:avLst/>
          </a:prstGeom>
          <a:noFill/>
        </p:spPr>
        <p:txBody>
          <a:bodyPr wrap="square" rtlCol="0">
            <a:spAutoFit/>
          </a:bodyPr>
          <a:lstStyle/>
          <a:p>
            <a:pPr>
              <a:lnSpc>
                <a:spcPct val="130000"/>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GB" altLang="zh-CN" sz="730" dirty="0">
              <a:solidFill>
                <a:schemeClr val="tx1">
                  <a:lumMod val="50000"/>
                  <a:lumOff val="50000"/>
                </a:schemeClr>
              </a:solidFill>
              <a:latin typeface="Arial" panose="020B0604020202020204" pitchFamily="34" charset="0"/>
              <a:ea typeface="微软雅黑" panose="020B0503020204020204" pitchFamily="34" charset="-122"/>
              <a:cs typeface="+mn-ea"/>
              <a:sym typeface="+mn-lt"/>
            </a:endParaRPr>
          </a:p>
        </p:txBody>
      </p:sp>
      <p:sp>
        <p:nvSpPr>
          <p:cNvPr id="18" name="TextBox 72"/>
          <p:cNvSpPr txBox="1"/>
          <p:nvPr/>
        </p:nvSpPr>
        <p:spPr>
          <a:xfrm>
            <a:off x="2175170" y="3584016"/>
            <a:ext cx="1112520" cy="306705"/>
          </a:xfrm>
          <a:prstGeom prst="rect">
            <a:avLst/>
          </a:prstGeom>
          <a:noFill/>
        </p:spPr>
        <p:txBody>
          <a:bodyPr wrap="none" rtlCol="0">
            <a:spAutoFit/>
          </a:bodyPr>
          <a:lstStyle/>
          <a:p>
            <a:pPr algn="ctr">
              <a:defRPr/>
            </a:pPr>
            <a:r>
              <a:rPr lang="en-US" altLang="zh-CN" sz="1395" dirty="0">
                <a:solidFill>
                  <a:schemeClr val="tx1">
                    <a:lumMod val="65000"/>
                    <a:lumOff val="35000"/>
                  </a:schemeClr>
                </a:solidFill>
                <a:latin typeface="Arial" panose="020B0604020202020204" pitchFamily="34" charset="0"/>
                <a:ea typeface="微软雅黑" panose="020B0503020204020204" pitchFamily="34" charset="-122"/>
              </a:rPr>
              <a:t>201</a:t>
            </a:r>
            <a:r>
              <a:rPr lang="en-US" sz="1395" dirty="0">
                <a:solidFill>
                  <a:schemeClr val="tx1">
                    <a:lumMod val="65000"/>
                    <a:lumOff val="35000"/>
                  </a:schemeClr>
                </a:solidFill>
                <a:latin typeface="Arial" panose="020B0604020202020204" pitchFamily="34" charset="0"/>
                <a:ea typeface="微软雅黑" panose="020B0503020204020204" pitchFamily="34" charset="-122"/>
              </a:rPr>
              <a:t>7</a:t>
            </a:r>
            <a:r>
              <a:rPr lang="zh-CN" altLang="en-US" sz="1395" dirty="0">
                <a:solidFill>
                  <a:schemeClr val="tx1">
                    <a:lumMod val="65000"/>
                    <a:lumOff val="35000"/>
                  </a:schemeClr>
                </a:solidFill>
                <a:latin typeface="Arial" panose="020B0604020202020204" pitchFamily="34" charset="0"/>
                <a:ea typeface="微软雅黑" panose="020B0503020204020204" pitchFamily="34" charset="-122"/>
              </a:rPr>
              <a:t>年数据</a:t>
            </a:r>
            <a:endParaRPr lang="zh-CN" altLang="en-US" sz="1395"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19" name="TextBox 73"/>
          <p:cNvSpPr txBox="1"/>
          <p:nvPr/>
        </p:nvSpPr>
        <p:spPr>
          <a:xfrm>
            <a:off x="2114112" y="3862900"/>
            <a:ext cx="1585769" cy="556691"/>
          </a:xfrm>
          <a:prstGeom prst="rect">
            <a:avLst/>
          </a:prstGeom>
          <a:noFill/>
        </p:spPr>
        <p:txBody>
          <a:bodyPr wrap="square" rtlCol="0">
            <a:spAutoFit/>
          </a:bodyPr>
          <a:lstStyle/>
          <a:p>
            <a:pPr>
              <a:lnSpc>
                <a:spcPct val="130000"/>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GB" altLang="zh-CN" sz="730" dirty="0">
              <a:solidFill>
                <a:schemeClr val="tx1">
                  <a:lumMod val="50000"/>
                  <a:lumOff val="50000"/>
                </a:schemeClr>
              </a:solidFill>
              <a:latin typeface="Arial" panose="020B0604020202020204" pitchFamily="34" charset="0"/>
              <a:ea typeface="微软雅黑" panose="020B0503020204020204" pitchFamily="34" charset="-122"/>
              <a:cs typeface="+mn-ea"/>
              <a:sym typeface="+mn-lt"/>
            </a:endParaRPr>
          </a:p>
        </p:txBody>
      </p:sp>
      <p:sp>
        <p:nvSpPr>
          <p:cNvPr id="20" name="TextBox 72"/>
          <p:cNvSpPr txBox="1"/>
          <p:nvPr/>
        </p:nvSpPr>
        <p:spPr>
          <a:xfrm>
            <a:off x="3811758" y="3584016"/>
            <a:ext cx="1112520" cy="306705"/>
          </a:xfrm>
          <a:prstGeom prst="rect">
            <a:avLst/>
          </a:prstGeom>
          <a:noFill/>
        </p:spPr>
        <p:txBody>
          <a:bodyPr wrap="none" rtlCol="0">
            <a:spAutoFit/>
          </a:bodyPr>
          <a:lstStyle/>
          <a:p>
            <a:pPr algn="ctr">
              <a:defRPr/>
            </a:pPr>
            <a:r>
              <a:rPr lang="en-US" altLang="zh-CN" sz="1395" dirty="0">
                <a:solidFill>
                  <a:schemeClr val="tx1">
                    <a:lumMod val="65000"/>
                    <a:lumOff val="35000"/>
                  </a:schemeClr>
                </a:solidFill>
                <a:latin typeface="Arial" panose="020B0604020202020204" pitchFamily="34" charset="0"/>
                <a:ea typeface="微软雅黑" panose="020B0503020204020204" pitchFamily="34" charset="-122"/>
              </a:rPr>
              <a:t>201</a:t>
            </a:r>
            <a:r>
              <a:rPr lang="en-US" sz="1395" dirty="0">
                <a:solidFill>
                  <a:schemeClr val="tx1">
                    <a:lumMod val="65000"/>
                    <a:lumOff val="35000"/>
                  </a:schemeClr>
                </a:solidFill>
                <a:latin typeface="Arial" panose="020B0604020202020204" pitchFamily="34" charset="0"/>
                <a:ea typeface="微软雅黑" panose="020B0503020204020204" pitchFamily="34" charset="-122"/>
              </a:rPr>
              <a:t>8</a:t>
            </a:r>
            <a:r>
              <a:rPr lang="zh-CN" altLang="en-US" sz="1395" dirty="0">
                <a:solidFill>
                  <a:schemeClr val="tx1">
                    <a:lumMod val="65000"/>
                    <a:lumOff val="35000"/>
                  </a:schemeClr>
                </a:solidFill>
                <a:latin typeface="Arial" panose="020B0604020202020204" pitchFamily="34" charset="0"/>
                <a:ea typeface="微软雅黑" panose="020B0503020204020204" pitchFamily="34" charset="-122"/>
              </a:rPr>
              <a:t>年数据</a:t>
            </a:r>
            <a:endParaRPr lang="zh-CN" altLang="en-US" sz="1395"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21" name="TextBox 73"/>
          <p:cNvSpPr txBox="1"/>
          <p:nvPr/>
        </p:nvSpPr>
        <p:spPr>
          <a:xfrm>
            <a:off x="3750701" y="3862900"/>
            <a:ext cx="1585769" cy="556691"/>
          </a:xfrm>
          <a:prstGeom prst="rect">
            <a:avLst/>
          </a:prstGeom>
          <a:noFill/>
        </p:spPr>
        <p:txBody>
          <a:bodyPr wrap="square" rtlCol="0">
            <a:spAutoFit/>
          </a:bodyPr>
          <a:lstStyle/>
          <a:p>
            <a:pPr>
              <a:lnSpc>
                <a:spcPct val="130000"/>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GB" altLang="zh-CN" sz="730" dirty="0">
              <a:solidFill>
                <a:schemeClr val="tx1">
                  <a:lumMod val="50000"/>
                  <a:lumOff val="50000"/>
                </a:schemeClr>
              </a:solidFill>
              <a:latin typeface="Arial" panose="020B0604020202020204" pitchFamily="34" charset="0"/>
              <a:ea typeface="微软雅黑" panose="020B0503020204020204" pitchFamily="34" charset="-122"/>
              <a:cs typeface="+mn-ea"/>
              <a:sym typeface="+mn-lt"/>
            </a:endParaRPr>
          </a:p>
        </p:txBody>
      </p:sp>
      <p:sp>
        <p:nvSpPr>
          <p:cNvPr id="22" name="TextBox 72"/>
          <p:cNvSpPr txBox="1"/>
          <p:nvPr/>
        </p:nvSpPr>
        <p:spPr>
          <a:xfrm>
            <a:off x="5386074" y="3584016"/>
            <a:ext cx="1112520" cy="306705"/>
          </a:xfrm>
          <a:prstGeom prst="rect">
            <a:avLst/>
          </a:prstGeom>
          <a:noFill/>
        </p:spPr>
        <p:txBody>
          <a:bodyPr wrap="none" rtlCol="0">
            <a:spAutoFit/>
          </a:bodyPr>
          <a:lstStyle/>
          <a:p>
            <a:pPr algn="ctr">
              <a:defRPr/>
            </a:pPr>
            <a:r>
              <a:rPr lang="en-US" altLang="zh-CN" sz="1395" dirty="0">
                <a:solidFill>
                  <a:schemeClr val="tx1">
                    <a:lumMod val="65000"/>
                    <a:lumOff val="35000"/>
                  </a:schemeClr>
                </a:solidFill>
                <a:latin typeface="Arial" panose="020B0604020202020204" pitchFamily="34" charset="0"/>
                <a:ea typeface="微软雅黑" panose="020B0503020204020204" pitchFamily="34" charset="-122"/>
              </a:rPr>
              <a:t>201</a:t>
            </a:r>
            <a:r>
              <a:rPr lang="en-US" sz="1395" dirty="0">
                <a:solidFill>
                  <a:schemeClr val="tx1">
                    <a:lumMod val="65000"/>
                    <a:lumOff val="35000"/>
                  </a:schemeClr>
                </a:solidFill>
                <a:latin typeface="Arial" panose="020B0604020202020204" pitchFamily="34" charset="0"/>
                <a:ea typeface="微软雅黑" panose="020B0503020204020204" pitchFamily="34" charset="-122"/>
              </a:rPr>
              <a:t>9</a:t>
            </a:r>
            <a:r>
              <a:rPr lang="zh-CN" altLang="en-US" sz="1395" dirty="0">
                <a:solidFill>
                  <a:schemeClr val="tx1">
                    <a:lumMod val="65000"/>
                    <a:lumOff val="35000"/>
                  </a:schemeClr>
                </a:solidFill>
                <a:latin typeface="Arial" panose="020B0604020202020204" pitchFamily="34" charset="0"/>
                <a:ea typeface="微软雅黑" panose="020B0503020204020204" pitchFamily="34" charset="-122"/>
              </a:rPr>
              <a:t>年数据</a:t>
            </a:r>
            <a:endParaRPr lang="zh-CN" altLang="en-US" sz="1395"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23" name="TextBox 73"/>
          <p:cNvSpPr txBox="1"/>
          <p:nvPr/>
        </p:nvSpPr>
        <p:spPr>
          <a:xfrm>
            <a:off x="5325016" y="3862900"/>
            <a:ext cx="1585769" cy="556691"/>
          </a:xfrm>
          <a:prstGeom prst="rect">
            <a:avLst/>
          </a:prstGeom>
          <a:noFill/>
        </p:spPr>
        <p:txBody>
          <a:bodyPr wrap="square" rtlCol="0">
            <a:spAutoFit/>
          </a:bodyPr>
          <a:lstStyle/>
          <a:p>
            <a:pPr>
              <a:lnSpc>
                <a:spcPct val="130000"/>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GB" altLang="zh-CN" sz="730" dirty="0">
              <a:solidFill>
                <a:schemeClr val="tx1">
                  <a:lumMod val="50000"/>
                  <a:lumOff val="50000"/>
                </a:schemeClr>
              </a:solidFill>
              <a:latin typeface="Arial" panose="020B0604020202020204" pitchFamily="34" charset="0"/>
              <a:ea typeface="微软雅黑" panose="020B0503020204020204" pitchFamily="34" charset="-122"/>
              <a:cs typeface="+mn-ea"/>
              <a:sym typeface="+mn-lt"/>
            </a:endParaRPr>
          </a:p>
        </p:txBody>
      </p:sp>
      <p:sp>
        <p:nvSpPr>
          <p:cNvPr id="24" name="TextBox 72"/>
          <p:cNvSpPr txBox="1"/>
          <p:nvPr/>
        </p:nvSpPr>
        <p:spPr>
          <a:xfrm>
            <a:off x="7030433" y="3584016"/>
            <a:ext cx="1112520" cy="306705"/>
          </a:xfrm>
          <a:prstGeom prst="rect">
            <a:avLst/>
          </a:prstGeom>
          <a:noFill/>
        </p:spPr>
        <p:txBody>
          <a:bodyPr wrap="none" rtlCol="0">
            <a:spAutoFit/>
          </a:bodyPr>
          <a:lstStyle/>
          <a:p>
            <a:pPr algn="ctr">
              <a:defRPr/>
            </a:pPr>
            <a:r>
              <a:rPr lang="en-US" altLang="zh-CN" sz="1395" dirty="0">
                <a:solidFill>
                  <a:schemeClr val="tx1">
                    <a:lumMod val="65000"/>
                    <a:lumOff val="35000"/>
                  </a:schemeClr>
                </a:solidFill>
                <a:latin typeface="Arial" panose="020B0604020202020204" pitchFamily="34" charset="0"/>
                <a:ea typeface="微软雅黑" panose="020B0503020204020204" pitchFamily="34" charset="-122"/>
              </a:rPr>
              <a:t>20</a:t>
            </a:r>
            <a:r>
              <a:rPr lang="en-US" sz="1395" dirty="0">
                <a:solidFill>
                  <a:schemeClr val="tx1">
                    <a:lumMod val="65000"/>
                    <a:lumOff val="35000"/>
                  </a:schemeClr>
                </a:solidFill>
                <a:latin typeface="Arial" panose="020B0604020202020204" pitchFamily="34" charset="0"/>
                <a:ea typeface="微软雅黑" panose="020B0503020204020204" pitchFamily="34" charset="-122"/>
              </a:rPr>
              <a:t>20</a:t>
            </a:r>
            <a:r>
              <a:rPr lang="zh-CN" altLang="en-US" sz="1395" dirty="0">
                <a:solidFill>
                  <a:schemeClr val="tx1">
                    <a:lumMod val="65000"/>
                    <a:lumOff val="35000"/>
                  </a:schemeClr>
                </a:solidFill>
                <a:latin typeface="Arial" panose="020B0604020202020204" pitchFamily="34" charset="0"/>
                <a:ea typeface="微软雅黑" panose="020B0503020204020204" pitchFamily="34" charset="-122"/>
              </a:rPr>
              <a:t>年数据</a:t>
            </a:r>
            <a:endParaRPr lang="zh-CN" altLang="en-US" sz="1395"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25" name="TextBox 73"/>
          <p:cNvSpPr txBox="1"/>
          <p:nvPr/>
        </p:nvSpPr>
        <p:spPr>
          <a:xfrm>
            <a:off x="6969375" y="3862900"/>
            <a:ext cx="1585769" cy="556691"/>
          </a:xfrm>
          <a:prstGeom prst="rect">
            <a:avLst/>
          </a:prstGeom>
          <a:noFill/>
        </p:spPr>
        <p:txBody>
          <a:bodyPr wrap="square" rtlCol="0">
            <a:spAutoFit/>
          </a:bodyPr>
          <a:lstStyle/>
          <a:p>
            <a:pPr>
              <a:lnSpc>
                <a:spcPct val="130000"/>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GB" altLang="zh-CN" sz="730" dirty="0">
              <a:solidFill>
                <a:schemeClr val="tx1">
                  <a:lumMod val="50000"/>
                  <a:lumOff val="50000"/>
                </a:schemeClr>
              </a:solidFill>
              <a:latin typeface="Arial" panose="020B0604020202020204" pitchFamily="34" charset="0"/>
              <a:ea typeface="微软雅黑" panose="020B0503020204020204" pitchFamily="34" charset="-122"/>
              <a:cs typeface="+mn-ea"/>
              <a:sym typeface="+mn-lt"/>
            </a:endParaRPr>
          </a:p>
        </p:txBody>
      </p:sp>
      <p:sp>
        <p:nvSpPr>
          <p:cNvPr id="26" name="TextBox 20"/>
          <p:cNvSpPr txBox="1"/>
          <p:nvPr/>
        </p:nvSpPr>
        <p:spPr>
          <a:xfrm>
            <a:off x="907976" y="292746"/>
            <a:ext cx="2888520" cy="460375"/>
          </a:xfrm>
          <a:prstGeom prst="rect">
            <a:avLst/>
          </a:prstGeom>
          <a:noFill/>
        </p:spPr>
        <p:txBody>
          <a:bodyPr wrap="square" rtlCol="0">
            <a:spAutoFit/>
          </a:bodyPr>
          <a:lstStyle/>
          <a:p>
            <a:r>
              <a:rPr lang="zh-CN" altLang="en-US" sz="2400" b="1" dirty="0">
                <a:solidFill>
                  <a:srgbClr val="653E2F"/>
                </a:solidFill>
                <a:latin typeface="方正兰亭准黑_GBK" panose="02000000000000000000" pitchFamily="2" charset="-122"/>
                <a:ea typeface="方正兰亭准黑_GBK" panose="02000000000000000000" pitchFamily="2" charset="-122"/>
              </a:rPr>
              <a:t>近年发展数据对比</a:t>
            </a:r>
            <a:endParaRPr lang="zh-CN" altLang="en-US" sz="2400" b="1" dirty="0">
              <a:solidFill>
                <a:srgbClr val="653E2F"/>
              </a:solidFill>
              <a:latin typeface="方正兰亭准黑_GBK" panose="02000000000000000000" pitchFamily="2" charset="-122"/>
              <a:ea typeface="方正兰亭准黑_GBK" panose="02000000000000000000" pitchFamily="2" charset="-122"/>
            </a:endParaRPr>
          </a:p>
        </p:txBody>
      </p:sp>
      <p:sp>
        <p:nvSpPr>
          <p:cNvPr id="27" name="矩形 26"/>
          <p:cNvSpPr/>
          <p:nvPr/>
        </p:nvSpPr>
        <p:spPr>
          <a:xfrm>
            <a:off x="349250" y="316865"/>
            <a:ext cx="461645" cy="41275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gency FB" panose="020B0503020202020204" pitchFamily="34" charset="0"/>
              </a:rPr>
              <a:t>02</a:t>
            </a:r>
            <a:endParaRPr lang="zh-CN" altLang="en-US" sz="2400" dirty="0">
              <a:latin typeface="Agency FB" panose="020B0503020202020204" pitchFamily="34" charset="0"/>
            </a:endParaRPr>
          </a:p>
        </p:txBody>
      </p:sp>
      <p:cxnSp>
        <p:nvCxnSpPr>
          <p:cNvPr id="28" name="直接连接符 27"/>
          <p:cNvCxnSpPr/>
          <p:nvPr/>
        </p:nvCxnSpPr>
        <p:spPr>
          <a:xfrm>
            <a:off x="1489402" y="744794"/>
            <a:ext cx="7256207" cy="0"/>
          </a:xfrm>
          <a:prstGeom prst="line">
            <a:avLst/>
          </a:prstGeom>
          <a:ln w="12700">
            <a:solidFill>
              <a:srgbClr val="836049"/>
            </a:solidFill>
          </a:ln>
        </p:spPr>
        <p:style>
          <a:lnRef idx="1">
            <a:schemeClr val="accent1"/>
          </a:lnRef>
          <a:fillRef idx="0">
            <a:schemeClr val="accent1"/>
          </a:fillRef>
          <a:effectRef idx="0">
            <a:schemeClr val="accent1"/>
          </a:effectRef>
          <a:fontRef idx="minor">
            <a:schemeClr val="tx1"/>
          </a:fontRef>
        </p:style>
      </p:cxnSp>
      <p:sp>
        <p:nvSpPr>
          <p:cNvPr id="33" name="任意多边形: 形状 32"/>
          <p:cNvSpPr/>
          <p:nvPr/>
        </p:nvSpPr>
        <p:spPr>
          <a:xfrm>
            <a:off x="859155" y="691470"/>
            <a:ext cx="640080" cy="57208"/>
          </a:xfrm>
          <a:custGeom>
            <a:avLst/>
            <a:gdLst>
              <a:gd name="connsiteX0" fmla="*/ 0 w 640080"/>
              <a:gd name="connsiteY0" fmla="*/ 34335 h 57208"/>
              <a:gd name="connsiteX1" fmla="*/ 121920 w 640080"/>
              <a:gd name="connsiteY1" fmla="*/ 5760 h 57208"/>
              <a:gd name="connsiteX2" fmla="*/ 169545 w 640080"/>
              <a:gd name="connsiteY2" fmla="*/ 57195 h 57208"/>
              <a:gd name="connsiteX3" fmla="*/ 287655 w 640080"/>
              <a:gd name="connsiteY3" fmla="*/ 45 h 57208"/>
              <a:gd name="connsiteX4" fmla="*/ 392430 w 640080"/>
              <a:gd name="connsiteY4" fmla="*/ 47670 h 57208"/>
              <a:gd name="connsiteX5" fmla="*/ 640080 w 640080"/>
              <a:gd name="connsiteY5" fmla="*/ 51480 h 5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 h="57208">
                <a:moveTo>
                  <a:pt x="0" y="34335"/>
                </a:moveTo>
                <a:cubicBezTo>
                  <a:pt x="46831" y="18142"/>
                  <a:pt x="93663" y="1950"/>
                  <a:pt x="121920" y="5760"/>
                </a:cubicBezTo>
                <a:cubicBezTo>
                  <a:pt x="150177" y="9570"/>
                  <a:pt x="141923" y="58147"/>
                  <a:pt x="169545" y="57195"/>
                </a:cubicBezTo>
                <a:cubicBezTo>
                  <a:pt x="197167" y="56243"/>
                  <a:pt x="250508" y="1632"/>
                  <a:pt x="287655" y="45"/>
                </a:cubicBezTo>
                <a:cubicBezTo>
                  <a:pt x="324802" y="-1542"/>
                  <a:pt x="333693" y="39098"/>
                  <a:pt x="392430" y="47670"/>
                </a:cubicBezTo>
                <a:cubicBezTo>
                  <a:pt x="451168" y="56243"/>
                  <a:pt x="545624" y="53861"/>
                  <a:pt x="640080" y="51480"/>
                </a:cubicBezTo>
              </a:path>
            </a:pathLst>
          </a:custGeom>
          <a:noFill/>
          <a:ln>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
                                        <p:tgtEl>
                                          <p:spTgt spid="3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300"/>
                                        <p:tgtEl>
                                          <p:spTgt spid="28"/>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400" fill="hold"/>
                                        <p:tgtEl>
                                          <p:spTgt spid="27"/>
                                        </p:tgtEl>
                                        <p:attrNameLst>
                                          <p:attrName>ppt_x</p:attrName>
                                        </p:attrNameLst>
                                      </p:cBhvr>
                                      <p:tavLst>
                                        <p:tav tm="0">
                                          <p:val>
                                            <p:strVal val="0-#ppt_w/2"/>
                                          </p:val>
                                        </p:tav>
                                        <p:tav tm="100000">
                                          <p:val>
                                            <p:strVal val="#ppt_x"/>
                                          </p:val>
                                        </p:tav>
                                      </p:tavLst>
                                    </p:anim>
                                    <p:anim calcmode="lin" valueType="num">
                                      <p:cBhvr additive="base">
                                        <p:cTn id="15" dur="400" fill="hold"/>
                                        <p:tgtEl>
                                          <p:spTgt spid="2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fill="hold" grpId="0" nodeType="afterEffect">
                                  <p:stCondLst>
                                    <p:cond delay="0"/>
                                  </p:stCondLst>
                                  <p:iterate type="wd">
                                    <p:tmPct val="10000"/>
                                  </p:iterate>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400" fill="hold"/>
                                        <p:tgtEl>
                                          <p:spTgt spid="26"/>
                                        </p:tgtEl>
                                        <p:attrNameLst>
                                          <p:attrName>ppt_x</p:attrName>
                                        </p:attrNameLst>
                                      </p:cBhvr>
                                      <p:tavLst>
                                        <p:tav tm="0">
                                          <p:val>
                                            <p:strVal val="0-#ppt_w/2"/>
                                          </p:val>
                                        </p:tav>
                                        <p:tav tm="100000">
                                          <p:val>
                                            <p:strVal val="#ppt_x"/>
                                          </p:val>
                                        </p:tav>
                                      </p:tavLst>
                                    </p:anim>
                                    <p:anim calcmode="lin" valueType="num">
                                      <p:cBhvr additive="base">
                                        <p:cTn id="20" dur="400" fill="hold"/>
                                        <p:tgtEl>
                                          <p:spTgt spid="26"/>
                                        </p:tgtEl>
                                        <p:attrNameLst>
                                          <p:attrName>ppt_y</p:attrName>
                                        </p:attrNameLst>
                                      </p:cBhvr>
                                      <p:tavLst>
                                        <p:tav tm="0">
                                          <p:val>
                                            <p:strVal val="#ppt_y"/>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par>
                          <p:cTn id="26" fill="hold">
                            <p:stCondLst>
                              <p:cond delay="1180"/>
                            </p:stCondLst>
                            <p:childTnLst>
                              <p:par>
                                <p:cTn id="27" presetID="1"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par>
                          <p:cTn id="29" fill="hold">
                            <p:stCondLst>
                              <p:cond delay="1180"/>
                            </p:stCondLst>
                            <p:childTnLst>
                              <p:par>
                                <p:cTn id="30" presetID="53" presetClass="entr" presetSubtype="16"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par>
                          <p:cTn id="35" fill="hold">
                            <p:stCondLst>
                              <p:cond delay="1680"/>
                            </p:stCondLst>
                            <p:childTnLst>
                              <p:par>
                                <p:cTn id="36" presetID="1"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par>
                          <p:cTn id="38" fill="hold">
                            <p:stCondLst>
                              <p:cond delay="1680"/>
                            </p:stCondLst>
                            <p:childTnLst>
                              <p:par>
                                <p:cTn id="39" presetID="53" presetClass="entr" presetSubtype="16"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ppt_w</p:attrName>
                                        </p:attrNameLst>
                                      </p:cBhvr>
                                      <p:tavLst>
                                        <p:tav tm="0">
                                          <p:val>
                                            <p:fltVal val="0"/>
                                          </p:val>
                                        </p:tav>
                                        <p:tav tm="100000">
                                          <p:val>
                                            <p:strVal val="#ppt_w"/>
                                          </p:val>
                                        </p:tav>
                                      </p:tavLst>
                                    </p:anim>
                                    <p:anim calcmode="lin" valueType="num">
                                      <p:cBhvr>
                                        <p:cTn id="42" dur="500" fill="hold"/>
                                        <p:tgtEl>
                                          <p:spTgt spid="2"/>
                                        </p:tgtEl>
                                        <p:attrNameLst>
                                          <p:attrName>ppt_h</p:attrName>
                                        </p:attrNameLst>
                                      </p:cBhvr>
                                      <p:tavLst>
                                        <p:tav tm="0">
                                          <p:val>
                                            <p:fltVal val="0"/>
                                          </p:val>
                                        </p:tav>
                                        <p:tav tm="100000">
                                          <p:val>
                                            <p:strVal val="#ppt_h"/>
                                          </p:val>
                                        </p:tav>
                                      </p:tavLst>
                                    </p:anim>
                                    <p:animEffect transition="in" filter="fade">
                                      <p:cBhvr>
                                        <p:cTn id="43" dur="500"/>
                                        <p:tgtEl>
                                          <p:spTgt spid="2"/>
                                        </p:tgtEl>
                                      </p:cBhvr>
                                    </p:animEffect>
                                  </p:childTnLst>
                                </p:cTn>
                              </p:par>
                            </p:childTnLst>
                          </p:cTn>
                        </p:par>
                        <p:par>
                          <p:cTn id="44" fill="hold">
                            <p:stCondLst>
                              <p:cond delay="2180"/>
                            </p:stCondLst>
                            <p:childTnLst>
                              <p:par>
                                <p:cTn id="45" presetID="1"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par>
                          <p:cTn id="47" fill="hold">
                            <p:stCondLst>
                              <p:cond delay="2180"/>
                            </p:stCondLst>
                            <p:childTnLst>
                              <p:par>
                                <p:cTn id="48" presetID="53" presetClass="entr" presetSubtype="16"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500" fill="hold"/>
                                        <p:tgtEl>
                                          <p:spTgt spid="5"/>
                                        </p:tgtEl>
                                        <p:attrNameLst>
                                          <p:attrName>ppt_w</p:attrName>
                                        </p:attrNameLst>
                                      </p:cBhvr>
                                      <p:tavLst>
                                        <p:tav tm="0">
                                          <p:val>
                                            <p:fltVal val="0"/>
                                          </p:val>
                                        </p:tav>
                                        <p:tav tm="100000">
                                          <p:val>
                                            <p:strVal val="#ppt_w"/>
                                          </p:val>
                                        </p:tav>
                                      </p:tavLst>
                                    </p:anim>
                                    <p:anim calcmode="lin" valueType="num">
                                      <p:cBhvr>
                                        <p:cTn id="51" dur="500" fill="hold"/>
                                        <p:tgtEl>
                                          <p:spTgt spid="5"/>
                                        </p:tgtEl>
                                        <p:attrNameLst>
                                          <p:attrName>ppt_h</p:attrName>
                                        </p:attrNameLst>
                                      </p:cBhvr>
                                      <p:tavLst>
                                        <p:tav tm="0">
                                          <p:val>
                                            <p:fltVal val="0"/>
                                          </p:val>
                                        </p:tav>
                                        <p:tav tm="100000">
                                          <p:val>
                                            <p:strVal val="#ppt_h"/>
                                          </p:val>
                                        </p:tav>
                                      </p:tavLst>
                                    </p:anim>
                                    <p:animEffect transition="in" filter="fade">
                                      <p:cBhvr>
                                        <p:cTn id="52" dur="500"/>
                                        <p:tgtEl>
                                          <p:spTgt spid="5"/>
                                        </p:tgtEl>
                                      </p:cBhvr>
                                    </p:animEffect>
                                  </p:childTnLst>
                                </p:cTn>
                              </p:par>
                            </p:childTnLst>
                          </p:cTn>
                        </p:par>
                        <p:par>
                          <p:cTn id="53" fill="hold">
                            <p:stCondLst>
                              <p:cond delay="2680"/>
                            </p:stCondLst>
                            <p:childTnLst>
                              <p:par>
                                <p:cTn id="54" presetID="1" presetClass="entr" presetSubtype="0"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childTnLst>
                                </p:cTn>
                              </p:par>
                            </p:childTnLst>
                          </p:cTn>
                        </p:par>
                        <p:par>
                          <p:cTn id="56" fill="hold">
                            <p:stCondLst>
                              <p:cond delay="2680"/>
                            </p:stCondLst>
                            <p:childTnLst>
                              <p:par>
                                <p:cTn id="57" presetID="53" presetClass="entr" presetSubtype="16"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par>
                          <p:cTn id="62" fill="hold">
                            <p:stCondLst>
                              <p:cond delay="3180"/>
                            </p:stCondLst>
                            <p:childTnLst>
                              <p:par>
                                <p:cTn id="63" presetID="1" presetClass="entr" presetSubtype="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childTnLst>
                          </p:cTn>
                        </p:par>
                        <p:par>
                          <p:cTn id="65" fill="hold">
                            <p:stCondLst>
                              <p:cond delay="3180"/>
                            </p:stCondLst>
                            <p:childTnLst>
                              <p:par>
                                <p:cTn id="66" presetID="10" presetClass="entr" presetSubtype="0" fill="hold" grpId="0" nodeType="after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500"/>
                                        <p:tgtEl>
                                          <p:spTgt spid="7"/>
                                        </p:tgtEl>
                                      </p:cBhvr>
                                    </p:animEffect>
                                  </p:childTnLst>
                                </p:cTn>
                              </p:par>
                            </p:childTnLst>
                          </p:cTn>
                        </p:par>
                        <p:par>
                          <p:cTn id="69" fill="hold">
                            <p:stCondLst>
                              <p:cond delay="3680"/>
                            </p:stCondLst>
                            <p:childTnLst>
                              <p:par>
                                <p:cTn id="70" presetID="10" presetClass="entr" presetSubtype="0" fill="hold" grpId="0" nodeType="after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500"/>
                                        <p:tgtEl>
                                          <p:spTgt spid="8"/>
                                        </p:tgtEl>
                                      </p:cBhvr>
                                    </p:animEffect>
                                  </p:childTnLst>
                                </p:cTn>
                              </p:par>
                            </p:childTnLst>
                          </p:cTn>
                        </p:par>
                        <p:par>
                          <p:cTn id="73" fill="hold">
                            <p:stCondLst>
                              <p:cond delay="4180"/>
                            </p:stCondLst>
                            <p:childTnLst>
                              <p:par>
                                <p:cTn id="74" presetID="10" presetClass="entr" presetSubtype="0"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500"/>
                                        <p:tgtEl>
                                          <p:spTgt spid="9"/>
                                        </p:tgtEl>
                                      </p:cBhvr>
                                    </p:animEffect>
                                  </p:childTnLst>
                                </p:cTn>
                              </p:par>
                            </p:childTnLst>
                          </p:cTn>
                        </p:par>
                        <p:par>
                          <p:cTn id="77" fill="hold">
                            <p:stCondLst>
                              <p:cond delay="4680"/>
                            </p:stCondLst>
                            <p:childTnLst>
                              <p:par>
                                <p:cTn id="78" presetID="10"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500"/>
                                        <p:tgtEl>
                                          <p:spTgt spid="10"/>
                                        </p:tgtEl>
                                      </p:cBhvr>
                                    </p:animEffect>
                                  </p:childTnLst>
                                </p:cTn>
                              </p:par>
                              <p:par>
                                <p:cTn id="81" presetID="12" presetClass="entr" presetSubtype="8" fill="hold" grpId="0" nodeType="withEffect">
                                  <p:stCondLst>
                                    <p:cond delay="500"/>
                                  </p:stCondLst>
                                  <p:childTnLst>
                                    <p:set>
                                      <p:cBhvr>
                                        <p:cTn id="82" dur="1" fill="hold">
                                          <p:stCondLst>
                                            <p:cond delay="0"/>
                                          </p:stCondLst>
                                        </p:cTn>
                                        <p:tgtEl>
                                          <p:spTgt spid="16"/>
                                        </p:tgtEl>
                                        <p:attrNameLst>
                                          <p:attrName>style.visibility</p:attrName>
                                        </p:attrNameLst>
                                      </p:cBhvr>
                                      <p:to>
                                        <p:strVal val="visible"/>
                                      </p:to>
                                    </p:set>
                                    <p:anim calcmode="lin" valueType="num">
                                      <p:cBhvr additive="base">
                                        <p:cTn id="83" dur="500"/>
                                        <p:tgtEl>
                                          <p:spTgt spid="16"/>
                                        </p:tgtEl>
                                        <p:attrNameLst>
                                          <p:attrName>ppt_x</p:attrName>
                                        </p:attrNameLst>
                                      </p:cBhvr>
                                      <p:tavLst>
                                        <p:tav tm="0">
                                          <p:val>
                                            <p:strVal val="#ppt_x-#ppt_w*1.125000"/>
                                          </p:val>
                                        </p:tav>
                                        <p:tav tm="100000">
                                          <p:val>
                                            <p:strVal val="#ppt_x"/>
                                          </p:val>
                                        </p:tav>
                                      </p:tavLst>
                                    </p:anim>
                                    <p:animEffect transition="in" filter="wipe(right)">
                                      <p:cBhvr>
                                        <p:cTn id="84" dur="500"/>
                                        <p:tgtEl>
                                          <p:spTgt spid="16"/>
                                        </p:tgtEl>
                                      </p:cBhvr>
                                    </p:animEffect>
                                  </p:childTnLst>
                                </p:cTn>
                              </p:par>
                              <p:par>
                                <p:cTn id="85" presetID="12" presetClass="entr" presetSubtype="8" fill="hold" grpId="0" nodeType="withEffect">
                                  <p:stCondLst>
                                    <p:cond delay="500"/>
                                  </p:stCondLst>
                                  <p:childTnLst>
                                    <p:set>
                                      <p:cBhvr>
                                        <p:cTn id="86" dur="1" fill="hold">
                                          <p:stCondLst>
                                            <p:cond delay="0"/>
                                          </p:stCondLst>
                                        </p:cTn>
                                        <p:tgtEl>
                                          <p:spTgt spid="17"/>
                                        </p:tgtEl>
                                        <p:attrNameLst>
                                          <p:attrName>style.visibility</p:attrName>
                                        </p:attrNameLst>
                                      </p:cBhvr>
                                      <p:to>
                                        <p:strVal val="visible"/>
                                      </p:to>
                                    </p:set>
                                    <p:anim calcmode="lin" valueType="num">
                                      <p:cBhvr additive="base">
                                        <p:cTn id="87" dur="500"/>
                                        <p:tgtEl>
                                          <p:spTgt spid="17"/>
                                        </p:tgtEl>
                                        <p:attrNameLst>
                                          <p:attrName>ppt_x</p:attrName>
                                        </p:attrNameLst>
                                      </p:cBhvr>
                                      <p:tavLst>
                                        <p:tav tm="0">
                                          <p:val>
                                            <p:strVal val="#ppt_x-#ppt_w*1.125000"/>
                                          </p:val>
                                        </p:tav>
                                        <p:tav tm="100000">
                                          <p:val>
                                            <p:strVal val="#ppt_x"/>
                                          </p:val>
                                        </p:tav>
                                      </p:tavLst>
                                    </p:anim>
                                    <p:animEffect transition="in" filter="wipe(right)">
                                      <p:cBhvr>
                                        <p:cTn id="88" dur="500"/>
                                        <p:tgtEl>
                                          <p:spTgt spid="17"/>
                                        </p:tgtEl>
                                      </p:cBhvr>
                                    </p:animEffect>
                                  </p:childTnLst>
                                </p:cTn>
                              </p:par>
                              <p:par>
                                <p:cTn id="89" presetID="12" presetClass="entr" presetSubtype="8" fill="hold" grpId="0" nodeType="withEffect">
                                  <p:stCondLst>
                                    <p:cond delay="50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500"/>
                                        <p:tgtEl>
                                          <p:spTgt spid="18"/>
                                        </p:tgtEl>
                                        <p:attrNameLst>
                                          <p:attrName>ppt_x</p:attrName>
                                        </p:attrNameLst>
                                      </p:cBhvr>
                                      <p:tavLst>
                                        <p:tav tm="0">
                                          <p:val>
                                            <p:strVal val="#ppt_x-#ppt_w*1.125000"/>
                                          </p:val>
                                        </p:tav>
                                        <p:tav tm="100000">
                                          <p:val>
                                            <p:strVal val="#ppt_x"/>
                                          </p:val>
                                        </p:tav>
                                      </p:tavLst>
                                    </p:anim>
                                    <p:animEffect transition="in" filter="wipe(right)">
                                      <p:cBhvr>
                                        <p:cTn id="92" dur="500"/>
                                        <p:tgtEl>
                                          <p:spTgt spid="18"/>
                                        </p:tgtEl>
                                      </p:cBhvr>
                                    </p:animEffect>
                                  </p:childTnLst>
                                </p:cTn>
                              </p:par>
                              <p:par>
                                <p:cTn id="93" presetID="12" presetClass="entr" presetSubtype="8" fill="hold" grpId="0" nodeType="withEffect">
                                  <p:stCondLst>
                                    <p:cond delay="500"/>
                                  </p:stCondLst>
                                  <p:childTnLst>
                                    <p:set>
                                      <p:cBhvr>
                                        <p:cTn id="94" dur="1" fill="hold">
                                          <p:stCondLst>
                                            <p:cond delay="0"/>
                                          </p:stCondLst>
                                        </p:cTn>
                                        <p:tgtEl>
                                          <p:spTgt spid="19"/>
                                        </p:tgtEl>
                                        <p:attrNameLst>
                                          <p:attrName>style.visibility</p:attrName>
                                        </p:attrNameLst>
                                      </p:cBhvr>
                                      <p:to>
                                        <p:strVal val="visible"/>
                                      </p:to>
                                    </p:set>
                                    <p:anim calcmode="lin" valueType="num">
                                      <p:cBhvr additive="base">
                                        <p:cTn id="95" dur="500"/>
                                        <p:tgtEl>
                                          <p:spTgt spid="19"/>
                                        </p:tgtEl>
                                        <p:attrNameLst>
                                          <p:attrName>ppt_x</p:attrName>
                                        </p:attrNameLst>
                                      </p:cBhvr>
                                      <p:tavLst>
                                        <p:tav tm="0">
                                          <p:val>
                                            <p:strVal val="#ppt_x-#ppt_w*1.125000"/>
                                          </p:val>
                                        </p:tav>
                                        <p:tav tm="100000">
                                          <p:val>
                                            <p:strVal val="#ppt_x"/>
                                          </p:val>
                                        </p:tav>
                                      </p:tavLst>
                                    </p:anim>
                                    <p:animEffect transition="in" filter="wipe(right)">
                                      <p:cBhvr>
                                        <p:cTn id="96" dur="500"/>
                                        <p:tgtEl>
                                          <p:spTgt spid="19"/>
                                        </p:tgtEl>
                                      </p:cBhvr>
                                    </p:animEffect>
                                  </p:childTnLst>
                                </p:cTn>
                              </p:par>
                              <p:par>
                                <p:cTn id="97" presetID="12" presetClass="entr" presetSubtype="8" fill="hold" grpId="0" nodeType="withEffect">
                                  <p:stCondLst>
                                    <p:cond delay="500"/>
                                  </p:stCondLst>
                                  <p:childTnLst>
                                    <p:set>
                                      <p:cBhvr>
                                        <p:cTn id="98" dur="1" fill="hold">
                                          <p:stCondLst>
                                            <p:cond delay="0"/>
                                          </p:stCondLst>
                                        </p:cTn>
                                        <p:tgtEl>
                                          <p:spTgt spid="20"/>
                                        </p:tgtEl>
                                        <p:attrNameLst>
                                          <p:attrName>style.visibility</p:attrName>
                                        </p:attrNameLst>
                                      </p:cBhvr>
                                      <p:to>
                                        <p:strVal val="visible"/>
                                      </p:to>
                                    </p:set>
                                    <p:anim calcmode="lin" valueType="num">
                                      <p:cBhvr additive="base">
                                        <p:cTn id="99" dur="500"/>
                                        <p:tgtEl>
                                          <p:spTgt spid="20"/>
                                        </p:tgtEl>
                                        <p:attrNameLst>
                                          <p:attrName>ppt_x</p:attrName>
                                        </p:attrNameLst>
                                      </p:cBhvr>
                                      <p:tavLst>
                                        <p:tav tm="0">
                                          <p:val>
                                            <p:strVal val="#ppt_x-#ppt_w*1.125000"/>
                                          </p:val>
                                        </p:tav>
                                        <p:tav tm="100000">
                                          <p:val>
                                            <p:strVal val="#ppt_x"/>
                                          </p:val>
                                        </p:tav>
                                      </p:tavLst>
                                    </p:anim>
                                    <p:animEffect transition="in" filter="wipe(right)">
                                      <p:cBhvr>
                                        <p:cTn id="100" dur="500"/>
                                        <p:tgtEl>
                                          <p:spTgt spid="20"/>
                                        </p:tgtEl>
                                      </p:cBhvr>
                                    </p:animEffect>
                                  </p:childTnLst>
                                </p:cTn>
                              </p:par>
                              <p:par>
                                <p:cTn id="101" presetID="12" presetClass="entr" presetSubtype="8" fill="hold" grpId="0" nodeType="withEffect">
                                  <p:stCondLst>
                                    <p:cond delay="500"/>
                                  </p:stCondLst>
                                  <p:childTnLst>
                                    <p:set>
                                      <p:cBhvr>
                                        <p:cTn id="102" dur="1" fill="hold">
                                          <p:stCondLst>
                                            <p:cond delay="0"/>
                                          </p:stCondLst>
                                        </p:cTn>
                                        <p:tgtEl>
                                          <p:spTgt spid="21"/>
                                        </p:tgtEl>
                                        <p:attrNameLst>
                                          <p:attrName>style.visibility</p:attrName>
                                        </p:attrNameLst>
                                      </p:cBhvr>
                                      <p:to>
                                        <p:strVal val="visible"/>
                                      </p:to>
                                    </p:set>
                                    <p:anim calcmode="lin" valueType="num">
                                      <p:cBhvr additive="base">
                                        <p:cTn id="103" dur="500"/>
                                        <p:tgtEl>
                                          <p:spTgt spid="21"/>
                                        </p:tgtEl>
                                        <p:attrNameLst>
                                          <p:attrName>ppt_x</p:attrName>
                                        </p:attrNameLst>
                                      </p:cBhvr>
                                      <p:tavLst>
                                        <p:tav tm="0">
                                          <p:val>
                                            <p:strVal val="#ppt_x-#ppt_w*1.125000"/>
                                          </p:val>
                                        </p:tav>
                                        <p:tav tm="100000">
                                          <p:val>
                                            <p:strVal val="#ppt_x"/>
                                          </p:val>
                                        </p:tav>
                                      </p:tavLst>
                                    </p:anim>
                                    <p:animEffect transition="in" filter="wipe(right)">
                                      <p:cBhvr>
                                        <p:cTn id="104" dur="500"/>
                                        <p:tgtEl>
                                          <p:spTgt spid="21"/>
                                        </p:tgtEl>
                                      </p:cBhvr>
                                    </p:animEffect>
                                  </p:childTnLst>
                                </p:cTn>
                              </p:par>
                              <p:par>
                                <p:cTn id="105" presetID="12" presetClass="entr" presetSubtype="8" fill="hold" grpId="0" nodeType="withEffect">
                                  <p:stCondLst>
                                    <p:cond delay="500"/>
                                  </p:stCondLst>
                                  <p:childTnLst>
                                    <p:set>
                                      <p:cBhvr>
                                        <p:cTn id="106" dur="1" fill="hold">
                                          <p:stCondLst>
                                            <p:cond delay="0"/>
                                          </p:stCondLst>
                                        </p:cTn>
                                        <p:tgtEl>
                                          <p:spTgt spid="22"/>
                                        </p:tgtEl>
                                        <p:attrNameLst>
                                          <p:attrName>style.visibility</p:attrName>
                                        </p:attrNameLst>
                                      </p:cBhvr>
                                      <p:to>
                                        <p:strVal val="visible"/>
                                      </p:to>
                                    </p:set>
                                    <p:anim calcmode="lin" valueType="num">
                                      <p:cBhvr additive="base">
                                        <p:cTn id="107" dur="500"/>
                                        <p:tgtEl>
                                          <p:spTgt spid="22"/>
                                        </p:tgtEl>
                                        <p:attrNameLst>
                                          <p:attrName>ppt_x</p:attrName>
                                        </p:attrNameLst>
                                      </p:cBhvr>
                                      <p:tavLst>
                                        <p:tav tm="0">
                                          <p:val>
                                            <p:strVal val="#ppt_x-#ppt_w*1.125000"/>
                                          </p:val>
                                        </p:tav>
                                        <p:tav tm="100000">
                                          <p:val>
                                            <p:strVal val="#ppt_x"/>
                                          </p:val>
                                        </p:tav>
                                      </p:tavLst>
                                    </p:anim>
                                    <p:animEffect transition="in" filter="wipe(right)">
                                      <p:cBhvr>
                                        <p:cTn id="108" dur="500"/>
                                        <p:tgtEl>
                                          <p:spTgt spid="22"/>
                                        </p:tgtEl>
                                      </p:cBhvr>
                                    </p:animEffect>
                                  </p:childTnLst>
                                </p:cTn>
                              </p:par>
                              <p:par>
                                <p:cTn id="109" presetID="12" presetClass="entr" presetSubtype="8" fill="hold" grpId="0" nodeType="withEffect">
                                  <p:stCondLst>
                                    <p:cond delay="500"/>
                                  </p:stCondLst>
                                  <p:childTnLst>
                                    <p:set>
                                      <p:cBhvr>
                                        <p:cTn id="110" dur="1" fill="hold">
                                          <p:stCondLst>
                                            <p:cond delay="0"/>
                                          </p:stCondLst>
                                        </p:cTn>
                                        <p:tgtEl>
                                          <p:spTgt spid="23"/>
                                        </p:tgtEl>
                                        <p:attrNameLst>
                                          <p:attrName>style.visibility</p:attrName>
                                        </p:attrNameLst>
                                      </p:cBhvr>
                                      <p:to>
                                        <p:strVal val="visible"/>
                                      </p:to>
                                    </p:set>
                                    <p:anim calcmode="lin" valueType="num">
                                      <p:cBhvr additive="base">
                                        <p:cTn id="111" dur="500"/>
                                        <p:tgtEl>
                                          <p:spTgt spid="23"/>
                                        </p:tgtEl>
                                        <p:attrNameLst>
                                          <p:attrName>ppt_x</p:attrName>
                                        </p:attrNameLst>
                                      </p:cBhvr>
                                      <p:tavLst>
                                        <p:tav tm="0">
                                          <p:val>
                                            <p:strVal val="#ppt_x-#ppt_w*1.125000"/>
                                          </p:val>
                                        </p:tav>
                                        <p:tav tm="100000">
                                          <p:val>
                                            <p:strVal val="#ppt_x"/>
                                          </p:val>
                                        </p:tav>
                                      </p:tavLst>
                                    </p:anim>
                                    <p:animEffect transition="in" filter="wipe(right)">
                                      <p:cBhvr>
                                        <p:cTn id="112" dur="500"/>
                                        <p:tgtEl>
                                          <p:spTgt spid="23"/>
                                        </p:tgtEl>
                                      </p:cBhvr>
                                    </p:animEffect>
                                  </p:childTnLst>
                                </p:cTn>
                              </p:par>
                              <p:par>
                                <p:cTn id="113" presetID="12" presetClass="entr" presetSubtype="8" fill="hold" grpId="0" nodeType="withEffect">
                                  <p:stCondLst>
                                    <p:cond delay="500"/>
                                  </p:stCondLst>
                                  <p:childTnLst>
                                    <p:set>
                                      <p:cBhvr>
                                        <p:cTn id="114" dur="1" fill="hold">
                                          <p:stCondLst>
                                            <p:cond delay="0"/>
                                          </p:stCondLst>
                                        </p:cTn>
                                        <p:tgtEl>
                                          <p:spTgt spid="24"/>
                                        </p:tgtEl>
                                        <p:attrNameLst>
                                          <p:attrName>style.visibility</p:attrName>
                                        </p:attrNameLst>
                                      </p:cBhvr>
                                      <p:to>
                                        <p:strVal val="visible"/>
                                      </p:to>
                                    </p:set>
                                    <p:anim calcmode="lin" valueType="num">
                                      <p:cBhvr additive="base">
                                        <p:cTn id="115" dur="500"/>
                                        <p:tgtEl>
                                          <p:spTgt spid="24"/>
                                        </p:tgtEl>
                                        <p:attrNameLst>
                                          <p:attrName>ppt_x</p:attrName>
                                        </p:attrNameLst>
                                      </p:cBhvr>
                                      <p:tavLst>
                                        <p:tav tm="0">
                                          <p:val>
                                            <p:strVal val="#ppt_x-#ppt_w*1.125000"/>
                                          </p:val>
                                        </p:tav>
                                        <p:tav tm="100000">
                                          <p:val>
                                            <p:strVal val="#ppt_x"/>
                                          </p:val>
                                        </p:tav>
                                      </p:tavLst>
                                    </p:anim>
                                    <p:animEffect transition="in" filter="wipe(right)">
                                      <p:cBhvr>
                                        <p:cTn id="116" dur="500"/>
                                        <p:tgtEl>
                                          <p:spTgt spid="24"/>
                                        </p:tgtEl>
                                      </p:cBhvr>
                                    </p:animEffect>
                                  </p:childTnLst>
                                </p:cTn>
                              </p:par>
                              <p:par>
                                <p:cTn id="117" presetID="12" presetClass="entr" presetSubtype="8" fill="hold" grpId="0" nodeType="withEffect">
                                  <p:stCondLst>
                                    <p:cond delay="500"/>
                                  </p:stCondLst>
                                  <p:childTnLst>
                                    <p:set>
                                      <p:cBhvr>
                                        <p:cTn id="118" dur="1" fill="hold">
                                          <p:stCondLst>
                                            <p:cond delay="0"/>
                                          </p:stCondLst>
                                        </p:cTn>
                                        <p:tgtEl>
                                          <p:spTgt spid="25"/>
                                        </p:tgtEl>
                                        <p:attrNameLst>
                                          <p:attrName>style.visibility</p:attrName>
                                        </p:attrNameLst>
                                      </p:cBhvr>
                                      <p:to>
                                        <p:strVal val="visible"/>
                                      </p:to>
                                    </p:set>
                                    <p:anim calcmode="lin" valueType="num">
                                      <p:cBhvr additive="base">
                                        <p:cTn id="119" dur="500"/>
                                        <p:tgtEl>
                                          <p:spTgt spid="25"/>
                                        </p:tgtEl>
                                        <p:attrNameLst>
                                          <p:attrName>ppt_x</p:attrName>
                                        </p:attrNameLst>
                                      </p:cBhvr>
                                      <p:tavLst>
                                        <p:tav tm="0">
                                          <p:val>
                                            <p:strVal val="#ppt_x-#ppt_w*1.125000"/>
                                          </p:val>
                                        </p:tav>
                                        <p:tav tm="100000">
                                          <p:val>
                                            <p:strVal val="#ppt_x"/>
                                          </p:val>
                                        </p:tav>
                                      </p:tavLst>
                                    </p:anim>
                                    <p:animEffect transition="in" filter="wipe(right)">
                                      <p:cBhvr>
                                        <p:cTn id="1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animBg="1"/>
      <p:bldP spid="5" grpId="0" animBg="1"/>
      <p:bldP spid="6" grpId="0" animBg="1"/>
      <p:bldP spid="7" grpId="0" bldLvl="0" animBg="1"/>
      <p:bldP spid="8" grpId="0" bldLvl="0" animBg="1"/>
      <p:bldP spid="9" grpId="0" animBg="1"/>
      <p:bldP spid="10" grpId="0" bldLvl="0" animBg="1"/>
      <p:bldP spid="11" grpId="0" animBg="1"/>
      <p:bldP spid="12" grpId="0" animBg="1"/>
      <p:bldP spid="13" grpId="0" animBg="1"/>
      <p:bldP spid="14" grpId="0" animBg="1"/>
      <p:bldP spid="15" grpId="0" animBg="1"/>
      <p:bldP spid="16" grpId="0"/>
      <p:bldP spid="17" grpId="0"/>
      <p:bldP spid="18" grpId="0"/>
      <p:bldP spid="19" grpId="0"/>
      <p:bldP spid="20" grpId="0"/>
      <p:bldP spid="21" grpId="0"/>
      <p:bldP spid="22" grpId="0"/>
      <p:bldP spid="23" grpId="0"/>
      <p:bldP spid="24" grpId="0"/>
      <p:bldP spid="25" grpId="0"/>
      <p:bldP spid="26" grpId="0"/>
      <p:bldP spid="27" grpId="0" bldLvl="0" animBg="1"/>
      <p:bldP spid="3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 (3)"/>
          <p:cNvPicPr>
            <a:picLocks noChangeAspect="1"/>
          </p:cNvPicPr>
          <p:nvPr/>
        </p:nvPicPr>
        <p:blipFill>
          <a:blip r:embed="rId1"/>
          <a:stretch>
            <a:fillRect/>
          </a:stretch>
        </p:blipFill>
        <p:spPr>
          <a:xfrm>
            <a:off x="-146050" y="-635"/>
            <a:ext cx="8968740" cy="5039995"/>
          </a:xfrm>
          <a:prstGeom prst="rect">
            <a:avLst/>
          </a:prstGeom>
        </p:spPr>
      </p:pic>
      <p:sp>
        <p:nvSpPr>
          <p:cNvPr id="10" name="矩形 9"/>
          <p:cNvSpPr/>
          <p:nvPr/>
        </p:nvSpPr>
        <p:spPr>
          <a:xfrm>
            <a:off x="2662177" y="0"/>
            <a:ext cx="6788773" cy="5040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1341119" y="1092074"/>
            <a:ext cx="6489133" cy="2834640"/>
          </a:xfrm>
          <a:prstGeom prst="rect">
            <a:avLst/>
          </a:prstGeom>
          <a:noFill/>
          <a:ln w="38100">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659755" y="1405890"/>
            <a:ext cx="2048510" cy="645160"/>
          </a:xfrm>
          <a:prstGeom prst="rect">
            <a:avLst/>
          </a:prstGeom>
          <a:noFill/>
        </p:spPr>
        <p:txBody>
          <a:bodyPr wrap="square" rtlCol="0">
            <a:spAutoFit/>
          </a:bodyPr>
          <a:lstStyle/>
          <a:p>
            <a:r>
              <a:rPr lang="en-US" altLang="zh-CN" sz="3600" spc="300" dirty="0">
                <a:solidFill>
                  <a:srgbClr val="653E2F"/>
                </a:solidFill>
                <a:latin typeface="Agency FB" panose="020B0503020202020204" pitchFamily="34" charset="0"/>
              </a:rPr>
              <a:t>PART 03</a:t>
            </a:r>
            <a:endParaRPr lang="en-US" altLang="zh-CN" sz="3600" spc="300" dirty="0">
              <a:solidFill>
                <a:srgbClr val="653E2F"/>
              </a:solidFill>
              <a:latin typeface="Agency FB" panose="020B0503020202020204" pitchFamily="34" charset="0"/>
            </a:endParaRPr>
          </a:p>
        </p:txBody>
      </p:sp>
      <p:sp>
        <p:nvSpPr>
          <p:cNvPr id="7" name="文本框 6"/>
          <p:cNvSpPr txBox="1"/>
          <p:nvPr/>
        </p:nvSpPr>
        <p:spPr>
          <a:xfrm>
            <a:off x="4753793" y="2051003"/>
            <a:ext cx="2954655" cy="646331"/>
          </a:xfrm>
          <a:prstGeom prst="rect">
            <a:avLst/>
          </a:prstGeom>
          <a:noFill/>
        </p:spPr>
        <p:txBody>
          <a:bodyPr wrap="none" rtlCol="0">
            <a:spAutoFit/>
          </a:bodyPr>
          <a:lstStyle/>
          <a:p>
            <a:r>
              <a:rPr lang="zh-CN" altLang="en-US" sz="3600" b="1" dirty="0">
                <a:latin typeface="Agency FB" panose="020B0503020202020204" pitchFamily="34" charset="0"/>
              </a:rPr>
              <a:t>工作成果展示</a:t>
            </a:r>
            <a:endParaRPr lang="zh-CN" altLang="en-US" sz="3600" b="1" dirty="0">
              <a:latin typeface="Agency FB" panose="020B0503020202020204" pitchFamily="34" charset="0"/>
            </a:endParaRPr>
          </a:p>
        </p:txBody>
      </p:sp>
      <p:cxnSp>
        <p:nvCxnSpPr>
          <p:cNvPr id="8" name="直接连接符 7"/>
          <p:cNvCxnSpPr/>
          <p:nvPr/>
        </p:nvCxnSpPr>
        <p:spPr>
          <a:xfrm>
            <a:off x="7093974" y="2781520"/>
            <a:ext cx="412034" cy="0"/>
          </a:xfrm>
          <a:prstGeom prst="line">
            <a:avLst/>
          </a:prstGeom>
          <a:ln w="31750">
            <a:solidFill>
              <a:srgbClr val="836049"/>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712289" y="2929919"/>
            <a:ext cx="4927622" cy="369332"/>
          </a:xfrm>
          <a:prstGeom prst="rect">
            <a:avLst/>
          </a:prstGeom>
          <a:noFill/>
        </p:spPr>
        <p:txBody>
          <a:bodyPr wrap="square" rtlCol="0">
            <a:spAutoFit/>
          </a:bodyPr>
          <a:lstStyle/>
          <a:p>
            <a:pPr algn="r"/>
            <a:r>
              <a:rPr lang="en-US" altLang="zh-CN" sz="900" dirty="0">
                <a:solidFill>
                  <a:srgbClr val="653E2F"/>
                </a:solidFill>
                <a:latin typeface="方正兰亭准黑_GBK" panose="02000000000000000000" pitchFamily="2" charset="-122"/>
                <a:ea typeface="方正兰亭准黑_GBK" panose="02000000000000000000" pitchFamily="2" charset="-122"/>
              </a:rPr>
              <a:t>Lorem ipsum </a:t>
            </a:r>
            <a:r>
              <a:rPr lang="en-US" altLang="zh-CN" sz="900" dirty="0" err="1">
                <a:solidFill>
                  <a:srgbClr val="653E2F"/>
                </a:solidFill>
                <a:latin typeface="方正兰亭准黑_GBK" panose="02000000000000000000" pitchFamily="2" charset="-122"/>
                <a:ea typeface="方正兰亭准黑_GBK" panose="02000000000000000000" pitchFamily="2" charset="-122"/>
              </a:rPr>
              <a:t>dolir</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sit,consectetur</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adipiscing</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elit</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Ut</a:t>
            </a:r>
            <a:r>
              <a:rPr lang="en-US" altLang="zh-CN" sz="900" dirty="0">
                <a:solidFill>
                  <a:srgbClr val="653E2F"/>
                </a:solidFill>
                <a:latin typeface="方正兰亭准黑_GBK" panose="02000000000000000000" pitchFamily="2" charset="-122"/>
                <a:ea typeface="方正兰亭准黑_GBK" panose="02000000000000000000" pitchFamily="2" charset="-122"/>
              </a:rPr>
              <a:t> eff </a:t>
            </a:r>
            <a:r>
              <a:rPr lang="en-US" altLang="zh-CN" sz="900" dirty="0" err="1">
                <a:solidFill>
                  <a:srgbClr val="653E2F"/>
                </a:solidFill>
                <a:latin typeface="方正兰亭准黑_GBK" panose="02000000000000000000" pitchFamily="2" charset="-122"/>
                <a:ea typeface="方正兰亭准黑_GBK" panose="02000000000000000000" pitchFamily="2" charset="-122"/>
              </a:rPr>
              <a:t>citur</a:t>
            </a:r>
            <a:r>
              <a:rPr lang="en-US" altLang="zh-CN" sz="900" dirty="0">
                <a:solidFill>
                  <a:srgbClr val="653E2F"/>
                </a:solidFill>
                <a:latin typeface="方正兰亭准黑_GBK" panose="02000000000000000000" pitchFamily="2" charset="-122"/>
                <a:ea typeface="方正兰亭准黑_GBK" panose="02000000000000000000" pitchFamily="2" charset="-122"/>
              </a:rPr>
              <a:t> ipsum vitae </a:t>
            </a:r>
            <a:endParaRPr lang="en-US" altLang="zh-CN" sz="900" dirty="0">
              <a:solidFill>
                <a:srgbClr val="653E2F"/>
              </a:solidFill>
              <a:latin typeface="方正兰亭准黑_GBK" panose="02000000000000000000" pitchFamily="2" charset="-122"/>
              <a:ea typeface="方正兰亭准黑_GBK" panose="02000000000000000000" pitchFamily="2" charset="-122"/>
            </a:endParaRPr>
          </a:p>
          <a:p>
            <a:pPr algn="r"/>
            <a:r>
              <a:rPr lang="en-US" altLang="zh-CN" sz="900" dirty="0" err="1">
                <a:solidFill>
                  <a:srgbClr val="653E2F"/>
                </a:solidFill>
                <a:latin typeface="方正兰亭准黑_GBK" panose="02000000000000000000" pitchFamily="2" charset="-122"/>
                <a:ea typeface="方正兰亭准黑_GBK" panose="02000000000000000000" pitchFamily="2" charset="-122"/>
              </a:rPr>
              <a:t>tortor</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accumsan,a</a:t>
            </a:r>
            <a:r>
              <a:rPr lang="en-US" altLang="zh-CN" sz="900" dirty="0">
                <a:solidFill>
                  <a:srgbClr val="653E2F"/>
                </a:solidFill>
                <a:latin typeface="方正兰亭准黑_GBK" panose="02000000000000000000" pitchFamily="2" charset="-122"/>
                <a:ea typeface="方正兰亭准黑_GBK" panose="02000000000000000000" pitchFamily="2" charset="-122"/>
              </a:rPr>
              <a:t> pulvinar lorem </a:t>
            </a:r>
            <a:r>
              <a:rPr lang="en-US" altLang="zh-CN" sz="900" dirty="0" err="1">
                <a:solidFill>
                  <a:srgbClr val="653E2F"/>
                </a:solidFill>
                <a:latin typeface="方正兰亭准黑_GBK" panose="02000000000000000000" pitchFamily="2" charset="-122"/>
                <a:ea typeface="方正兰亭准黑_GBK" panose="02000000000000000000" pitchFamily="2" charset="-122"/>
              </a:rPr>
              <a:t>lacinina</a:t>
            </a:r>
            <a:r>
              <a:rPr lang="en-US" altLang="zh-CN" sz="900" dirty="0">
                <a:solidFill>
                  <a:srgbClr val="653E2F"/>
                </a:solidFill>
                <a:latin typeface="方正兰亭准黑_GBK" panose="02000000000000000000" pitchFamily="2" charset="-122"/>
                <a:ea typeface="方正兰亭准黑_GBK" panose="02000000000000000000" pitchFamily="2" charset="-122"/>
              </a:rPr>
              <a:t>.</a:t>
            </a:r>
            <a:endParaRPr lang="en-US" altLang="zh-CN" sz="900" dirty="0">
              <a:solidFill>
                <a:srgbClr val="653E2F"/>
              </a:solidFill>
              <a:latin typeface="方正兰亭准黑_GBK" panose="02000000000000000000" pitchFamily="2" charset="-122"/>
              <a:ea typeface="方正兰亭准黑_GBK" panose="02000000000000000000" pitchFamily="2" charset="-122"/>
            </a:endParaRPr>
          </a:p>
        </p:txBody>
      </p:sp>
      <p:pic>
        <p:nvPicPr>
          <p:cNvPr id="2" name="图片 1" descr="未标题-1_画板 1_画板 1"/>
          <p:cNvPicPr>
            <a:picLocks noChangeAspect="1"/>
          </p:cNvPicPr>
          <p:nvPr/>
        </p:nvPicPr>
        <p:blipFill>
          <a:blip r:embed="rId2"/>
          <a:stretch>
            <a:fillRect/>
          </a:stretch>
        </p:blipFill>
        <p:spPr>
          <a:xfrm>
            <a:off x="8313420" y="55880"/>
            <a:ext cx="685800" cy="711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wd">
                                    <p:tmPct val="20000"/>
                                  </p:iterate>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
                                        <p:tgtEl>
                                          <p:spTgt spid="8"/>
                                        </p:tgtEl>
                                      </p:cBhvr>
                                    </p:animEffect>
                                  </p:childTnLst>
                                </p:cTn>
                              </p:par>
                            </p:childTnLst>
                          </p:cTn>
                        </p:par>
                        <p:par>
                          <p:cTn id="23" fill="hold">
                            <p:stCondLst>
                              <p:cond delay="2500"/>
                            </p:stCondLst>
                            <p:childTnLst>
                              <p:par>
                                <p:cTn id="24" presetID="10" presetClass="entr" presetSubtype="0" fill="hold" grpId="0" nodeType="afterEffect">
                                  <p:stCondLst>
                                    <p:cond delay="0"/>
                                  </p:stCondLst>
                                  <p:iterate type="lt">
                                    <p:tmPct val="10000"/>
                                  </p:iterate>
                                  <p:childTnLst>
                                    <p:set>
                                      <p:cBhvr>
                                        <p:cTn id="25" dur="1" fill="hold">
                                          <p:stCondLst>
                                            <p:cond delay="0"/>
                                          </p:stCondLst>
                                        </p:cTn>
                                        <p:tgtEl>
                                          <p:spTgt spid="9"/>
                                        </p:tgtEl>
                                        <p:attrNameLst>
                                          <p:attrName>style.visibility</p:attrName>
                                        </p:attrNameLst>
                                      </p:cBhvr>
                                      <p:to>
                                        <p:strVal val="visible"/>
                                      </p:to>
                                    </p:set>
                                    <p:animEffect transition="in" filter="fade">
                                      <p:cBhvr>
                                        <p:cTn id="26" dur="1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5"/>
          <p:cNvSpPr/>
          <p:nvPr/>
        </p:nvSpPr>
        <p:spPr bwMode="auto">
          <a:xfrm flipV="1">
            <a:off x="2601924" y="2173362"/>
            <a:ext cx="362614" cy="340638"/>
          </a:xfrm>
          <a:custGeom>
            <a:avLst/>
            <a:gdLst>
              <a:gd name="T0" fmla="*/ 137 w 137"/>
              <a:gd name="T1" fmla="*/ 0 h 128"/>
              <a:gd name="T2" fmla="*/ 1 w 137"/>
              <a:gd name="T3" fmla="*/ 128 h 128"/>
              <a:gd name="T4" fmla="*/ 30 w 137"/>
              <a:gd name="T5" fmla="*/ 48 h 128"/>
              <a:gd name="T6" fmla="*/ 30 w 137"/>
              <a:gd name="T7" fmla="*/ 48 h 128"/>
              <a:gd name="T8" fmla="*/ 30 w 137"/>
              <a:gd name="T9" fmla="*/ 48 h 128"/>
              <a:gd name="T10" fmla="*/ 47 w 137"/>
              <a:gd name="T11" fmla="*/ 31 h 128"/>
              <a:gd name="T12" fmla="*/ 114 w 137"/>
              <a:gd name="T13" fmla="*/ 2 h 128"/>
              <a:gd name="T14" fmla="*/ 137 w 137"/>
              <a:gd name="T15" fmla="*/ 0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28">
                <a:moveTo>
                  <a:pt x="137" y="0"/>
                </a:moveTo>
                <a:cubicBezTo>
                  <a:pt x="1" y="128"/>
                  <a:pt x="1" y="128"/>
                  <a:pt x="1" y="128"/>
                </a:cubicBezTo>
                <a:cubicBezTo>
                  <a:pt x="1" y="128"/>
                  <a:pt x="0" y="84"/>
                  <a:pt x="30" y="48"/>
                </a:cubicBezTo>
                <a:cubicBezTo>
                  <a:pt x="30" y="48"/>
                  <a:pt x="30" y="48"/>
                  <a:pt x="30" y="48"/>
                </a:cubicBezTo>
                <a:cubicBezTo>
                  <a:pt x="30" y="48"/>
                  <a:pt x="30" y="48"/>
                  <a:pt x="30" y="48"/>
                </a:cubicBezTo>
                <a:cubicBezTo>
                  <a:pt x="35" y="42"/>
                  <a:pt x="40" y="36"/>
                  <a:pt x="47" y="31"/>
                </a:cubicBezTo>
                <a:cubicBezTo>
                  <a:pt x="63" y="18"/>
                  <a:pt x="85" y="7"/>
                  <a:pt x="114" y="2"/>
                </a:cubicBezTo>
                <a:cubicBezTo>
                  <a:pt x="121" y="1"/>
                  <a:pt x="129" y="0"/>
                  <a:pt x="137" y="0"/>
                </a:cubicBezTo>
                <a:close/>
              </a:path>
            </a:pathLst>
          </a:custGeom>
          <a:solidFill>
            <a:schemeClr val="tx1">
              <a:lumMod val="95000"/>
              <a:lumOff val="5000"/>
            </a:schemeClr>
          </a:solidFill>
          <a:ln>
            <a:noFill/>
          </a:ln>
        </p:spPr>
        <p:txBody>
          <a:bodyPr vert="horz" wrap="square" lIns="67200" tIns="33600" rIns="67200" bIns="33600" numCol="1" anchor="t" anchorCtr="0" compatLnSpc="1"/>
          <a:lstStyle/>
          <a:p>
            <a:endParaRPr lang="zh-CN" altLang="en-US" sz="1255">
              <a:latin typeface="Arial" panose="020B0604020202020204" pitchFamily="34" charset="0"/>
              <a:ea typeface="微软雅黑" panose="020B0503020204020204" pitchFamily="34" charset="-122"/>
            </a:endParaRPr>
          </a:p>
        </p:txBody>
      </p:sp>
      <p:sp>
        <p:nvSpPr>
          <p:cNvPr id="3" name="Freeform 27"/>
          <p:cNvSpPr/>
          <p:nvPr/>
        </p:nvSpPr>
        <p:spPr bwMode="auto">
          <a:xfrm flipV="1">
            <a:off x="2680615" y="2313201"/>
            <a:ext cx="1674616" cy="994441"/>
          </a:xfrm>
          <a:custGeom>
            <a:avLst/>
            <a:gdLst>
              <a:gd name="T0" fmla="*/ 462 w 642"/>
              <a:gd name="T1" fmla="*/ 6 h 380"/>
              <a:gd name="T2" fmla="*/ 637 w 642"/>
              <a:gd name="T3" fmla="*/ 180 h 380"/>
              <a:gd name="T4" fmla="*/ 637 w 642"/>
              <a:gd name="T5" fmla="*/ 200 h 380"/>
              <a:gd name="T6" fmla="*/ 462 w 642"/>
              <a:gd name="T7" fmla="*/ 375 h 380"/>
              <a:gd name="T8" fmla="*/ 442 w 642"/>
              <a:gd name="T9" fmla="*/ 375 h 380"/>
              <a:gd name="T10" fmla="*/ 442 w 642"/>
              <a:gd name="T11" fmla="*/ 322 h 380"/>
              <a:gd name="T12" fmla="*/ 95 w 642"/>
              <a:gd name="T13" fmla="*/ 322 h 380"/>
              <a:gd name="T14" fmla="*/ 68 w 642"/>
              <a:gd name="T15" fmla="*/ 324 h 380"/>
              <a:gd name="T16" fmla="*/ 0 w 642"/>
              <a:gd name="T17" fmla="*/ 353 h 380"/>
              <a:gd name="T18" fmla="*/ 265 w 642"/>
              <a:gd name="T19" fmla="*/ 88 h 380"/>
              <a:gd name="T20" fmla="*/ 369 w 642"/>
              <a:gd name="T21" fmla="*/ 56 h 380"/>
              <a:gd name="T22" fmla="*/ 442 w 642"/>
              <a:gd name="T23" fmla="*/ 56 h 380"/>
              <a:gd name="T24" fmla="*/ 442 w 642"/>
              <a:gd name="T25" fmla="*/ 6 h 380"/>
              <a:gd name="T26" fmla="*/ 462 w 642"/>
              <a:gd name="T2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380">
                <a:moveTo>
                  <a:pt x="462" y="6"/>
                </a:moveTo>
                <a:cubicBezTo>
                  <a:pt x="637" y="180"/>
                  <a:pt x="637" y="180"/>
                  <a:pt x="637" y="180"/>
                </a:cubicBezTo>
                <a:cubicBezTo>
                  <a:pt x="642" y="186"/>
                  <a:pt x="642" y="195"/>
                  <a:pt x="637" y="200"/>
                </a:cubicBezTo>
                <a:cubicBezTo>
                  <a:pt x="462" y="375"/>
                  <a:pt x="462" y="375"/>
                  <a:pt x="462" y="375"/>
                </a:cubicBezTo>
                <a:cubicBezTo>
                  <a:pt x="457" y="380"/>
                  <a:pt x="448" y="380"/>
                  <a:pt x="442" y="375"/>
                </a:cubicBezTo>
                <a:cubicBezTo>
                  <a:pt x="442" y="322"/>
                  <a:pt x="442" y="322"/>
                  <a:pt x="442" y="322"/>
                </a:cubicBezTo>
                <a:cubicBezTo>
                  <a:pt x="95" y="322"/>
                  <a:pt x="95" y="322"/>
                  <a:pt x="95" y="322"/>
                </a:cubicBezTo>
                <a:cubicBezTo>
                  <a:pt x="95" y="322"/>
                  <a:pt x="84" y="321"/>
                  <a:pt x="68" y="324"/>
                </a:cubicBezTo>
                <a:cubicBezTo>
                  <a:pt x="38" y="329"/>
                  <a:pt x="16" y="340"/>
                  <a:pt x="0" y="353"/>
                </a:cubicBezTo>
                <a:cubicBezTo>
                  <a:pt x="265" y="88"/>
                  <a:pt x="265" y="88"/>
                  <a:pt x="265" y="88"/>
                </a:cubicBezTo>
                <a:cubicBezTo>
                  <a:pt x="265" y="88"/>
                  <a:pt x="295" y="52"/>
                  <a:pt x="369" y="56"/>
                </a:cubicBezTo>
                <a:cubicBezTo>
                  <a:pt x="442" y="56"/>
                  <a:pt x="442" y="56"/>
                  <a:pt x="442" y="56"/>
                </a:cubicBezTo>
                <a:cubicBezTo>
                  <a:pt x="442" y="6"/>
                  <a:pt x="442" y="6"/>
                  <a:pt x="442" y="6"/>
                </a:cubicBezTo>
                <a:cubicBezTo>
                  <a:pt x="448" y="0"/>
                  <a:pt x="457" y="0"/>
                  <a:pt x="462" y="6"/>
                </a:cubicBezTo>
                <a:close/>
              </a:path>
            </a:pathLst>
          </a:custGeom>
          <a:solidFill>
            <a:srgbClr val="53585F"/>
          </a:solidFill>
          <a:ln>
            <a:noFill/>
          </a:ln>
          <a:effectLst/>
        </p:spPr>
        <p:txBody>
          <a:bodyPr vert="horz" wrap="square" lIns="67200" tIns="33600" rIns="67200" bIns="33600" numCol="1" anchor="t" anchorCtr="0" compatLnSpc="1"/>
          <a:lstStyle/>
          <a:p>
            <a:endParaRPr lang="zh-CN" altLang="en-US" sz="1255">
              <a:latin typeface="Arial" panose="020B0604020202020204" pitchFamily="34" charset="0"/>
              <a:ea typeface="微软雅黑" panose="020B0503020204020204" pitchFamily="34" charset="-122"/>
            </a:endParaRPr>
          </a:p>
        </p:txBody>
      </p:sp>
      <p:sp>
        <p:nvSpPr>
          <p:cNvPr id="4" name="Freeform 27"/>
          <p:cNvSpPr/>
          <p:nvPr/>
        </p:nvSpPr>
        <p:spPr bwMode="auto">
          <a:xfrm flipH="1">
            <a:off x="4563770" y="2374703"/>
            <a:ext cx="1625850" cy="965482"/>
          </a:xfrm>
          <a:custGeom>
            <a:avLst/>
            <a:gdLst>
              <a:gd name="T0" fmla="*/ 462 w 642"/>
              <a:gd name="T1" fmla="*/ 6 h 380"/>
              <a:gd name="T2" fmla="*/ 637 w 642"/>
              <a:gd name="T3" fmla="*/ 180 h 380"/>
              <a:gd name="T4" fmla="*/ 637 w 642"/>
              <a:gd name="T5" fmla="*/ 200 h 380"/>
              <a:gd name="T6" fmla="*/ 462 w 642"/>
              <a:gd name="T7" fmla="*/ 375 h 380"/>
              <a:gd name="T8" fmla="*/ 442 w 642"/>
              <a:gd name="T9" fmla="*/ 375 h 380"/>
              <a:gd name="T10" fmla="*/ 442 w 642"/>
              <a:gd name="T11" fmla="*/ 322 h 380"/>
              <a:gd name="T12" fmla="*/ 95 w 642"/>
              <a:gd name="T13" fmla="*/ 322 h 380"/>
              <a:gd name="T14" fmla="*/ 68 w 642"/>
              <a:gd name="T15" fmla="*/ 324 h 380"/>
              <a:gd name="T16" fmla="*/ 0 w 642"/>
              <a:gd name="T17" fmla="*/ 353 h 380"/>
              <a:gd name="T18" fmla="*/ 265 w 642"/>
              <a:gd name="T19" fmla="*/ 88 h 380"/>
              <a:gd name="T20" fmla="*/ 369 w 642"/>
              <a:gd name="T21" fmla="*/ 56 h 380"/>
              <a:gd name="T22" fmla="*/ 442 w 642"/>
              <a:gd name="T23" fmla="*/ 56 h 380"/>
              <a:gd name="T24" fmla="*/ 442 w 642"/>
              <a:gd name="T25" fmla="*/ 6 h 380"/>
              <a:gd name="T26" fmla="*/ 462 w 642"/>
              <a:gd name="T2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380">
                <a:moveTo>
                  <a:pt x="462" y="6"/>
                </a:moveTo>
                <a:cubicBezTo>
                  <a:pt x="637" y="180"/>
                  <a:pt x="637" y="180"/>
                  <a:pt x="637" y="180"/>
                </a:cubicBezTo>
                <a:cubicBezTo>
                  <a:pt x="642" y="186"/>
                  <a:pt x="642" y="195"/>
                  <a:pt x="637" y="200"/>
                </a:cubicBezTo>
                <a:cubicBezTo>
                  <a:pt x="462" y="375"/>
                  <a:pt x="462" y="375"/>
                  <a:pt x="462" y="375"/>
                </a:cubicBezTo>
                <a:cubicBezTo>
                  <a:pt x="457" y="380"/>
                  <a:pt x="448" y="380"/>
                  <a:pt x="442" y="375"/>
                </a:cubicBezTo>
                <a:cubicBezTo>
                  <a:pt x="442" y="322"/>
                  <a:pt x="442" y="322"/>
                  <a:pt x="442" y="322"/>
                </a:cubicBezTo>
                <a:cubicBezTo>
                  <a:pt x="95" y="322"/>
                  <a:pt x="95" y="322"/>
                  <a:pt x="95" y="322"/>
                </a:cubicBezTo>
                <a:cubicBezTo>
                  <a:pt x="95" y="322"/>
                  <a:pt x="84" y="321"/>
                  <a:pt x="68" y="324"/>
                </a:cubicBezTo>
                <a:cubicBezTo>
                  <a:pt x="38" y="329"/>
                  <a:pt x="16" y="340"/>
                  <a:pt x="0" y="353"/>
                </a:cubicBezTo>
                <a:cubicBezTo>
                  <a:pt x="265" y="88"/>
                  <a:pt x="265" y="88"/>
                  <a:pt x="265" y="88"/>
                </a:cubicBezTo>
                <a:cubicBezTo>
                  <a:pt x="265" y="88"/>
                  <a:pt x="295" y="52"/>
                  <a:pt x="369" y="56"/>
                </a:cubicBezTo>
                <a:cubicBezTo>
                  <a:pt x="442" y="56"/>
                  <a:pt x="442" y="56"/>
                  <a:pt x="442" y="56"/>
                </a:cubicBezTo>
                <a:cubicBezTo>
                  <a:pt x="442" y="6"/>
                  <a:pt x="442" y="6"/>
                  <a:pt x="442" y="6"/>
                </a:cubicBezTo>
                <a:cubicBezTo>
                  <a:pt x="448" y="0"/>
                  <a:pt x="457" y="0"/>
                  <a:pt x="462" y="6"/>
                </a:cubicBezTo>
                <a:close/>
              </a:path>
            </a:pathLst>
          </a:custGeom>
          <a:solidFill>
            <a:srgbClr val="959AA2"/>
          </a:solidFill>
          <a:ln>
            <a:noFill/>
          </a:ln>
          <a:effectLst/>
        </p:spPr>
        <p:txBody>
          <a:bodyPr vert="horz" wrap="square" lIns="67200" tIns="33600" rIns="67200" bIns="33600" numCol="1" anchor="t" anchorCtr="0" compatLnSpc="1"/>
          <a:lstStyle/>
          <a:p>
            <a:endParaRPr lang="zh-CN" altLang="en-US" sz="1255">
              <a:latin typeface="Arial" panose="020B0604020202020204" pitchFamily="34" charset="0"/>
              <a:ea typeface="微软雅黑" panose="020B0503020204020204" pitchFamily="34" charset="-122"/>
            </a:endParaRPr>
          </a:p>
        </p:txBody>
      </p:sp>
      <p:sp>
        <p:nvSpPr>
          <p:cNvPr id="5" name="Freeform 35"/>
          <p:cNvSpPr/>
          <p:nvPr/>
        </p:nvSpPr>
        <p:spPr bwMode="auto">
          <a:xfrm flipH="1">
            <a:off x="5957846" y="3195193"/>
            <a:ext cx="352055" cy="330718"/>
          </a:xfrm>
          <a:custGeom>
            <a:avLst/>
            <a:gdLst>
              <a:gd name="T0" fmla="*/ 137 w 137"/>
              <a:gd name="T1" fmla="*/ 0 h 128"/>
              <a:gd name="T2" fmla="*/ 1 w 137"/>
              <a:gd name="T3" fmla="*/ 128 h 128"/>
              <a:gd name="T4" fmla="*/ 30 w 137"/>
              <a:gd name="T5" fmla="*/ 48 h 128"/>
              <a:gd name="T6" fmla="*/ 30 w 137"/>
              <a:gd name="T7" fmla="*/ 48 h 128"/>
              <a:gd name="T8" fmla="*/ 30 w 137"/>
              <a:gd name="T9" fmla="*/ 48 h 128"/>
              <a:gd name="T10" fmla="*/ 47 w 137"/>
              <a:gd name="T11" fmla="*/ 31 h 128"/>
              <a:gd name="T12" fmla="*/ 114 w 137"/>
              <a:gd name="T13" fmla="*/ 2 h 128"/>
              <a:gd name="T14" fmla="*/ 137 w 137"/>
              <a:gd name="T15" fmla="*/ 0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28">
                <a:moveTo>
                  <a:pt x="137" y="0"/>
                </a:moveTo>
                <a:cubicBezTo>
                  <a:pt x="1" y="128"/>
                  <a:pt x="1" y="128"/>
                  <a:pt x="1" y="128"/>
                </a:cubicBezTo>
                <a:cubicBezTo>
                  <a:pt x="1" y="128"/>
                  <a:pt x="0" y="84"/>
                  <a:pt x="30" y="48"/>
                </a:cubicBezTo>
                <a:cubicBezTo>
                  <a:pt x="30" y="48"/>
                  <a:pt x="30" y="48"/>
                  <a:pt x="30" y="48"/>
                </a:cubicBezTo>
                <a:cubicBezTo>
                  <a:pt x="30" y="48"/>
                  <a:pt x="30" y="48"/>
                  <a:pt x="30" y="48"/>
                </a:cubicBezTo>
                <a:cubicBezTo>
                  <a:pt x="35" y="42"/>
                  <a:pt x="40" y="36"/>
                  <a:pt x="47" y="31"/>
                </a:cubicBezTo>
                <a:cubicBezTo>
                  <a:pt x="63" y="18"/>
                  <a:pt x="85" y="7"/>
                  <a:pt x="114" y="2"/>
                </a:cubicBezTo>
                <a:cubicBezTo>
                  <a:pt x="121" y="1"/>
                  <a:pt x="129" y="0"/>
                  <a:pt x="137" y="0"/>
                </a:cubicBezTo>
                <a:close/>
              </a:path>
            </a:pathLst>
          </a:custGeom>
          <a:solidFill>
            <a:srgbClr val="53585F"/>
          </a:solidFill>
          <a:ln>
            <a:noFill/>
          </a:ln>
        </p:spPr>
        <p:txBody>
          <a:bodyPr vert="horz" wrap="square" lIns="67200" tIns="33600" rIns="67200" bIns="33600" numCol="1" anchor="t" anchorCtr="0" compatLnSpc="1"/>
          <a:lstStyle/>
          <a:p>
            <a:endParaRPr lang="zh-CN" altLang="en-US" sz="1255">
              <a:latin typeface="Arial" panose="020B0604020202020204" pitchFamily="34" charset="0"/>
              <a:ea typeface="微软雅黑" panose="020B0503020204020204" pitchFamily="34" charset="-122"/>
            </a:endParaRPr>
          </a:p>
        </p:txBody>
      </p:sp>
      <p:sp>
        <p:nvSpPr>
          <p:cNvPr id="6" name="Freeform 27"/>
          <p:cNvSpPr/>
          <p:nvPr/>
        </p:nvSpPr>
        <p:spPr bwMode="auto">
          <a:xfrm rot="16200000" flipH="1">
            <a:off x="3696087" y="1398224"/>
            <a:ext cx="1616526" cy="959945"/>
          </a:xfrm>
          <a:custGeom>
            <a:avLst/>
            <a:gdLst>
              <a:gd name="T0" fmla="*/ 462 w 642"/>
              <a:gd name="T1" fmla="*/ 6 h 380"/>
              <a:gd name="T2" fmla="*/ 637 w 642"/>
              <a:gd name="T3" fmla="*/ 180 h 380"/>
              <a:gd name="T4" fmla="*/ 637 w 642"/>
              <a:gd name="T5" fmla="*/ 200 h 380"/>
              <a:gd name="T6" fmla="*/ 462 w 642"/>
              <a:gd name="T7" fmla="*/ 375 h 380"/>
              <a:gd name="T8" fmla="*/ 442 w 642"/>
              <a:gd name="T9" fmla="*/ 375 h 380"/>
              <a:gd name="T10" fmla="*/ 442 w 642"/>
              <a:gd name="T11" fmla="*/ 322 h 380"/>
              <a:gd name="T12" fmla="*/ 95 w 642"/>
              <a:gd name="T13" fmla="*/ 322 h 380"/>
              <a:gd name="T14" fmla="*/ 68 w 642"/>
              <a:gd name="T15" fmla="*/ 324 h 380"/>
              <a:gd name="T16" fmla="*/ 0 w 642"/>
              <a:gd name="T17" fmla="*/ 353 h 380"/>
              <a:gd name="T18" fmla="*/ 265 w 642"/>
              <a:gd name="T19" fmla="*/ 88 h 380"/>
              <a:gd name="T20" fmla="*/ 369 w 642"/>
              <a:gd name="T21" fmla="*/ 56 h 380"/>
              <a:gd name="T22" fmla="*/ 442 w 642"/>
              <a:gd name="T23" fmla="*/ 56 h 380"/>
              <a:gd name="T24" fmla="*/ 442 w 642"/>
              <a:gd name="T25" fmla="*/ 6 h 380"/>
              <a:gd name="T26" fmla="*/ 462 w 642"/>
              <a:gd name="T2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380">
                <a:moveTo>
                  <a:pt x="462" y="6"/>
                </a:moveTo>
                <a:cubicBezTo>
                  <a:pt x="637" y="180"/>
                  <a:pt x="637" y="180"/>
                  <a:pt x="637" y="180"/>
                </a:cubicBezTo>
                <a:cubicBezTo>
                  <a:pt x="642" y="186"/>
                  <a:pt x="642" y="195"/>
                  <a:pt x="637" y="200"/>
                </a:cubicBezTo>
                <a:cubicBezTo>
                  <a:pt x="462" y="375"/>
                  <a:pt x="462" y="375"/>
                  <a:pt x="462" y="375"/>
                </a:cubicBezTo>
                <a:cubicBezTo>
                  <a:pt x="457" y="380"/>
                  <a:pt x="448" y="380"/>
                  <a:pt x="442" y="375"/>
                </a:cubicBezTo>
                <a:cubicBezTo>
                  <a:pt x="442" y="322"/>
                  <a:pt x="442" y="322"/>
                  <a:pt x="442" y="322"/>
                </a:cubicBezTo>
                <a:cubicBezTo>
                  <a:pt x="95" y="322"/>
                  <a:pt x="95" y="322"/>
                  <a:pt x="95" y="322"/>
                </a:cubicBezTo>
                <a:cubicBezTo>
                  <a:pt x="95" y="322"/>
                  <a:pt x="84" y="321"/>
                  <a:pt x="68" y="324"/>
                </a:cubicBezTo>
                <a:cubicBezTo>
                  <a:pt x="38" y="329"/>
                  <a:pt x="16" y="340"/>
                  <a:pt x="0" y="353"/>
                </a:cubicBezTo>
                <a:cubicBezTo>
                  <a:pt x="265" y="88"/>
                  <a:pt x="265" y="88"/>
                  <a:pt x="265" y="88"/>
                </a:cubicBezTo>
                <a:cubicBezTo>
                  <a:pt x="265" y="88"/>
                  <a:pt x="295" y="52"/>
                  <a:pt x="369" y="56"/>
                </a:cubicBezTo>
                <a:cubicBezTo>
                  <a:pt x="442" y="56"/>
                  <a:pt x="442" y="56"/>
                  <a:pt x="442" y="56"/>
                </a:cubicBezTo>
                <a:cubicBezTo>
                  <a:pt x="442" y="6"/>
                  <a:pt x="442" y="6"/>
                  <a:pt x="442" y="6"/>
                </a:cubicBezTo>
                <a:cubicBezTo>
                  <a:pt x="448" y="0"/>
                  <a:pt x="457" y="0"/>
                  <a:pt x="462" y="6"/>
                </a:cubicBezTo>
                <a:close/>
              </a:path>
            </a:pathLst>
          </a:custGeom>
          <a:solidFill>
            <a:srgbClr val="836049"/>
          </a:solidFill>
          <a:ln>
            <a:noFill/>
          </a:ln>
          <a:effectLst/>
        </p:spPr>
        <p:txBody>
          <a:bodyPr vert="horz" wrap="square" lIns="67200" tIns="33600" rIns="67200" bIns="33600" numCol="1" anchor="t" anchorCtr="0" compatLnSpc="1"/>
          <a:lstStyle/>
          <a:p>
            <a:endParaRPr lang="zh-CN" altLang="en-US" sz="1255" dirty="0">
              <a:solidFill>
                <a:schemeClr val="bg1"/>
              </a:solidFill>
              <a:latin typeface="Arial" panose="020B0604020202020204" pitchFamily="34" charset="0"/>
              <a:ea typeface="微软雅黑" panose="020B0503020204020204" pitchFamily="34" charset="-122"/>
            </a:endParaRPr>
          </a:p>
        </p:txBody>
      </p:sp>
      <p:sp>
        <p:nvSpPr>
          <p:cNvPr id="7" name="Freeform 35"/>
          <p:cNvSpPr/>
          <p:nvPr/>
        </p:nvSpPr>
        <p:spPr bwMode="auto">
          <a:xfrm rot="5400000" flipH="1">
            <a:off x="3832744" y="4450254"/>
            <a:ext cx="356211" cy="334623"/>
          </a:xfrm>
          <a:custGeom>
            <a:avLst/>
            <a:gdLst>
              <a:gd name="T0" fmla="*/ 137 w 137"/>
              <a:gd name="T1" fmla="*/ 0 h 128"/>
              <a:gd name="T2" fmla="*/ 1 w 137"/>
              <a:gd name="T3" fmla="*/ 128 h 128"/>
              <a:gd name="T4" fmla="*/ 30 w 137"/>
              <a:gd name="T5" fmla="*/ 48 h 128"/>
              <a:gd name="T6" fmla="*/ 30 w 137"/>
              <a:gd name="T7" fmla="*/ 48 h 128"/>
              <a:gd name="T8" fmla="*/ 30 w 137"/>
              <a:gd name="T9" fmla="*/ 48 h 128"/>
              <a:gd name="T10" fmla="*/ 47 w 137"/>
              <a:gd name="T11" fmla="*/ 31 h 128"/>
              <a:gd name="T12" fmla="*/ 114 w 137"/>
              <a:gd name="T13" fmla="*/ 2 h 128"/>
              <a:gd name="T14" fmla="*/ 137 w 137"/>
              <a:gd name="T15" fmla="*/ 0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28">
                <a:moveTo>
                  <a:pt x="137" y="0"/>
                </a:moveTo>
                <a:cubicBezTo>
                  <a:pt x="1" y="128"/>
                  <a:pt x="1" y="128"/>
                  <a:pt x="1" y="128"/>
                </a:cubicBezTo>
                <a:cubicBezTo>
                  <a:pt x="1" y="128"/>
                  <a:pt x="0" y="84"/>
                  <a:pt x="30" y="48"/>
                </a:cubicBezTo>
                <a:cubicBezTo>
                  <a:pt x="30" y="48"/>
                  <a:pt x="30" y="48"/>
                  <a:pt x="30" y="48"/>
                </a:cubicBezTo>
                <a:cubicBezTo>
                  <a:pt x="30" y="48"/>
                  <a:pt x="30" y="48"/>
                  <a:pt x="30" y="48"/>
                </a:cubicBezTo>
                <a:cubicBezTo>
                  <a:pt x="35" y="42"/>
                  <a:pt x="40" y="36"/>
                  <a:pt x="47" y="31"/>
                </a:cubicBezTo>
                <a:cubicBezTo>
                  <a:pt x="63" y="18"/>
                  <a:pt x="85" y="7"/>
                  <a:pt x="114" y="2"/>
                </a:cubicBezTo>
                <a:cubicBezTo>
                  <a:pt x="121" y="1"/>
                  <a:pt x="129" y="0"/>
                  <a:pt x="137" y="0"/>
                </a:cubicBezTo>
                <a:close/>
              </a:path>
            </a:pathLst>
          </a:custGeom>
          <a:solidFill>
            <a:srgbClr val="653E2F"/>
          </a:solidFill>
          <a:ln>
            <a:noFill/>
          </a:ln>
        </p:spPr>
        <p:txBody>
          <a:bodyPr vert="horz" wrap="square" lIns="67200" tIns="33600" rIns="67200" bIns="33600" numCol="1" anchor="t" anchorCtr="0" compatLnSpc="1"/>
          <a:lstStyle/>
          <a:p>
            <a:endParaRPr lang="zh-CN" altLang="en-US" sz="1255">
              <a:latin typeface="Arial" panose="020B0604020202020204" pitchFamily="34" charset="0"/>
              <a:ea typeface="微软雅黑" panose="020B0503020204020204" pitchFamily="34" charset="-122"/>
            </a:endParaRPr>
          </a:p>
        </p:txBody>
      </p:sp>
      <p:sp>
        <p:nvSpPr>
          <p:cNvPr id="8" name="Freeform 27"/>
          <p:cNvSpPr/>
          <p:nvPr/>
        </p:nvSpPr>
        <p:spPr bwMode="auto">
          <a:xfrm rot="5400000" flipH="1">
            <a:off x="3676769" y="3369965"/>
            <a:ext cx="1645045" cy="976881"/>
          </a:xfrm>
          <a:custGeom>
            <a:avLst/>
            <a:gdLst>
              <a:gd name="T0" fmla="*/ 462 w 642"/>
              <a:gd name="T1" fmla="*/ 6 h 380"/>
              <a:gd name="T2" fmla="*/ 637 w 642"/>
              <a:gd name="T3" fmla="*/ 180 h 380"/>
              <a:gd name="T4" fmla="*/ 637 w 642"/>
              <a:gd name="T5" fmla="*/ 200 h 380"/>
              <a:gd name="T6" fmla="*/ 462 w 642"/>
              <a:gd name="T7" fmla="*/ 375 h 380"/>
              <a:gd name="T8" fmla="*/ 442 w 642"/>
              <a:gd name="T9" fmla="*/ 375 h 380"/>
              <a:gd name="T10" fmla="*/ 442 w 642"/>
              <a:gd name="T11" fmla="*/ 322 h 380"/>
              <a:gd name="T12" fmla="*/ 95 w 642"/>
              <a:gd name="T13" fmla="*/ 322 h 380"/>
              <a:gd name="T14" fmla="*/ 68 w 642"/>
              <a:gd name="T15" fmla="*/ 324 h 380"/>
              <a:gd name="T16" fmla="*/ 0 w 642"/>
              <a:gd name="T17" fmla="*/ 353 h 380"/>
              <a:gd name="T18" fmla="*/ 265 w 642"/>
              <a:gd name="T19" fmla="*/ 88 h 380"/>
              <a:gd name="T20" fmla="*/ 369 w 642"/>
              <a:gd name="T21" fmla="*/ 56 h 380"/>
              <a:gd name="T22" fmla="*/ 442 w 642"/>
              <a:gd name="T23" fmla="*/ 56 h 380"/>
              <a:gd name="T24" fmla="*/ 442 w 642"/>
              <a:gd name="T25" fmla="*/ 6 h 380"/>
              <a:gd name="T26" fmla="*/ 462 w 642"/>
              <a:gd name="T2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380">
                <a:moveTo>
                  <a:pt x="462" y="6"/>
                </a:moveTo>
                <a:cubicBezTo>
                  <a:pt x="637" y="180"/>
                  <a:pt x="637" y="180"/>
                  <a:pt x="637" y="180"/>
                </a:cubicBezTo>
                <a:cubicBezTo>
                  <a:pt x="642" y="186"/>
                  <a:pt x="642" y="195"/>
                  <a:pt x="637" y="200"/>
                </a:cubicBezTo>
                <a:cubicBezTo>
                  <a:pt x="462" y="375"/>
                  <a:pt x="462" y="375"/>
                  <a:pt x="462" y="375"/>
                </a:cubicBezTo>
                <a:cubicBezTo>
                  <a:pt x="457" y="380"/>
                  <a:pt x="448" y="380"/>
                  <a:pt x="442" y="375"/>
                </a:cubicBezTo>
                <a:cubicBezTo>
                  <a:pt x="442" y="322"/>
                  <a:pt x="442" y="322"/>
                  <a:pt x="442" y="322"/>
                </a:cubicBezTo>
                <a:cubicBezTo>
                  <a:pt x="95" y="322"/>
                  <a:pt x="95" y="322"/>
                  <a:pt x="95" y="322"/>
                </a:cubicBezTo>
                <a:cubicBezTo>
                  <a:pt x="95" y="322"/>
                  <a:pt x="84" y="321"/>
                  <a:pt x="68" y="324"/>
                </a:cubicBezTo>
                <a:cubicBezTo>
                  <a:pt x="38" y="329"/>
                  <a:pt x="16" y="340"/>
                  <a:pt x="0" y="353"/>
                </a:cubicBezTo>
                <a:cubicBezTo>
                  <a:pt x="265" y="88"/>
                  <a:pt x="265" y="88"/>
                  <a:pt x="265" y="88"/>
                </a:cubicBezTo>
                <a:cubicBezTo>
                  <a:pt x="265" y="88"/>
                  <a:pt x="295" y="52"/>
                  <a:pt x="369" y="56"/>
                </a:cubicBezTo>
                <a:cubicBezTo>
                  <a:pt x="442" y="56"/>
                  <a:pt x="442" y="56"/>
                  <a:pt x="442" y="56"/>
                </a:cubicBezTo>
                <a:cubicBezTo>
                  <a:pt x="442" y="6"/>
                  <a:pt x="442" y="6"/>
                  <a:pt x="442" y="6"/>
                </a:cubicBezTo>
                <a:cubicBezTo>
                  <a:pt x="448" y="0"/>
                  <a:pt x="457" y="0"/>
                  <a:pt x="462" y="6"/>
                </a:cubicBezTo>
                <a:close/>
              </a:path>
            </a:pathLst>
          </a:custGeom>
          <a:solidFill>
            <a:srgbClr val="836049"/>
          </a:solidFill>
          <a:ln>
            <a:noFill/>
          </a:ln>
          <a:effectLst/>
        </p:spPr>
        <p:txBody>
          <a:bodyPr vert="horz" wrap="square" lIns="67200" tIns="33600" rIns="67200" bIns="33600" numCol="1" anchor="t" anchorCtr="0" compatLnSpc="1"/>
          <a:lstStyle/>
          <a:p>
            <a:endParaRPr lang="zh-CN" altLang="en-US" sz="1255">
              <a:latin typeface="Arial" panose="020B0604020202020204" pitchFamily="34" charset="0"/>
              <a:ea typeface="微软雅黑" panose="020B0503020204020204" pitchFamily="34" charset="-122"/>
            </a:endParaRPr>
          </a:p>
        </p:txBody>
      </p:sp>
      <p:sp>
        <p:nvSpPr>
          <p:cNvPr id="9" name="文本框 60"/>
          <p:cNvSpPr txBox="1"/>
          <p:nvPr/>
        </p:nvSpPr>
        <p:spPr>
          <a:xfrm>
            <a:off x="4234593" y="1982878"/>
            <a:ext cx="562975" cy="499496"/>
          </a:xfrm>
          <a:prstGeom prst="rect">
            <a:avLst/>
          </a:prstGeom>
          <a:noFill/>
          <a:effectLst/>
        </p:spPr>
        <p:txBody>
          <a:bodyPr wrap="none" rtlCol="0">
            <a:spAutoFit/>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r>
              <a:rPr lang="en-US" altLang="zh-CN" sz="2645" b="1" dirty="0">
                <a:latin typeface="Arial" panose="020B0604020202020204" pitchFamily="34" charset="0"/>
                <a:ea typeface="微软雅黑" panose="020B0503020204020204" pitchFamily="34" charset="-122"/>
              </a:rPr>
              <a:t>01</a:t>
            </a:r>
            <a:endParaRPr lang="zh-CN" altLang="en-US" sz="2645" b="1" dirty="0">
              <a:latin typeface="Arial" panose="020B0604020202020204" pitchFamily="34" charset="0"/>
              <a:ea typeface="微软雅黑" panose="020B0503020204020204" pitchFamily="34" charset="-122"/>
            </a:endParaRPr>
          </a:p>
        </p:txBody>
      </p:sp>
      <p:sp>
        <p:nvSpPr>
          <p:cNvPr id="10" name="文本框 61"/>
          <p:cNvSpPr txBox="1"/>
          <p:nvPr/>
        </p:nvSpPr>
        <p:spPr>
          <a:xfrm>
            <a:off x="4252963" y="3400094"/>
            <a:ext cx="562975" cy="499496"/>
          </a:xfrm>
          <a:prstGeom prst="rect">
            <a:avLst/>
          </a:prstGeom>
          <a:noFill/>
          <a:effectLst/>
        </p:spPr>
        <p:txBody>
          <a:bodyPr wrap="none" rtlCol="0">
            <a:spAutoFit/>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r>
              <a:rPr lang="en-US" altLang="zh-CN" sz="2645" b="1" dirty="0">
                <a:latin typeface="Arial" panose="020B0604020202020204" pitchFamily="34" charset="0"/>
                <a:ea typeface="微软雅黑" panose="020B0503020204020204" pitchFamily="34" charset="-122"/>
              </a:rPr>
              <a:t>03</a:t>
            </a:r>
            <a:endParaRPr lang="zh-CN" altLang="en-US" sz="2645" b="1" dirty="0">
              <a:latin typeface="Arial" panose="020B0604020202020204" pitchFamily="34" charset="0"/>
              <a:ea typeface="微软雅黑" panose="020B0503020204020204" pitchFamily="34" charset="-122"/>
            </a:endParaRPr>
          </a:p>
        </p:txBody>
      </p:sp>
      <p:sp>
        <p:nvSpPr>
          <p:cNvPr id="11" name="文本框 62"/>
          <p:cNvSpPr txBox="1"/>
          <p:nvPr/>
        </p:nvSpPr>
        <p:spPr>
          <a:xfrm>
            <a:off x="3493728" y="2625091"/>
            <a:ext cx="562975" cy="499496"/>
          </a:xfrm>
          <a:prstGeom prst="rect">
            <a:avLst/>
          </a:prstGeom>
          <a:noFill/>
          <a:effectLst/>
        </p:spPr>
        <p:txBody>
          <a:bodyPr wrap="none" rtlCol="0">
            <a:spAutoFit/>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r>
              <a:rPr lang="en-US" altLang="zh-CN" sz="2645" b="1" dirty="0">
                <a:latin typeface="Arial" panose="020B0604020202020204" pitchFamily="34" charset="0"/>
                <a:ea typeface="微软雅黑" panose="020B0503020204020204" pitchFamily="34" charset="-122"/>
              </a:rPr>
              <a:t>04</a:t>
            </a:r>
            <a:endParaRPr lang="zh-CN" altLang="en-US" sz="2645" b="1" dirty="0">
              <a:latin typeface="Arial" panose="020B0604020202020204" pitchFamily="34" charset="0"/>
              <a:ea typeface="微软雅黑" panose="020B0503020204020204" pitchFamily="34" charset="-122"/>
            </a:endParaRPr>
          </a:p>
        </p:txBody>
      </p:sp>
      <p:sp>
        <p:nvSpPr>
          <p:cNvPr id="12" name="文本框 63"/>
          <p:cNvSpPr txBox="1"/>
          <p:nvPr/>
        </p:nvSpPr>
        <p:spPr>
          <a:xfrm>
            <a:off x="4764365" y="2625091"/>
            <a:ext cx="562975" cy="499496"/>
          </a:xfrm>
          <a:prstGeom prst="rect">
            <a:avLst/>
          </a:prstGeom>
          <a:noFill/>
          <a:effectLst/>
        </p:spPr>
        <p:txBody>
          <a:bodyPr wrap="none" rtlCol="0">
            <a:spAutoFit/>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r>
              <a:rPr lang="en-US" altLang="zh-CN" sz="2645" b="1" dirty="0">
                <a:latin typeface="Arial" panose="020B0604020202020204" pitchFamily="34" charset="0"/>
                <a:ea typeface="微软雅黑" panose="020B0503020204020204" pitchFamily="34" charset="-122"/>
              </a:rPr>
              <a:t>02</a:t>
            </a:r>
            <a:endParaRPr lang="zh-CN" altLang="en-US" sz="2645" b="1" dirty="0">
              <a:latin typeface="Arial" panose="020B0604020202020204" pitchFamily="34" charset="0"/>
              <a:ea typeface="微软雅黑" panose="020B0503020204020204" pitchFamily="34" charset="-122"/>
            </a:endParaRPr>
          </a:p>
        </p:txBody>
      </p:sp>
      <p:sp>
        <p:nvSpPr>
          <p:cNvPr id="13" name="文本框 49"/>
          <p:cNvSpPr txBox="1"/>
          <p:nvPr/>
        </p:nvSpPr>
        <p:spPr>
          <a:xfrm>
            <a:off x="5852161" y="1036924"/>
            <a:ext cx="1399814" cy="306879"/>
          </a:xfrm>
          <a:prstGeom prst="rect">
            <a:avLst/>
          </a:prstGeom>
          <a:noFill/>
        </p:spPr>
        <p:txBody>
          <a:bodyPr wrap="square" rtlCol="0">
            <a:spAutoFit/>
          </a:bodyPr>
          <a:lstStyle/>
          <a:p>
            <a:pPr algn="ctr">
              <a:defRPr/>
            </a:pPr>
            <a:r>
              <a:rPr lang="zh-CN" altLang="en-US" sz="1395" dirty="0">
                <a:solidFill>
                  <a:schemeClr val="tx1">
                    <a:lumMod val="65000"/>
                    <a:lumOff val="35000"/>
                  </a:schemeClr>
                </a:solidFill>
                <a:latin typeface="Arial" panose="020B0604020202020204" pitchFamily="34" charset="0"/>
                <a:ea typeface="微软雅黑" panose="020B0503020204020204" pitchFamily="34" charset="-122"/>
              </a:rPr>
              <a:t>经验内容</a:t>
            </a:r>
            <a:endParaRPr lang="zh-CN" altLang="en-US" sz="1395"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14" name="矩形 13"/>
          <p:cNvSpPr/>
          <p:nvPr/>
        </p:nvSpPr>
        <p:spPr>
          <a:xfrm>
            <a:off x="5323866" y="1363398"/>
            <a:ext cx="1874768" cy="39664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GB" altLang="zh-CN" sz="730" dirty="0">
              <a:solidFill>
                <a:schemeClr val="tx1">
                  <a:lumMod val="50000"/>
                  <a:lumOff val="50000"/>
                </a:schemeClr>
              </a:solidFill>
              <a:latin typeface="Arial" panose="020B0604020202020204" pitchFamily="34" charset="0"/>
              <a:ea typeface="微软雅黑" panose="020B0503020204020204" pitchFamily="34" charset="-122"/>
              <a:cs typeface="+mn-ea"/>
              <a:sym typeface="+mn-lt"/>
            </a:endParaRPr>
          </a:p>
        </p:txBody>
      </p:sp>
      <p:sp>
        <p:nvSpPr>
          <p:cNvPr id="15" name="文本框 49"/>
          <p:cNvSpPr txBox="1"/>
          <p:nvPr/>
        </p:nvSpPr>
        <p:spPr>
          <a:xfrm>
            <a:off x="6019800" y="3386320"/>
            <a:ext cx="1391515" cy="306879"/>
          </a:xfrm>
          <a:prstGeom prst="rect">
            <a:avLst/>
          </a:prstGeom>
          <a:noFill/>
        </p:spPr>
        <p:txBody>
          <a:bodyPr wrap="square" rtlCol="0">
            <a:spAutoFit/>
          </a:bodyPr>
          <a:lstStyle/>
          <a:p>
            <a:pPr algn="ctr">
              <a:defRPr/>
            </a:pPr>
            <a:r>
              <a:rPr lang="zh-CN" altLang="en-US" sz="1395" dirty="0">
                <a:solidFill>
                  <a:schemeClr val="tx1">
                    <a:lumMod val="65000"/>
                    <a:lumOff val="35000"/>
                  </a:schemeClr>
                </a:solidFill>
                <a:latin typeface="Arial" panose="020B0604020202020204" pitchFamily="34" charset="0"/>
                <a:ea typeface="微软雅黑" panose="020B0503020204020204" pitchFamily="34" charset="-122"/>
              </a:rPr>
              <a:t>经验内容</a:t>
            </a:r>
            <a:endParaRPr lang="zh-CN" altLang="en-US" sz="1395"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16" name="矩形 15"/>
          <p:cNvSpPr/>
          <p:nvPr/>
        </p:nvSpPr>
        <p:spPr>
          <a:xfrm>
            <a:off x="5483206" y="3712795"/>
            <a:ext cx="1874768" cy="39664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GB" altLang="zh-CN" sz="730" dirty="0">
              <a:solidFill>
                <a:schemeClr val="tx1">
                  <a:lumMod val="50000"/>
                  <a:lumOff val="50000"/>
                </a:schemeClr>
              </a:solidFill>
              <a:latin typeface="Arial" panose="020B0604020202020204" pitchFamily="34" charset="0"/>
              <a:ea typeface="微软雅黑" panose="020B0503020204020204" pitchFamily="34" charset="-122"/>
              <a:cs typeface="+mn-ea"/>
              <a:sym typeface="+mn-lt"/>
            </a:endParaRPr>
          </a:p>
        </p:txBody>
      </p:sp>
      <p:sp>
        <p:nvSpPr>
          <p:cNvPr id="17" name="文本框 49"/>
          <p:cNvSpPr txBox="1"/>
          <p:nvPr/>
        </p:nvSpPr>
        <p:spPr>
          <a:xfrm>
            <a:off x="2743200" y="3788708"/>
            <a:ext cx="1349883" cy="306879"/>
          </a:xfrm>
          <a:prstGeom prst="rect">
            <a:avLst/>
          </a:prstGeom>
          <a:noFill/>
        </p:spPr>
        <p:txBody>
          <a:bodyPr wrap="square" rtlCol="0">
            <a:spAutoFit/>
          </a:bodyPr>
          <a:lstStyle/>
          <a:p>
            <a:pPr algn="ctr">
              <a:defRPr/>
            </a:pPr>
            <a:r>
              <a:rPr lang="zh-CN" altLang="en-US" sz="1395" dirty="0">
                <a:solidFill>
                  <a:schemeClr val="tx1">
                    <a:lumMod val="65000"/>
                    <a:lumOff val="35000"/>
                  </a:schemeClr>
                </a:solidFill>
                <a:latin typeface="Arial" panose="020B0604020202020204" pitchFamily="34" charset="0"/>
                <a:ea typeface="微软雅黑" panose="020B0503020204020204" pitchFamily="34" charset="-122"/>
              </a:rPr>
              <a:t>成绩内容</a:t>
            </a:r>
            <a:endParaRPr lang="zh-CN" altLang="en-US" sz="1395"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18" name="矩形 17"/>
          <p:cNvSpPr/>
          <p:nvPr/>
        </p:nvSpPr>
        <p:spPr>
          <a:xfrm>
            <a:off x="2132495" y="4115182"/>
            <a:ext cx="1960588" cy="39664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GB" altLang="zh-CN" sz="730" dirty="0">
              <a:solidFill>
                <a:schemeClr val="tx1">
                  <a:lumMod val="50000"/>
                  <a:lumOff val="50000"/>
                </a:schemeClr>
              </a:solidFill>
              <a:latin typeface="Arial" panose="020B0604020202020204" pitchFamily="34" charset="0"/>
              <a:ea typeface="微软雅黑" panose="020B0503020204020204" pitchFamily="34" charset="-122"/>
              <a:cs typeface="+mn-ea"/>
              <a:sym typeface="+mn-lt"/>
            </a:endParaRPr>
          </a:p>
        </p:txBody>
      </p:sp>
      <p:sp>
        <p:nvSpPr>
          <p:cNvPr id="19" name="文本框 49"/>
          <p:cNvSpPr txBox="1"/>
          <p:nvPr/>
        </p:nvSpPr>
        <p:spPr>
          <a:xfrm>
            <a:off x="2582451" y="1619032"/>
            <a:ext cx="1358246" cy="306879"/>
          </a:xfrm>
          <a:prstGeom prst="rect">
            <a:avLst/>
          </a:prstGeom>
          <a:noFill/>
        </p:spPr>
        <p:txBody>
          <a:bodyPr wrap="square" rtlCol="0">
            <a:spAutoFit/>
          </a:bodyPr>
          <a:lstStyle/>
          <a:p>
            <a:pPr algn="ctr">
              <a:defRPr/>
            </a:pPr>
            <a:r>
              <a:rPr lang="zh-CN" altLang="en-US" sz="1395" dirty="0">
                <a:solidFill>
                  <a:schemeClr val="tx1">
                    <a:lumMod val="65000"/>
                    <a:lumOff val="35000"/>
                  </a:schemeClr>
                </a:solidFill>
                <a:latin typeface="Arial" panose="020B0604020202020204" pitchFamily="34" charset="0"/>
                <a:ea typeface="微软雅黑" panose="020B0503020204020204" pitchFamily="34" charset="-122"/>
              </a:rPr>
              <a:t>成绩内容</a:t>
            </a:r>
            <a:endParaRPr lang="zh-CN" altLang="en-US" sz="1395"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20" name="矩形 19"/>
          <p:cNvSpPr/>
          <p:nvPr/>
        </p:nvSpPr>
        <p:spPr>
          <a:xfrm>
            <a:off x="1814981" y="1945507"/>
            <a:ext cx="1960588" cy="39664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GB" altLang="zh-CN" sz="730" dirty="0">
              <a:solidFill>
                <a:schemeClr val="tx1">
                  <a:lumMod val="50000"/>
                  <a:lumOff val="50000"/>
                </a:schemeClr>
              </a:solidFill>
              <a:latin typeface="Arial" panose="020B0604020202020204" pitchFamily="34" charset="0"/>
              <a:ea typeface="微软雅黑" panose="020B0503020204020204" pitchFamily="34" charset="-122"/>
              <a:cs typeface="+mn-ea"/>
              <a:sym typeface="+mn-lt"/>
            </a:endParaRPr>
          </a:p>
        </p:txBody>
      </p:sp>
      <p:sp>
        <p:nvSpPr>
          <p:cNvPr id="21" name="TextBox 20"/>
          <p:cNvSpPr txBox="1"/>
          <p:nvPr/>
        </p:nvSpPr>
        <p:spPr>
          <a:xfrm>
            <a:off x="907976" y="292746"/>
            <a:ext cx="2912462" cy="460375"/>
          </a:xfrm>
          <a:prstGeom prst="rect">
            <a:avLst/>
          </a:prstGeom>
          <a:noFill/>
        </p:spPr>
        <p:txBody>
          <a:bodyPr wrap="square" rtlCol="0">
            <a:spAutoFit/>
          </a:bodyPr>
          <a:lstStyle/>
          <a:p>
            <a:r>
              <a:rPr lang="zh-CN" altLang="en-US" sz="2400" b="1" dirty="0">
                <a:solidFill>
                  <a:srgbClr val="653E2F"/>
                </a:solidFill>
                <a:latin typeface="方正兰亭准黑_GBK" panose="02000000000000000000" pitchFamily="2" charset="-122"/>
                <a:ea typeface="方正兰亭准黑_GBK" panose="02000000000000000000" pitchFamily="2" charset="-122"/>
              </a:rPr>
              <a:t>获得成绩与经验</a:t>
            </a:r>
            <a:endParaRPr lang="zh-CN" altLang="en-US" sz="2400" b="1" dirty="0">
              <a:solidFill>
                <a:srgbClr val="653E2F"/>
              </a:solidFill>
              <a:latin typeface="方正兰亭准黑_GBK" panose="02000000000000000000" pitchFamily="2" charset="-122"/>
              <a:ea typeface="方正兰亭准黑_GBK" panose="02000000000000000000" pitchFamily="2" charset="-122"/>
            </a:endParaRPr>
          </a:p>
        </p:txBody>
      </p:sp>
      <p:sp>
        <p:nvSpPr>
          <p:cNvPr id="22" name="矩形 21"/>
          <p:cNvSpPr/>
          <p:nvPr/>
        </p:nvSpPr>
        <p:spPr>
          <a:xfrm>
            <a:off x="334645" y="316865"/>
            <a:ext cx="476250" cy="41275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gency FB" panose="020B0503020202020204" pitchFamily="34" charset="0"/>
              </a:rPr>
              <a:t>03</a:t>
            </a:r>
            <a:endParaRPr lang="zh-CN" altLang="en-US" sz="2000" dirty="0">
              <a:latin typeface="Agency FB" panose="020B0503020202020204" pitchFamily="34" charset="0"/>
            </a:endParaRPr>
          </a:p>
        </p:txBody>
      </p:sp>
      <p:cxnSp>
        <p:nvCxnSpPr>
          <p:cNvPr id="23" name="直接连接符 22"/>
          <p:cNvCxnSpPr/>
          <p:nvPr/>
        </p:nvCxnSpPr>
        <p:spPr>
          <a:xfrm>
            <a:off x="1489402" y="744794"/>
            <a:ext cx="7256207" cy="0"/>
          </a:xfrm>
          <a:prstGeom prst="line">
            <a:avLst/>
          </a:prstGeom>
          <a:ln w="12700">
            <a:solidFill>
              <a:srgbClr val="836049"/>
            </a:solidFill>
          </a:ln>
        </p:spPr>
        <p:style>
          <a:lnRef idx="1">
            <a:schemeClr val="accent1"/>
          </a:lnRef>
          <a:fillRef idx="0">
            <a:schemeClr val="accent1"/>
          </a:fillRef>
          <a:effectRef idx="0">
            <a:schemeClr val="accent1"/>
          </a:effectRef>
          <a:fontRef idx="minor">
            <a:schemeClr val="tx1"/>
          </a:fontRef>
        </p:style>
      </p:cxnSp>
      <p:sp>
        <p:nvSpPr>
          <p:cNvPr id="28" name="任意多边形: 形状 27"/>
          <p:cNvSpPr/>
          <p:nvPr/>
        </p:nvSpPr>
        <p:spPr>
          <a:xfrm>
            <a:off x="859155" y="691470"/>
            <a:ext cx="640080" cy="57208"/>
          </a:xfrm>
          <a:custGeom>
            <a:avLst/>
            <a:gdLst>
              <a:gd name="connsiteX0" fmla="*/ 0 w 640080"/>
              <a:gd name="connsiteY0" fmla="*/ 34335 h 57208"/>
              <a:gd name="connsiteX1" fmla="*/ 121920 w 640080"/>
              <a:gd name="connsiteY1" fmla="*/ 5760 h 57208"/>
              <a:gd name="connsiteX2" fmla="*/ 169545 w 640080"/>
              <a:gd name="connsiteY2" fmla="*/ 57195 h 57208"/>
              <a:gd name="connsiteX3" fmla="*/ 287655 w 640080"/>
              <a:gd name="connsiteY3" fmla="*/ 45 h 57208"/>
              <a:gd name="connsiteX4" fmla="*/ 392430 w 640080"/>
              <a:gd name="connsiteY4" fmla="*/ 47670 h 57208"/>
              <a:gd name="connsiteX5" fmla="*/ 640080 w 640080"/>
              <a:gd name="connsiteY5" fmla="*/ 51480 h 5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 h="57208">
                <a:moveTo>
                  <a:pt x="0" y="34335"/>
                </a:moveTo>
                <a:cubicBezTo>
                  <a:pt x="46831" y="18142"/>
                  <a:pt x="93663" y="1950"/>
                  <a:pt x="121920" y="5760"/>
                </a:cubicBezTo>
                <a:cubicBezTo>
                  <a:pt x="150177" y="9570"/>
                  <a:pt x="141923" y="58147"/>
                  <a:pt x="169545" y="57195"/>
                </a:cubicBezTo>
                <a:cubicBezTo>
                  <a:pt x="197167" y="56243"/>
                  <a:pt x="250508" y="1632"/>
                  <a:pt x="287655" y="45"/>
                </a:cubicBezTo>
                <a:cubicBezTo>
                  <a:pt x="324802" y="-1542"/>
                  <a:pt x="333693" y="39098"/>
                  <a:pt x="392430" y="47670"/>
                </a:cubicBezTo>
                <a:cubicBezTo>
                  <a:pt x="451168" y="56243"/>
                  <a:pt x="545624" y="53861"/>
                  <a:pt x="640080" y="51480"/>
                </a:cubicBezTo>
              </a:path>
            </a:pathLst>
          </a:custGeom>
          <a:noFill/>
          <a:ln>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
                                        <p:tgtEl>
                                          <p:spTgt spid="2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300"/>
                                        <p:tgtEl>
                                          <p:spTgt spid="23"/>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400" fill="hold"/>
                                        <p:tgtEl>
                                          <p:spTgt spid="22"/>
                                        </p:tgtEl>
                                        <p:attrNameLst>
                                          <p:attrName>ppt_x</p:attrName>
                                        </p:attrNameLst>
                                      </p:cBhvr>
                                      <p:tavLst>
                                        <p:tav tm="0">
                                          <p:val>
                                            <p:strVal val="0-#ppt_w/2"/>
                                          </p:val>
                                        </p:tav>
                                        <p:tav tm="100000">
                                          <p:val>
                                            <p:strVal val="#ppt_x"/>
                                          </p:val>
                                        </p:tav>
                                      </p:tavLst>
                                    </p:anim>
                                    <p:anim calcmode="lin" valueType="num">
                                      <p:cBhvr additive="base">
                                        <p:cTn id="15" dur="400" fill="hold"/>
                                        <p:tgtEl>
                                          <p:spTgt spid="2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fill="hold" grpId="0" nodeType="afterEffect">
                                  <p:stCondLst>
                                    <p:cond delay="0"/>
                                  </p:stCondLst>
                                  <p:iterate type="wd">
                                    <p:tmPct val="10000"/>
                                  </p:iterate>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400" fill="hold"/>
                                        <p:tgtEl>
                                          <p:spTgt spid="21"/>
                                        </p:tgtEl>
                                        <p:attrNameLst>
                                          <p:attrName>ppt_x</p:attrName>
                                        </p:attrNameLst>
                                      </p:cBhvr>
                                      <p:tavLst>
                                        <p:tav tm="0">
                                          <p:val>
                                            <p:strVal val="0-#ppt_w/2"/>
                                          </p:val>
                                        </p:tav>
                                        <p:tav tm="100000">
                                          <p:val>
                                            <p:strVal val="#ppt_x"/>
                                          </p:val>
                                        </p:tav>
                                      </p:tavLst>
                                    </p:anim>
                                    <p:anim calcmode="lin" valueType="num">
                                      <p:cBhvr additive="base">
                                        <p:cTn id="20" dur="400" fill="hold"/>
                                        <p:tgtEl>
                                          <p:spTgt spid="21"/>
                                        </p:tgtEl>
                                        <p:attrNameLst>
                                          <p:attrName>ppt_y</p:attrName>
                                        </p:attrNameLst>
                                      </p:cBhvr>
                                      <p:tavLst>
                                        <p:tav tm="0">
                                          <p:val>
                                            <p:strVal val="#ppt_y"/>
                                          </p:val>
                                        </p:tav>
                                        <p:tav tm="100000">
                                          <p:val>
                                            <p:strVal val="#ppt_y"/>
                                          </p:val>
                                        </p:tav>
                                      </p:tavLst>
                                    </p:anim>
                                  </p:childTnLst>
                                </p:cTn>
                              </p:par>
                              <p:par>
                                <p:cTn id="21" presetID="22" presetClass="entr" presetSubtype="1" fill="hold" grpId="0" nodeType="withEffect">
                                  <p:stCondLst>
                                    <p:cond delay="30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1300"/>
                            </p:stCondLst>
                            <p:childTnLst>
                              <p:par>
                                <p:cTn id="25" presetID="23" presetClass="entr" presetSubtype="3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strVal val="(6*min(max(#ppt_w*#ppt_h,.3),1)-7.4)/-.7*#ppt_w"/>
                                          </p:val>
                                        </p:tav>
                                        <p:tav tm="100000">
                                          <p:val>
                                            <p:strVal val="#ppt_w"/>
                                          </p:val>
                                        </p:tav>
                                      </p:tavLst>
                                    </p:anim>
                                    <p:anim calcmode="lin" valueType="num">
                                      <p:cBhvr>
                                        <p:cTn id="28" dur="500" fill="hold"/>
                                        <p:tgtEl>
                                          <p:spTgt spid="9"/>
                                        </p:tgtEl>
                                        <p:attrNameLst>
                                          <p:attrName>ppt_h</p:attrName>
                                        </p:attrNameLst>
                                      </p:cBhvr>
                                      <p:tavLst>
                                        <p:tav tm="0">
                                          <p:val>
                                            <p:strVal val="(6*min(max(#ppt_w*#ppt_h,.3),1)-7.4)/-.7*#ppt_h"/>
                                          </p:val>
                                        </p:tav>
                                        <p:tav tm="100000">
                                          <p:val>
                                            <p:strVal val="#ppt_h"/>
                                          </p:val>
                                        </p:tav>
                                      </p:tavLst>
                                    </p:anim>
                                    <p:anim calcmode="lin" valueType="num">
                                      <p:cBhvr>
                                        <p:cTn id="29" dur="500" fill="hold"/>
                                        <p:tgtEl>
                                          <p:spTgt spid="9"/>
                                        </p:tgtEl>
                                        <p:attrNameLst>
                                          <p:attrName>ppt_x</p:attrName>
                                        </p:attrNameLst>
                                      </p:cBhvr>
                                      <p:tavLst>
                                        <p:tav tm="0">
                                          <p:val>
                                            <p:fltVal val="0.5"/>
                                          </p:val>
                                        </p:tav>
                                        <p:tav tm="100000">
                                          <p:val>
                                            <p:strVal val="#ppt_x"/>
                                          </p:val>
                                        </p:tav>
                                      </p:tavLst>
                                    </p:anim>
                                    <p:anim calcmode="lin" valueType="num">
                                      <p:cBhvr>
                                        <p:cTn id="3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31" fill="hold">
                            <p:stCondLst>
                              <p:cond delay="18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par>
                                <p:cTn id="35" presetID="22" presetClass="entr" presetSubtype="2" fill="hold" grpId="0" nodeType="withEffect">
                                  <p:stCondLst>
                                    <p:cond delay="300"/>
                                  </p:stCondLst>
                                  <p:childTnLst>
                                    <p:set>
                                      <p:cBhvr>
                                        <p:cTn id="36" dur="1" fill="hold">
                                          <p:stCondLst>
                                            <p:cond delay="0"/>
                                          </p:stCondLst>
                                        </p:cTn>
                                        <p:tgtEl>
                                          <p:spTgt spid="4"/>
                                        </p:tgtEl>
                                        <p:attrNameLst>
                                          <p:attrName>style.visibility</p:attrName>
                                        </p:attrNameLst>
                                      </p:cBhvr>
                                      <p:to>
                                        <p:strVal val="visible"/>
                                      </p:to>
                                    </p:set>
                                    <p:animEffect transition="in" filter="wipe(right)">
                                      <p:cBhvr>
                                        <p:cTn id="37" dur="500"/>
                                        <p:tgtEl>
                                          <p:spTgt spid="4"/>
                                        </p:tgtEl>
                                      </p:cBhvr>
                                    </p:animEffect>
                                  </p:childTnLst>
                                </p:cTn>
                              </p:par>
                            </p:childTnLst>
                          </p:cTn>
                        </p:par>
                        <p:par>
                          <p:cTn id="38" fill="hold">
                            <p:stCondLst>
                              <p:cond delay="2300"/>
                            </p:stCondLst>
                            <p:childTnLst>
                              <p:par>
                                <p:cTn id="39" presetID="23" presetClass="entr" presetSubtype="36"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strVal val="(6*min(max(#ppt_w*#ppt_h,.3),1)-7.4)/-.7*#ppt_w"/>
                                          </p:val>
                                        </p:tav>
                                        <p:tav tm="100000">
                                          <p:val>
                                            <p:strVal val="#ppt_w"/>
                                          </p:val>
                                        </p:tav>
                                      </p:tavLst>
                                    </p:anim>
                                    <p:anim calcmode="lin" valueType="num">
                                      <p:cBhvr>
                                        <p:cTn id="42" dur="500" fill="hold"/>
                                        <p:tgtEl>
                                          <p:spTgt spid="12"/>
                                        </p:tgtEl>
                                        <p:attrNameLst>
                                          <p:attrName>ppt_h</p:attrName>
                                        </p:attrNameLst>
                                      </p:cBhvr>
                                      <p:tavLst>
                                        <p:tav tm="0">
                                          <p:val>
                                            <p:strVal val="(6*min(max(#ppt_w*#ppt_h,.3),1)-7.4)/-.7*#ppt_h"/>
                                          </p:val>
                                        </p:tav>
                                        <p:tav tm="100000">
                                          <p:val>
                                            <p:strVal val="#ppt_h"/>
                                          </p:val>
                                        </p:tav>
                                      </p:tavLst>
                                    </p:anim>
                                    <p:anim calcmode="lin" valueType="num">
                                      <p:cBhvr>
                                        <p:cTn id="43" dur="500" fill="hold"/>
                                        <p:tgtEl>
                                          <p:spTgt spid="12"/>
                                        </p:tgtEl>
                                        <p:attrNameLst>
                                          <p:attrName>ppt_x</p:attrName>
                                        </p:attrNameLst>
                                      </p:cBhvr>
                                      <p:tavLst>
                                        <p:tav tm="0">
                                          <p:val>
                                            <p:fltVal val="0.5"/>
                                          </p:val>
                                        </p:tav>
                                        <p:tav tm="100000">
                                          <p:val>
                                            <p:strVal val="#ppt_x"/>
                                          </p:val>
                                        </p:tav>
                                      </p:tavLst>
                                    </p:anim>
                                    <p:anim calcmode="lin" valueType="num">
                                      <p:cBhvr>
                                        <p:cTn id="44" dur="500" fill="hold"/>
                                        <p:tgtEl>
                                          <p:spTgt spid="12"/>
                                        </p:tgtEl>
                                        <p:attrNameLst>
                                          <p:attrName>ppt_y</p:attrName>
                                        </p:attrNameLst>
                                      </p:cBhvr>
                                      <p:tavLst>
                                        <p:tav tm="0">
                                          <p:val>
                                            <p:strVal val="1+(6*min(max(#ppt_w*#ppt_h,.3),1)-7.4)/-.7*#ppt_h/2"/>
                                          </p:val>
                                        </p:tav>
                                        <p:tav tm="100000">
                                          <p:val>
                                            <p:strVal val="#ppt_y"/>
                                          </p:val>
                                        </p:tav>
                                      </p:tavLst>
                                    </p:anim>
                                  </p:childTnLst>
                                </p:cTn>
                              </p:par>
                            </p:childTnLst>
                          </p:cTn>
                        </p:par>
                        <p:par>
                          <p:cTn id="45" fill="hold">
                            <p:stCondLst>
                              <p:cond delay="2800"/>
                            </p:stCondLst>
                            <p:childTnLst>
                              <p:par>
                                <p:cTn id="46" presetID="22" presetClass="entr" presetSubtype="1"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up)">
                                      <p:cBhvr>
                                        <p:cTn id="48" dur="500"/>
                                        <p:tgtEl>
                                          <p:spTgt spid="7"/>
                                        </p:tgtEl>
                                      </p:cBhvr>
                                    </p:animEffect>
                                  </p:childTnLst>
                                </p:cTn>
                              </p:par>
                              <p:par>
                                <p:cTn id="49" presetID="22" presetClass="entr" presetSubtype="4" fill="hold" grpId="0" nodeType="withEffect">
                                  <p:stCondLst>
                                    <p:cond delay="300"/>
                                  </p:stCondLst>
                                  <p:childTnLst>
                                    <p:set>
                                      <p:cBhvr>
                                        <p:cTn id="50" dur="1" fill="hold">
                                          <p:stCondLst>
                                            <p:cond delay="0"/>
                                          </p:stCondLst>
                                        </p:cTn>
                                        <p:tgtEl>
                                          <p:spTgt spid="8"/>
                                        </p:tgtEl>
                                        <p:attrNameLst>
                                          <p:attrName>style.visibility</p:attrName>
                                        </p:attrNameLst>
                                      </p:cBhvr>
                                      <p:to>
                                        <p:strVal val="visible"/>
                                      </p:to>
                                    </p:set>
                                    <p:animEffect transition="in" filter="wipe(down)">
                                      <p:cBhvr>
                                        <p:cTn id="51" dur="500"/>
                                        <p:tgtEl>
                                          <p:spTgt spid="8"/>
                                        </p:tgtEl>
                                      </p:cBhvr>
                                    </p:animEffect>
                                  </p:childTnLst>
                                </p:cTn>
                              </p:par>
                            </p:childTnLst>
                          </p:cTn>
                        </p:par>
                        <p:par>
                          <p:cTn id="52" fill="hold">
                            <p:stCondLst>
                              <p:cond delay="3300"/>
                            </p:stCondLst>
                            <p:childTnLst>
                              <p:par>
                                <p:cTn id="53" presetID="23" presetClass="entr" presetSubtype="36"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strVal val="(6*min(max(#ppt_w*#ppt_h,.3),1)-7.4)/-.7*#ppt_w"/>
                                          </p:val>
                                        </p:tav>
                                        <p:tav tm="100000">
                                          <p:val>
                                            <p:strVal val="#ppt_w"/>
                                          </p:val>
                                        </p:tav>
                                      </p:tavLst>
                                    </p:anim>
                                    <p:anim calcmode="lin" valueType="num">
                                      <p:cBhvr>
                                        <p:cTn id="56" dur="500" fill="hold"/>
                                        <p:tgtEl>
                                          <p:spTgt spid="10"/>
                                        </p:tgtEl>
                                        <p:attrNameLst>
                                          <p:attrName>ppt_h</p:attrName>
                                        </p:attrNameLst>
                                      </p:cBhvr>
                                      <p:tavLst>
                                        <p:tav tm="0">
                                          <p:val>
                                            <p:strVal val="(6*min(max(#ppt_w*#ppt_h,.3),1)-7.4)/-.7*#ppt_h"/>
                                          </p:val>
                                        </p:tav>
                                        <p:tav tm="100000">
                                          <p:val>
                                            <p:strVal val="#ppt_h"/>
                                          </p:val>
                                        </p:tav>
                                      </p:tavLst>
                                    </p:anim>
                                    <p:anim calcmode="lin" valueType="num">
                                      <p:cBhvr>
                                        <p:cTn id="57" dur="500" fill="hold"/>
                                        <p:tgtEl>
                                          <p:spTgt spid="10"/>
                                        </p:tgtEl>
                                        <p:attrNameLst>
                                          <p:attrName>ppt_x</p:attrName>
                                        </p:attrNameLst>
                                      </p:cBhvr>
                                      <p:tavLst>
                                        <p:tav tm="0">
                                          <p:val>
                                            <p:fltVal val="0.5"/>
                                          </p:val>
                                        </p:tav>
                                        <p:tav tm="100000">
                                          <p:val>
                                            <p:strVal val="#ppt_x"/>
                                          </p:val>
                                        </p:tav>
                                      </p:tavLst>
                                    </p:anim>
                                    <p:anim calcmode="lin" valueType="num">
                                      <p:cBhvr>
                                        <p:cTn id="58" dur="500" fill="hold"/>
                                        <p:tgtEl>
                                          <p:spTgt spid="10"/>
                                        </p:tgtEl>
                                        <p:attrNameLst>
                                          <p:attrName>ppt_y</p:attrName>
                                        </p:attrNameLst>
                                      </p:cBhvr>
                                      <p:tavLst>
                                        <p:tav tm="0">
                                          <p:val>
                                            <p:strVal val="1+(6*min(max(#ppt_w*#ppt_h,.3),1)-7.4)/-.7*#ppt_h/2"/>
                                          </p:val>
                                        </p:tav>
                                        <p:tav tm="100000">
                                          <p:val>
                                            <p:strVal val="#ppt_y"/>
                                          </p:val>
                                        </p:tav>
                                      </p:tavLst>
                                    </p:anim>
                                  </p:childTnLst>
                                </p:cTn>
                              </p:par>
                            </p:childTnLst>
                          </p:cTn>
                        </p:par>
                        <p:par>
                          <p:cTn id="59" fill="hold">
                            <p:stCondLst>
                              <p:cond delay="3800"/>
                            </p:stCondLst>
                            <p:childTnLst>
                              <p:par>
                                <p:cTn id="60" presetID="22" presetClass="entr" presetSubtype="2" fill="hold" grpId="0" nodeType="after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wipe(right)">
                                      <p:cBhvr>
                                        <p:cTn id="62" dur="500"/>
                                        <p:tgtEl>
                                          <p:spTgt spid="2"/>
                                        </p:tgtEl>
                                      </p:cBhvr>
                                    </p:animEffect>
                                  </p:childTnLst>
                                </p:cTn>
                              </p:par>
                            </p:childTnLst>
                          </p:cTn>
                        </p:par>
                        <p:par>
                          <p:cTn id="63" fill="hold">
                            <p:stCondLst>
                              <p:cond delay="4300"/>
                            </p:stCondLst>
                            <p:childTnLst>
                              <p:par>
                                <p:cTn id="64" presetID="22" presetClass="entr" presetSubtype="8" fill="hold" grpId="0" nodeType="after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wipe(left)">
                                      <p:cBhvr>
                                        <p:cTn id="66" dur="500"/>
                                        <p:tgtEl>
                                          <p:spTgt spid="3"/>
                                        </p:tgtEl>
                                      </p:cBhvr>
                                    </p:animEffect>
                                  </p:childTnLst>
                                </p:cTn>
                              </p:par>
                            </p:childTnLst>
                          </p:cTn>
                        </p:par>
                        <p:par>
                          <p:cTn id="67" fill="hold">
                            <p:stCondLst>
                              <p:cond delay="4800"/>
                            </p:stCondLst>
                            <p:childTnLst>
                              <p:par>
                                <p:cTn id="68" presetID="23" presetClass="entr" presetSubtype="36" fill="hold" grpId="0" nodeType="after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500" fill="hold"/>
                                        <p:tgtEl>
                                          <p:spTgt spid="11"/>
                                        </p:tgtEl>
                                        <p:attrNameLst>
                                          <p:attrName>ppt_w</p:attrName>
                                        </p:attrNameLst>
                                      </p:cBhvr>
                                      <p:tavLst>
                                        <p:tav tm="0">
                                          <p:val>
                                            <p:strVal val="(6*min(max(#ppt_w*#ppt_h,.3),1)-7.4)/-.7*#ppt_w"/>
                                          </p:val>
                                        </p:tav>
                                        <p:tav tm="100000">
                                          <p:val>
                                            <p:strVal val="#ppt_w"/>
                                          </p:val>
                                        </p:tav>
                                      </p:tavLst>
                                    </p:anim>
                                    <p:anim calcmode="lin" valueType="num">
                                      <p:cBhvr>
                                        <p:cTn id="71" dur="500" fill="hold"/>
                                        <p:tgtEl>
                                          <p:spTgt spid="11"/>
                                        </p:tgtEl>
                                        <p:attrNameLst>
                                          <p:attrName>ppt_h</p:attrName>
                                        </p:attrNameLst>
                                      </p:cBhvr>
                                      <p:tavLst>
                                        <p:tav tm="0">
                                          <p:val>
                                            <p:strVal val="(6*min(max(#ppt_w*#ppt_h,.3),1)-7.4)/-.7*#ppt_h"/>
                                          </p:val>
                                        </p:tav>
                                        <p:tav tm="100000">
                                          <p:val>
                                            <p:strVal val="#ppt_h"/>
                                          </p:val>
                                        </p:tav>
                                      </p:tavLst>
                                    </p:anim>
                                    <p:anim calcmode="lin" valueType="num">
                                      <p:cBhvr>
                                        <p:cTn id="72" dur="500" fill="hold"/>
                                        <p:tgtEl>
                                          <p:spTgt spid="11"/>
                                        </p:tgtEl>
                                        <p:attrNameLst>
                                          <p:attrName>ppt_x</p:attrName>
                                        </p:attrNameLst>
                                      </p:cBhvr>
                                      <p:tavLst>
                                        <p:tav tm="0">
                                          <p:val>
                                            <p:fltVal val="0.5"/>
                                          </p:val>
                                        </p:tav>
                                        <p:tav tm="100000">
                                          <p:val>
                                            <p:strVal val="#ppt_x"/>
                                          </p:val>
                                        </p:tav>
                                      </p:tavLst>
                                    </p:anim>
                                    <p:anim calcmode="lin" valueType="num">
                                      <p:cBhvr>
                                        <p:cTn id="73" dur="500" fill="hold"/>
                                        <p:tgtEl>
                                          <p:spTgt spid="11"/>
                                        </p:tgtEl>
                                        <p:attrNameLst>
                                          <p:attrName>ppt_y</p:attrName>
                                        </p:attrNameLst>
                                      </p:cBhvr>
                                      <p:tavLst>
                                        <p:tav tm="0">
                                          <p:val>
                                            <p:strVal val="1+(6*min(max(#ppt_w*#ppt_h,.3),1)-7.4)/-.7*#ppt_h/2"/>
                                          </p:val>
                                        </p:tav>
                                        <p:tav tm="100000">
                                          <p:val>
                                            <p:strVal val="#ppt_y"/>
                                          </p:val>
                                        </p:tav>
                                      </p:tavLst>
                                    </p:anim>
                                  </p:childTnLst>
                                </p:cTn>
                              </p:par>
                            </p:childTnLst>
                          </p:cTn>
                        </p:par>
                        <p:par>
                          <p:cTn id="74" fill="hold">
                            <p:stCondLst>
                              <p:cond delay="5300"/>
                            </p:stCondLst>
                            <p:childTnLst>
                              <p:par>
                                <p:cTn id="75" presetID="16" presetClass="entr" presetSubtype="21" fill="hold" grpId="0" nodeType="after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barn(inVertical)">
                                      <p:cBhvr>
                                        <p:cTn id="77" dur="500"/>
                                        <p:tgtEl>
                                          <p:spTgt spid="13"/>
                                        </p:tgtEl>
                                      </p:cBhvr>
                                    </p:animEffect>
                                  </p:childTnLst>
                                </p:cTn>
                              </p:par>
                            </p:childTnLst>
                          </p:cTn>
                        </p:par>
                        <p:par>
                          <p:cTn id="78" fill="hold">
                            <p:stCondLst>
                              <p:cond delay="5800"/>
                            </p:stCondLst>
                            <p:childTnLst>
                              <p:par>
                                <p:cTn id="79" presetID="16" presetClass="entr" presetSubtype="21" fill="hold" grpId="0" nodeType="after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barn(inVertical)">
                                      <p:cBhvr>
                                        <p:cTn id="81" dur="500"/>
                                        <p:tgtEl>
                                          <p:spTgt spid="14"/>
                                        </p:tgtEl>
                                      </p:cBhvr>
                                    </p:animEffect>
                                  </p:childTnLst>
                                </p:cTn>
                              </p:par>
                            </p:childTnLst>
                          </p:cTn>
                        </p:par>
                        <p:par>
                          <p:cTn id="82" fill="hold">
                            <p:stCondLst>
                              <p:cond delay="6300"/>
                            </p:stCondLst>
                            <p:childTnLst>
                              <p:par>
                                <p:cTn id="83" presetID="16" presetClass="entr" presetSubtype="21" fill="hold" grpId="0" nodeType="after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barn(inVertical)">
                                      <p:cBhvr>
                                        <p:cTn id="85" dur="500"/>
                                        <p:tgtEl>
                                          <p:spTgt spid="15"/>
                                        </p:tgtEl>
                                      </p:cBhvr>
                                    </p:animEffect>
                                  </p:childTnLst>
                                </p:cTn>
                              </p:par>
                            </p:childTnLst>
                          </p:cTn>
                        </p:par>
                        <p:par>
                          <p:cTn id="86" fill="hold">
                            <p:stCondLst>
                              <p:cond delay="6800"/>
                            </p:stCondLst>
                            <p:childTnLst>
                              <p:par>
                                <p:cTn id="87" presetID="16" presetClass="entr" presetSubtype="21" fill="hold" grpId="0" nodeType="after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barn(inVertical)">
                                      <p:cBhvr>
                                        <p:cTn id="89" dur="500"/>
                                        <p:tgtEl>
                                          <p:spTgt spid="16"/>
                                        </p:tgtEl>
                                      </p:cBhvr>
                                    </p:animEffect>
                                  </p:childTnLst>
                                </p:cTn>
                              </p:par>
                            </p:childTnLst>
                          </p:cTn>
                        </p:par>
                        <p:par>
                          <p:cTn id="90" fill="hold">
                            <p:stCondLst>
                              <p:cond delay="7300"/>
                            </p:stCondLst>
                            <p:childTnLst>
                              <p:par>
                                <p:cTn id="91" presetID="16" presetClass="entr" presetSubtype="21" fill="hold" grpId="0" nodeType="after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barn(inVertical)">
                                      <p:cBhvr>
                                        <p:cTn id="93" dur="500"/>
                                        <p:tgtEl>
                                          <p:spTgt spid="17"/>
                                        </p:tgtEl>
                                      </p:cBhvr>
                                    </p:animEffect>
                                  </p:childTnLst>
                                </p:cTn>
                              </p:par>
                            </p:childTnLst>
                          </p:cTn>
                        </p:par>
                        <p:par>
                          <p:cTn id="94" fill="hold">
                            <p:stCondLst>
                              <p:cond delay="7800"/>
                            </p:stCondLst>
                            <p:childTnLst>
                              <p:par>
                                <p:cTn id="95" presetID="16" presetClass="entr" presetSubtype="21" fill="hold" grpId="0" nodeType="after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barn(inVertical)">
                                      <p:cBhvr>
                                        <p:cTn id="97" dur="500"/>
                                        <p:tgtEl>
                                          <p:spTgt spid="18"/>
                                        </p:tgtEl>
                                      </p:cBhvr>
                                    </p:animEffect>
                                  </p:childTnLst>
                                </p:cTn>
                              </p:par>
                            </p:childTnLst>
                          </p:cTn>
                        </p:par>
                        <p:par>
                          <p:cTn id="98" fill="hold">
                            <p:stCondLst>
                              <p:cond delay="8300"/>
                            </p:stCondLst>
                            <p:childTnLst>
                              <p:par>
                                <p:cTn id="99" presetID="16" presetClass="entr" presetSubtype="21" fill="hold" grpId="0" nodeType="after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barn(inVertical)">
                                      <p:cBhvr>
                                        <p:cTn id="101" dur="500"/>
                                        <p:tgtEl>
                                          <p:spTgt spid="19"/>
                                        </p:tgtEl>
                                      </p:cBhvr>
                                    </p:animEffect>
                                  </p:childTnLst>
                                </p:cTn>
                              </p:par>
                            </p:childTnLst>
                          </p:cTn>
                        </p:par>
                        <p:par>
                          <p:cTn id="102" fill="hold">
                            <p:stCondLst>
                              <p:cond delay="8800"/>
                            </p:stCondLst>
                            <p:childTnLst>
                              <p:par>
                                <p:cTn id="103" presetID="16" presetClass="entr" presetSubtype="21" fill="hold" grpId="0" nodeType="after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barn(inVertical)">
                                      <p:cBhvr>
                                        <p:cTn id="10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bldLvl="0" animBg="1"/>
      <p:bldP spid="7" grpId="0" bldLvl="0" animBg="1"/>
      <p:bldP spid="8" grpId="0" bldLvl="0" animBg="1"/>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bldLvl="0" animBg="1"/>
      <p:bldP spid="2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 (14)"/>
          <p:cNvPicPr>
            <a:picLocks noChangeAspect="1"/>
          </p:cNvPicPr>
          <p:nvPr/>
        </p:nvPicPr>
        <p:blipFill>
          <a:blip r:embed="rId1"/>
          <a:srcRect l="8819" r="15601"/>
          <a:stretch>
            <a:fillRect/>
          </a:stretch>
        </p:blipFill>
        <p:spPr>
          <a:xfrm>
            <a:off x="7101205" y="2723515"/>
            <a:ext cx="1365885" cy="1355090"/>
          </a:xfrm>
          <a:prstGeom prst="rect">
            <a:avLst/>
          </a:prstGeom>
          <a:ln w="12700">
            <a:solidFill>
              <a:srgbClr val="653E2F"/>
            </a:solidFill>
          </a:ln>
        </p:spPr>
      </p:pic>
      <p:pic>
        <p:nvPicPr>
          <p:cNvPr id="6" name="图片 5" descr="1 (5)"/>
          <p:cNvPicPr>
            <a:picLocks noChangeAspect="1"/>
          </p:cNvPicPr>
          <p:nvPr/>
        </p:nvPicPr>
        <p:blipFill>
          <a:blip r:embed="rId2"/>
          <a:srcRect l="13744" r="12930"/>
          <a:stretch>
            <a:fillRect/>
          </a:stretch>
        </p:blipFill>
        <p:spPr>
          <a:xfrm>
            <a:off x="5572760" y="2723515"/>
            <a:ext cx="1314450" cy="1341120"/>
          </a:xfrm>
          <a:prstGeom prst="rect">
            <a:avLst/>
          </a:prstGeom>
          <a:ln w="12700">
            <a:solidFill>
              <a:srgbClr val="653E2F"/>
            </a:solidFill>
          </a:ln>
        </p:spPr>
      </p:pic>
      <p:pic>
        <p:nvPicPr>
          <p:cNvPr id="5" name="图片 4" descr="1 (4)"/>
          <p:cNvPicPr>
            <a:picLocks noChangeAspect="1"/>
          </p:cNvPicPr>
          <p:nvPr/>
        </p:nvPicPr>
        <p:blipFill>
          <a:blip r:embed="rId3"/>
          <a:srcRect l="17033" r="24437"/>
          <a:stretch>
            <a:fillRect/>
          </a:stretch>
        </p:blipFill>
        <p:spPr>
          <a:xfrm>
            <a:off x="3947795" y="2723515"/>
            <a:ext cx="1370330" cy="1315085"/>
          </a:xfrm>
          <a:prstGeom prst="rect">
            <a:avLst/>
          </a:prstGeom>
          <a:ln w="12700">
            <a:solidFill>
              <a:srgbClr val="653E2F"/>
            </a:solidFill>
          </a:ln>
        </p:spPr>
      </p:pic>
      <p:sp>
        <p:nvSpPr>
          <p:cNvPr id="9" name="Rounded Rectangle 43"/>
          <p:cNvSpPr/>
          <p:nvPr/>
        </p:nvSpPr>
        <p:spPr>
          <a:xfrm>
            <a:off x="748665" y="1527810"/>
            <a:ext cx="929640" cy="237490"/>
          </a:xfrm>
          <a:prstGeom prst="roundRect">
            <a:avLst>
              <a:gd name="adj" fmla="val 46832"/>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75"/>
          </a:p>
        </p:txBody>
      </p:sp>
      <p:sp>
        <p:nvSpPr>
          <p:cNvPr id="10" name="TextBox 13"/>
          <p:cNvSpPr txBox="1"/>
          <p:nvPr/>
        </p:nvSpPr>
        <p:spPr>
          <a:xfrm>
            <a:off x="842010" y="1527175"/>
            <a:ext cx="876935" cy="261620"/>
          </a:xfrm>
          <a:prstGeom prst="rect">
            <a:avLst/>
          </a:prstGeom>
          <a:noFill/>
        </p:spPr>
        <p:txBody>
          <a:bodyPr wrap="square" rtlCol="0">
            <a:spAutoFit/>
          </a:bodyPr>
          <a:lstStyle/>
          <a:p>
            <a:r>
              <a:rPr lang="zh-CN" altLang="en-US" sz="1100" dirty="0">
                <a:solidFill>
                  <a:schemeClr val="bg1"/>
                </a:solidFill>
                <a:latin typeface="思源黑体 CN Medium" pitchFamily="34" charset="-122"/>
                <a:ea typeface="思源黑体 CN Medium" pitchFamily="34" charset="-122"/>
              </a:rPr>
              <a:t>项目名称</a:t>
            </a:r>
            <a:endParaRPr lang="id-ID" sz="1100" dirty="0">
              <a:solidFill>
                <a:schemeClr val="bg1"/>
              </a:solidFill>
              <a:latin typeface="思源黑体 CN Medium" pitchFamily="34" charset="-122"/>
              <a:ea typeface="思源黑体 CN Medium" pitchFamily="34" charset="-122"/>
            </a:endParaRPr>
          </a:p>
        </p:txBody>
      </p:sp>
      <p:sp>
        <p:nvSpPr>
          <p:cNvPr id="11" name="TextBox 14"/>
          <p:cNvSpPr txBox="1"/>
          <p:nvPr/>
        </p:nvSpPr>
        <p:spPr>
          <a:xfrm>
            <a:off x="741680" y="1812290"/>
            <a:ext cx="1171575" cy="284480"/>
          </a:xfrm>
          <a:prstGeom prst="rect">
            <a:avLst/>
          </a:prstGeom>
          <a:noFill/>
        </p:spPr>
        <p:txBody>
          <a:bodyPr wrap="square" rtlCol="0">
            <a:spAutoFit/>
          </a:bodyPr>
          <a:lstStyle/>
          <a:p>
            <a:r>
              <a:rPr lang="en-US" altLang="zh-CN" sz="1250" dirty="0">
                <a:solidFill>
                  <a:schemeClr val="bg1">
                    <a:lumMod val="50000"/>
                  </a:schemeClr>
                </a:solidFill>
                <a:latin typeface="方正兰亭纤黑_GBK" panose="02000000000000000000" pitchFamily="2" charset="-122"/>
                <a:ea typeface="方正兰亭纤黑_GBK" panose="02000000000000000000" pitchFamily="2" charset="-122"/>
              </a:rPr>
              <a:t>Add Content</a:t>
            </a:r>
            <a:endParaRPr lang="zh-CN" altLang="en-US" sz="1250" dirty="0">
              <a:solidFill>
                <a:schemeClr val="bg1">
                  <a:lumMod val="50000"/>
                </a:schemeClr>
              </a:solidFill>
              <a:latin typeface="方正兰亭纤黑_GBK" panose="02000000000000000000" pitchFamily="2" charset="-122"/>
              <a:ea typeface="方正兰亭纤黑_GBK" panose="02000000000000000000" pitchFamily="2" charset="-122"/>
            </a:endParaRPr>
          </a:p>
        </p:txBody>
      </p:sp>
      <p:sp>
        <p:nvSpPr>
          <p:cNvPr id="12" name="TextBox 15"/>
          <p:cNvSpPr txBox="1"/>
          <p:nvPr/>
        </p:nvSpPr>
        <p:spPr>
          <a:xfrm>
            <a:off x="753501" y="2166448"/>
            <a:ext cx="2525696" cy="2087131"/>
          </a:xfrm>
          <a:prstGeom prst="rect">
            <a:avLst/>
          </a:prstGeom>
          <a:noFill/>
        </p:spPr>
        <p:txBody>
          <a:bodyPr wrap="square" lIns="36470" tIns="18235" rIns="36470" bIns="18235" rtlCol="0">
            <a:spAutoFit/>
          </a:bodyPr>
          <a:lstStyle/>
          <a:p>
            <a:pPr>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您的内容打在这里，或者通过复制文本后，在此狂中选择粘贴。您的内容打在这里，或者通过复制文本后，在此狂中选择粘贴。您的内容打在这里，或者通过复制文本后，在此狂中选择粘贴。</a:t>
            </a:r>
            <a:endParaRPr lang="en-US" altLang="zh-CN" sz="1000" dirty="0">
              <a:solidFill>
                <a:schemeClr val="bg1">
                  <a:lumMod val="50000"/>
                </a:schemeClr>
              </a:solidFill>
              <a:latin typeface="微软雅黑" panose="020B0503020204020204" pitchFamily="34" charset="-122"/>
              <a:ea typeface="微软雅黑" panose="020B0503020204020204" pitchFamily="34" charset="-122"/>
            </a:endParaRPr>
          </a:p>
          <a:p>
            <a:pPr>
              <a:lnSpc>
                <a:spcPct val="150000"/>
              </a:lnSpc>
            </a:pPr>
            <a:endParaRPr lang="en-US" altLang="zh-CN" sz="1000" dirty="0">
              <a:solidFill>
                <a:schemeClr val="bg1">
                  <a:lumMod val="50000"/>
                </a:schemeClr>
              </a:solidFill>
              <a:latin typeface="微软雅黑" panose="020B0503020204020204" pitchFamily="34" charset="-122"/>
              <a:ea typeface="微软雅黑" panose="020B0503020204020204" pitchFamily="34" charset="-122"/>
            </a:endParaRPr>
          </a:p>
          <a:p>
            <a:pPr>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US" altLang="zh-CN" sz="95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4" name="Rounded Rectangle 43"/>
          <p:cNvSpPr/>
          <p:nvPr/>
        </p:nvSpPr>
        <p:spPr>
          <a:xfrm>
            <a:off x="3885565" y="1588770"/>
            <a:ext cx="929640" cy="237490"/>
          </a:xfrm>
          <a:prstGeom prst="roundRect">
            <a:avLst>
              <a:gd name="adj" fmla="val 46832"/>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75"/>
          </a:p>
        </p:txBody>
      </p:sp>
      <p:sp>
        <p:nvSpPr>
          <p:cNvPr id="15" name="TextBox 18"/>
          <p:cNvSpPr txBox="1"/>
          <p:nvPr/>
        </p:nvSpPr>
        <p:spPr>
          <a:xfrm>
            <a:off x="3979545" y="1588770"/>
            <a:ext cx="773430" cy="261620"/>
          </a:xfrm>
          <a:prstGeom prst="rect">
            <a:avLst/>
          </a:prstGeom>
          <a:noFill/>
        </p:spPr>
        <p:txBody>
          <a:bodyPr wrap="square" rtlCol="0">
            <a:spAutoFit/>
          </a:bodyPr>
          <a:lstStyle/>
          <a:p>
            <a:r>
              <a:rPr lang="zh-CN" altLang="en-US" sz="1100" dirty="0">
                <a:solidFill>
                  <a:schemeClr val="bg1"/>
                </a:solidFill>
                <a:latin typeface="思源黑体 CN Medium" pitchFamily="34" charset="-122"/>
                <a:ea typeface="思源黑体 CN Medium" pitchFamily="34" charset="-122"/>
              </a:rPr>
              <a:t>项目名称</a:t>
            </a:r>
            <a:endParaRPr lang="id-ID" altLang="zh-CN" sz="1100" dirty="0">
              <a:solidFill>
                <a:schemeClr val="bg1"/>
              </a:solidFill>
              <a:latin typeface="思源黑体 CN Medium" pitchFamily="34" charset="-122"/>
              <a:ea typeface="思源黑体 CN Medium" pitchFamily="34" charset="-122"/>
            </a:endParaRPr>
          </a:p>
        </p:txBody>
      </p:sp>
      <p:sp>
        <p:nvSpPr>
          <p:cNvPr id="16" name="TextBox 21"/>
          <p:cNvSpPr txBox="1"/>
          <p:nvPr/>
        </p:nvSpPr>
        <p:spPr>
          <a:xfrm>
            <a:off x="3879215" y="1873885"/>
            <a:ext cx="1171575" cy="284480"/>
          </a:xfrm>
          <a:prstGeom prst="rect">
            <a:avLst/>
          </a:prstGeom>
          <a:noFill/>
        </p:spPr>
        <p:txBody>
          <a:bodyPr wrap="square" rtlCol="0">
            <a:spAutoFit/>
          </a:bodyPr>
          <a:lstStyle/>
          <a:p>
            <a:r>
              <a:rPr lang="en-US" altLang="zh-CN" sz="1250" dirty="0">
                <a:solidFill>
                  <a:schemeClr val="bg1">
                    <a:lumMod val="50000"/>
                  </a:schemeClr>
                </a:solidFill>
                <a:latin typeface="方正兰亭纤黑_GBK" panose="02000000000000000000" pitchFamily="2" charset="-122"/>
                <a:ea typeface="方正兰亭纤黑_GBK" panose="02000000000000000000" pitchFamily="2" charset="-122"/>
              </a:rPr>
              <a:t>Add Content</a:t>
            </a:r>
            <a:endParaRPr lang="zh-CN" altLang="en-US" sz="1250" dirty="0">
              <a:solidFill>
                <a:schemeClr val="bg1">
                  <a:lumMod val="50000"/>
                </a:schemeClr>
              </a:solidFill>
              <a:latin typeface="方正兰亭纤黑_GBK" panose="02000000000000000000" pitchFamily="2" charset="-122"/>
              <a:ea typeface="方正兰亭纤黑_GBK" panose="02000000000000000000" pitchFamily="2" charset="-122"/>
            </a:endParaRPr>
          </a:p>
        </p:txBody>
      </p:sp>
      <p:sp>
        <p:nvSpPr>
          <p:cNvPr id="17" name="TextBox 22"/>
          <p:cNvSpPr txBox="1"/>
          <p:nvPr/>
        </p:nvSpPr>
        <p:spPr>
          <a:xfrm>
            <a:off x="3892838" y="2129192"/>
            <a:ext cx="4557974" cy="452325"/>
          </a:xfrm>
          <a:prstGeom prst="rect">
            <a:avLst/>
          </a:prstGeom>
          <a:noFill/>
        </p:spPr>
        <p:txBody>
          <a:bodyPr wrap="square" lIns="36470" tIns="18235" rIns="36470" bIns="18235" rtlCol="0">
            <a:spAutoFit/>
          </a:bodyPr>
          <a:lstStyle/>
          <a:p>
            <a:pPr>
              <a:lnSpc>
                <a:spcPct val="150000"/>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您的内容打在这里，或者通过复制文本后，在此狂中选择粘贴。您的内容打在这里，或者通过复制文本后，在此狂中选择粘贴。</a:t>
            </a:r>
            <a:endParaRPr lang="en-US" altLang="zh-CN" sz="95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Rounded Rectangle 43"/>
          <p:cNvSpPr/>
          <p:nvPr/>
        </p:nvSpPr>
        <p:spPr>
          <a:xfrm>
            <a:off x="4159584" y="4156455"/>
            <a:ext cx="929379" cy="237219"/>
          </a:xfrm>
          <a:prstGeom prst="roundRect">
            <a:avLst>
              <a:gd name="adj" fmla="val 46832"/>
            </a:avLst>
          </a:prstGeom>
          <a:solidFill>
            <a:srgbClr val="959AA2"/>
          </a:solidFill>
          <a:ln>
            <a:noFill/>
          </a:ln>
        </p:spPr>
        <p:style>
          <a:lnRef idx="2">
            <a:schemeClr val="accent1">
              <a:shade val="50000"/>
            </a:schemeClr>
          </a:lnRef>
          <a:fillRef idx="1">
            <a:schemeClr val="accent1"/>
          </a:fillRef>
          <a:effectRef idx="0">
            <a:schemeClr val="accent1"/>
          </a:effectRef>
          <a:fontRef idx="minor">
            <a:schemeClr val="lt1"/>
          </a:fontRef>
        </p:style>
        <p:txBody>
          <a:bodyPr lIns="36470" tIns="18235" rIns="36470" bIns="18235" rtlCol="0" anchor="ctr"/>
          <a:lstStyle/>
          <a:p>
            <a:pPr algn="ctr"/>
            <a:endParaRPr lang="id-ID" sz="975"/>
          </a:p>
        </p:txBody>
      </p:sp>
      <p:sp>
        <p:nvSpPr>
          <p:cNvPr id="19" name="Rounded Rectangle 43"/>
          <p:cNvSpPr/>
          <p:nvPr/>
        </p:nvSpPr>
        <p:spPr>
          <a:xfrm>
            <a:off x="5835697" y="4156455"/>
            <a:ext cx="929379" cy="237219"/>
          </a:xfrm>
          <a:prstGeom prst="roundRect">
            <a:avLst>
              <a:gd name="adj" fmla="val 46832"/>
            </a:avLst>
          </a:prstGeom>
          <a:solidFill>
            <a:srgbClr val="53585F"/>
          </a:solidFill>
          <a:ln>
            <a:noFill/>
          </a:ln>
        </p:spPr>
        <p:style>
          <a:lnRef idx="2">
            <a:schemeClr val="accent1">
              <a:shade val="50000"/>
            </a:schemeClr>
          </a:lnRef>
          <a:fillRef idx="1">
            <a:schemeClr val="accent1"/>
          </a:fillRef>
          <a:effectRef idx="0">
            <a:schemeClr val="accent1"/>
          </a:effectRef>
          <a:fontRef idx="minor">
            <a:schemeClr val="lt1"/>
          </a:fontRef>
        </p:style>
        <p:txBody>
          <a:bodyPr lIns="36470" tIns="18235" rIns="36470" bIns="18235" rtlCol="0" anchor="ctr"/>
          <a:lstStyle/>
          <a:p>
            <a:pPr algn="ctr"/>
            <a:endParaRPr lang="id-ID" sz="975"/>
          </a:p>
        </p:txBody>
      </p:sp>
      <p:sp>
        <p:nvSpPr>
          <p:cNvPr id="20" name="Rounded Rectangle 43"/>
          <p:cNvSpPr/>
          <p:nvPr/>
        </p:nvSpPr>
        <p:spPr>
          <a:xfrm>
            <a:off x="7381187" y="4156455"/>
            <a:ext cx="929379" cy="237219"/>
          </a:xfrm>
          <a:prstGeom prst="roundRect">
            <a:avLst>
              <a:gd name="adj" fmla="val 46832"/>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lIns="36470" tIns="18235" rIns="36470" bIns="18235" rtlCol="0" anchor="ctr"/>
          <a:lstStyle/>
          <a:p>
            <a:pPr algn="ctr"/>
            <a:endParaRPr lang="id-ID" sz="975"/>
          </a:p>
        </p:txBody>
      </p:sp>
      <p:sp>
        <p:nvSpPr>
          <p:cNvPr id="21" name="TextBox 26"/>
          <p:cNvSpPr txBox="1"/>
          <p:nvPr/>
        </p:nvSpPr>
        <p:spPr>
          <a:xfrm>
            <a:off x="4290463" y="4156455"/>
            <a:ext cx="667621" cy="206424"/>
          </a:xfrm>
          <a:prstGeom prst="rect">
            <a:avLst/>
          </a:prstGeom>
          <a:noFill/>
        </p:spPr>
        <p:txBody>
          <a:bodyPr wrap="square" lIns="36470" tIns="18235" rIns="36470" bIns="18235" rtlCol="0">
            <a:spAutoFit/>
          </a:bodyPr>
          <a:lstStyle/>
          <a:p>
            <a:r>
              <a:rPr lang="zh-CN" altLang="en-US" sz="1100" dirty="0">
                <a:solidFill>
                  <a:schemeClr val="bg1"/>
                </a:solidFill>
                <a:latin typeface="思源黑体 CN Medium" pitchFamily="34" charset="-122"/>
                <a:ea typeface="思源黑体 CN Medium" pitchFamily="34" charset="-122"/>
              </a:rPr>
              <a:t>项目名称</a:t>
            </a:r>
            <a:endParaRPr lang="id-ID" altLang="zh-CN" sz="1100" dirty="0">
              <a:solidFill>
                <a:schemeClr val="bg1"/>
              </a:solidFill>
              <a:latin typeface="思源黑体 CN Medium" pitchFamily="34" charset="-122"/>
              <a:ea typeface="思源黑体 CN Medium" pitchFamily="34" charset="-122"/>
            </a:endParaRPr>
          </a:p>
        </p:txBody>
      </p:sp>
      <p:sp>
        <p:nvSpPr>
          <p:cNvPr id="22" name="TextBox 27"/>
          <p:cNvSpPr txBox="1"/>
          <p:nvPr/>
        </p:nvSpPr>
        <p:spPr>
          <a:xfrm>
            <a:off x="5966576" y="4156455"/>
            <a:ext cx="667621" cy="206424"/>
          </a:xfrm>
          <a:prstGeom prst="rect">
            <a:avLst/>
          </a:prstGeom>
          <a:noFill/>
        </p:spPr>
        <p:txBody>
          <a:bodyPr wrap="square" lIns="36470" tIns="18235" rIns="36470" bIns="18235" rtlCol="0">
            <a:spAutoFit/>
          </a:bodyPr>
          <a:lstStyle/>
          <a:p>
            <a:r>
              <a:rPr lang="zh-CN" altLang="en-US" sz="1100" dirty="0">
                <a:solidFill>
                  <a:schemeClr val="bg1"/>
                </a:solidFill>
                <a:latin typeface="思源黑体 CN Medium" pitchFamily="34" charset="-122"/>
                <a:ea typeface="思源黑体 CN Medium" pitchFamily="34" charset="-122"/>
              </a:rPr>
              <a:t>项目名称</a:t>
            </a:r>
            <a:endParaRPr lang="id-ID" altLang="zh-CN" sz="1100" dirty="0">
              <a:solidFill>
                <a:schemeClr val="bg1"/>
              </a:solidFill>
              <a:latin typeface="思源黑体 CN Medium" pitchFamily="34" charset="-122"/>
              <a:ea typeface="思源黑体 CN Medium" pitchFamily="34" charset="-122"/>
            </a:endParaRPr>
          </a:p>
        </p:txBody>
      </p:sp>
      <p:sp>
        <p:nvSpPr>
          <p:cNvPr id="23" name="TextBox 28"/>
          <p:cNvSpPr txBox="1"/>
          <p:nvPr/>
        </p:nvSpPr>
        <p:spPr>
          <a:xfrm>
            <a:off x="7512066" y="4156455"/>
            <a:ext cx="667621" cy="206424"/>
          </a:xfrm>
          <a:prstGeom prst="rect">
            <a:avLst/>
          </a:prstGeom>
          <a:noFill/>
        </p:spPr>
        <p:txBody>
          <a:bodyPr wrap="square" lIns="36470" tIns="18235" rIns="36470" bIns="18235" rtlCol="0">
            <a:spAutoFit/>
          </a:bodyPr>
          <a:lstStyle/>
          <a:p>
            <a:r>
              <a:rPr lang="zh-CN" altLang="en-US" sz="1100" dirty="0">
                <a:solidFill>
                  <a:schemeClr val="bg1"/>
                </a:solidFill>
                <a:latin typeface="思源黑体 CN Medium" pitchFamily="34" charset="-122"/>
                <a:ea typeface="思源黑体 CN Medium" pitchFamily="34" charset="-122"/>
              </a:rPr>
              <a:t>项目名称</a:t>
            </a:r>
            <a:endParaRPr lang="id-ID" altLang="zh-CN" sz="1100" dirty="0">
              <a:solidFill>
                <a:schemeClr val="bg1"/>
              </a:solidFill>
              <a:latin typeface="思源黑体 CN Medium" pitchFamily="34" charset="-122"/>
              <a:ea typeface="思源黑体 CN Medium" pitchFamily="34" charset="-122"/>
            </a:endParaRPr>
          </a:p>
        </p:txBody>
      </p:sp>
      <p:sp>
        <p:nvSpPr>
          <p:cNvPr id="24" name="TextBox 20"/>
          <p:cNvSpPr txBox="1"/>
          <p:nvPr/>
        </p:nvSpPr>
        <p:spPr>
          <a:xfrm>
            <a:off x="907976" y="292746"/>
            <a:ext cx="2712046" cy="460375"/>
          </a:xfrm>
          <a:prstGeom prst="rect">
            <a:avLst/>
          </a:prstGeom>
          <a:noFill/>
        </p:spPr>
        <p:txBody>
          <a:bodyPr wrap="square" rtlCol="0">
            <a:spAutoFit/>
          </a:bodyPr>
          <a:lstStyle/>
          <a:p>
            <a:r>
              <a:rPr lang="zh-CN" altLang="en-US" sz="2400" b="1" dirty="0">
                <a:solidFill>
                  <a:srgbClr val="653E2F"/>
                </a:solidFill>
                <a:latin typeface="方正兰亭准黑_GBK" panose="02000000000000000000" pitchFamily="2" charset="-122"/>
                <a:ea typeface="方正兰亭准黑_GBK" panose="02000000000000000000" pitchFamily="2" charset="-122"/>
              </a:rPr>
              <a:t>已完成项目汇总</a:t>
            </a:r>
            <a:endParaRPr lang="zh-CN" altLang="en-US" sz="2400" b="1" dirty="0">
              <a:solidFill>
                <a:srgbClr val="653E2F"/>
              </a:solidFill>
              <a:latin typeface="方正兰亭准黑_GBK" panose="02000000000000000000" pitchFamily="2" charset="-122"/>
              <a:ea typeface="方正兰亭准黑_GBK" panose="02000000000000000000" pitchFamily="2" charset="-122"/>
            </a:endParaRPr>
          </a:p>
        </p:txBody>
      </p:sp>
      <p:sp>
        <p:nvSpPr>
          <p:cNvPr id="25" name="矩形 24"/>
          <p:cNvSpPr/>
          <p:nvPr/>
        </p:nvSpPr>
        <p:spPr>
          <a:xfrm>
            <a:off x="349250" y="316865"/>
            <a:ext cx="461645" cy="41275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gency FB" panose="020B0503020202020204" pitchFamily="34" charset="0"/>
              </a:rPr>
              <a:t>03</a:t>
            </a:r>
            <a:endParaRPr lang="zh-CN" altLang="en-US" sz="2000" dirty="0">
              <a:latin typeface="Agency FB" panose="020B0503020202020204" pitchFamily="34" charset="0"/>
            </a:endParaRPr>
          </a:p>
        </p:txBody>
      </p:sp>
      <p:cxnSp>
        <p:nvCxnSpPr>
          <p:cNvPr id="26" name="直接连接符 25"/>
          <p:cNvCxnSpPr/>
          <p:nvPr/>
        </p:nvCxnSpPr>
        <p:spPr>
          <a:xfrm>
            <a:off x="1498927" y="729554"/>
            <a:ext cx="7256207" cy="0"/>
          </a:xfrm>
          <a:prstGeom prst="line">
            <a:avLst/>
          </a:prstGeom>
          <a:ln w="12700">
            <a:solidFill>
              <a:srgbClr val="836049"/>
            </a:solidFill>
          </a:ln>
        </p:spPr>
        <p:style>
          <a:lnRef idx="1">
            <a:schemeClr val="accent1"/>
          </a:lnRef>
          <a:fillRef idx="0">
            <a:schemeClr val="accent1"/>
          </a:fillRef>
          <a:effectRef idx="0">
            <a:schemeClr val="accent1"/>
          </a:effectRef>
          <a:fontRef idx="minor">
            <a:schemeClr val="tx1"/>
          </a:fontRef>
        </p:style>
      </p:cxnSp>
      <p:sp>
        <p:nvSpPr>
          <p:cNvPr id="31" name="任意多边形: 形状 30"/>
          <p:cNvSpPr/>
          <p:nvPr/>
        </p:nvSpPr>
        <p:spPr>
          <a:xfrm>
            <a:off x="859155" y="691470"/>
            <a:ext cx="640080" cy="57208"/>
          </a:xfrm>
          <a:custGeom>
            <a:avLst/>
            <a:gdLst>
              <a:gd name="connsiteX0" fmla="*/ 0 w 640080"/>
              <a:gd name="connsiteY0" fmla="*/ 34335 h 57208"/>
              <a:gd name="connsiteX1" fmla="*/ 121920 w 640080"/>
              <a:gd name="connsiteY1" fmla="*/ 5760 h 57208"/>
              <a:gd name="connsiteX2" fmla="*/ 169545 w 640080"/>
              <a:gd name="connsiteY2" fmla="*/ 57195 h 57208"/>
              <a:gd name="connsiteX3" fmla="*/ 287655 w 640080"/>
              <a:gd name="connsiteY3" fmla="*/ 45 h 57208"/>
              <a:gd name="connsiteX4" fmla="*/ 392430 w 640080"/>
              <a:gd name="connsiteY4" fmla="*/ 47670 h 57208"/>
              <a:gd name="connsiteX5" fmla="*/ 640080 w 640080"/>
              <a:gd name="connsiteY5" fmla="*/ 51480 h 5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 h="57208">
                <a:moveTo>
                  <a:pt x="0" y="34335"/>
                </a:moveTo>
                <a:cubicBezTo>
                  <a:pt x="46831" y="18142"/>
                  <a:pt x="93663" y="1950"/>
                  <a:pt x="121920" y="5760"/>
                </a:cubicBezTo>
                <a:cubicBezTo>
                  <a:pt x="150177" y="9570"/>
                  <a:pt x="141923" y="58147"/>
                  <a:pt x="169545" y="57195"/>
                </a:cubicBezTo>
                <a:cubicBezTo>
                  <a:pt x="197167" y="56243"/>
                  <a:pt x="250508" y="1632"/>
                  <a:pt x="287655" y="45"/>
                </a:cubicBezTo>
                <a:cubicBezTo>
                  <a:pt x="324802" y="-1542"/>
                  <a:pt x="333693" y="39098"/>
                  <a:pt x="392430" y="47670"/>
                </a:cubicBezTo>
                <a:cubicBezTo>
                  <a:pt x="451168" y="56243"/>
                  <a:pt x="545624" y="53861"/>
                  <a:pt x="640080" y="51480"/>
                </a:cubicBezTo>
              </a:path>
            </a:pathLst>
          </a:custGeom>
          <a:noFill/>
          <a:ln>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
                                        <p:tgtEl>
                                          <p:spTgt spid="3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300"/>
                                        <p:tgtEl>
                                          <p:spTgt spid="26"/>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400" fill="hold"/>
                                        <p:tgtEl>
                                          <p:spTgt spid="25"/>
                                        </p:tgtEl>
                                        <p:attrNameLst>
                                          <p:attrName>ppt_x</p:attrName>
                                        </p:attrNameLst>
                                      </p:cBhvr>
                                      <p:tavLst>
                                        <p:tav tm="0">
                                          <p:val>
                                            <p:strVal val="0-#ppt_w/2"/>
                                          </p:val>
                                        </p:tav>
                                        <p:tav tm="100000">
                                          <p:val>
                                            <p:strVal val="#ppt_x"/>
                                          </p:val>
                                        </p:tav>
                                      </p:tavLst>
                                    </p:anim>
                                    <p:anim calcmode="lin" valueType="num">
                                      <p:cBhvr additive="base">
                                        <p:cTn id="15" dur="4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fill="hold" grpId="0" nodeType="afterEffect">
                                  <p:stCondLst>
                                    <p:cond delay="0"/>
                                  </p:stCondLst>
                                  <p:iterate type="wd">
                                    <p:tmPct val="10000"/>
                                  </p:iterate>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400" fill="hold"/>
                                        <p:tgtEl>
                                          <p:spTgt spid="24"/>
                                        </p:tgtEl>
                                        <p:attrNameLst>
                                          <p:attrName>ppt_x</p:attrName>
                                        </p:attrNameLst>
                                      </p:cBhvr>
                                      <p:tavLst>
                                        <p:tav tm="0">
                                          <p:val>
                                            <p:strVal val="0-#ppt_w/2"/>
                                          </p:val>
                                        </p:tav>
                                        <p:tav tm="100000">
                                          <p:val>
                                            <p:strVal val="#ppt_x"/>
                                          </p:val>
                                        </p:tav>
                                      </p:tavLst>
                                    </p:anim>
                                    <p:anim calcmode="lin" valueType="num">
                                      <p:cBhvr additive="base">
                                        <p:cTn id="20" dur="4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139"/>
                            </p:stCondLst>
                            <p:childTnLst>
                              <p:par>
                                <p:cTn id="22" presetID="2" presetClass="entr" presetSubtype="4"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par>
                          <p:cTn id="26" fill="hold">
                            <p:stCondLst>
                              <p:cond delay="1639"/>
                            </p:stCondLst>
                            <p:childTnLst>
                              <p:par>
                                <p:cTn id="27" presetID="14" presetClass="entr" presetSubtype="1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childTnLst>
                          </p:cTn>
                        </p:par>
                        <p:par>
                          <p:cTn id="30" fill="hold">
                            <p:stCondLst>
                              <p:cond delay="2139"/>
                            </p:stCondLst>
                            <p:childTnLst>
                              <p:par>
                                <p:cTn id="31" presetID="42"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anim calcmode="lin" valueType="num">
                                      <p:cBhvr>
                                        <p:cTn id="49" dur="1000" fill="hold"/>
                                        <p:tgtEl>
                                          <p:spTgt spid="21"/>
                                        </p:tgtEl>
                                        <p:attrNameLst>
                                          <p:attrName>ppt_x</p:attrName>
                                        </p:attrNameLst>
                                      </p:cBhvr>
                                      <p:tavLst>
                                        <p:tav tm="0">
                                          <p:val>
                                            <p:strVal val="#ppt_x"/>
                                          </p:val>
                                        </p:tav>
                                        <p:tav tm="100000">
                                          <p:val>
                                            <p:strVal val="#ppt_x"/>
                                          </p:val>
                                        </p:tav>
                                      </p:tavLst>
                                    </p:anim>
                                    <p:anim calcmode="lin" valueType="num">
                                      <p:cBhvr>
                                        <p:cTn id="50" dur="1000" fill="hold"/>
                                        <p:tgtEl>
                                          <p:spTgt spid="2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1000"/>
                                        <p:tgtEl>
                                          <p:spTgt spid="22"/>
                                        </p:tgtEl>
                                      </p:cBhvr>
                                    </p:animEffect>
                                    <p:anim calcmode="lin" valueType="num">
                                      <p:cBhvr>
                                        <p:cTn id="54" dur="1000" fill="hold"/>
                                        <p:tgtEl>
                                          <p:spTgt spid="22"/>
                                        </p:tgtEl>
                                        <p:attrNameLst>
                                          <p:attrName>ppt_x</p:attrName>
                                        </p:attrNameLst>
                                      </p:cBhvr>
                                      <p:tavLst>
                                        <p:tav tm="0">
                                          <p:val>
                                            <p:strVal val="#ppt_x"/>
                                          </p:val>
                                        </p:tav>
                                        <p:tav tm="100000">
                                          <p:val>
                                            <p:strVal val="#ppt_x"/>
                                          </p:val>
                                        </p:tav>
                                      </p:tavLst>
                                    </p:anim>
                                    <p:anim calcmode="lin" valueType="num">
                                      <p:cBhvr>
                                        <p:cTn id="55" dur="1000" fill="hold"/>
                                        <p:tgtEl>
                                          <p:spTgt spid="22"/>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childTnLst>
                          </p:cTn>
                        </p:par>
                        <p:par>
                          <p:cTn id="61" fill="hold">
                            <p:stCondLst>
                              <p:cond delay="3139"/>
                            </p:stCondLst>
                            <p:childTnLst>
                              <p:par>
                                <p:cTn id="62" presetID="47" presetClass="entr" presetSubtype="0" fill="hold" nodeType="after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1000"/>
                                        <p:tgtEl>
                                          <p:spTgt spid="5"/>
                                        </p:tgtEl>
                                      </p:cBhvr>
                                    </p:animEffect>
                                    <p:anim calcmode="lin" valueType="num">
                                      <p:cBhvr>
                                        <p:cTn id="65" dur="1000" fill="hold"/>
                                        <p:tgtEl>
                                          <p:spTgt spid="5"/>
                                        </p:tgtEl>
                                        <p:attrNameLst>
                                          <p:attrName>ppt_x</p:attrName>
                                        </p:attrNameLst>
                                      </p:cBhvr>
                                      <p:tavLst>
                                        <p:tav tm="0">
                                          <p:val>
                                            <p:strVal val="#ppt_x"/>
                                          </p:val>
                                        </p:tav>
                                        <p:tav tm="100000">
                                          <p:val>
                                            <p:strVal val="#ppt_x"/>
                                          </p:val>
                                        </p:tav>
                                      </p:tavLst>
                                    </p:anim>
                                    <p:anim calcmode="lin" valueType="num">
                                      <p:cBhvr>
                                        <p:cTn id="66" dur="1000" fill="hold"/>
                                        <p:tgtEl>
                                          <p:spTgt spid="5"/>
                                        </p:tgtEl>
                                        <p:attrNameLst>
                                          <p:attrName>ppt_y</p:attrName>
                                        </p:attrNameLst>
                                      </p:cBhvr>
                                      <p:tavLst>
                                        <p:tav tm="0">
                                          <p:val>
                                            <p:strVal val="#ppt_y-.1"/>
                                          </p:val>
                                        </p:tav>
                                        <p:tav tm="100000">
                                          <p:val>
                                            <p:strVal val="#ppt_y"/>
                                          </p:val>
                                        </p:tav>
                                      </p:tavLst>
                                    </p:anim>
                                  </p:childTnLst>
                                </p:cTn>
                              </p:par>
                            </p:childTnLst>
                          </p:cTn>
                        </p:par>
                        <p:par>
                          <p:cTn id="67" fill="hold">
                            <p:stCondLst>
                              <p:cond delay="4139"/>
                            </p:stCondLst>
                            <p:childTnLst>
                              <p:par>
                                <p:cTn id="68" presetID="47" presetClass="entr" presetSubtype="0" fill="hold" nodeType="after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1000"/>
                                        <p:tgtEl>
                                          <p:spTgt spid="6"/>
                                        </p:tgtEl>
                                      </p:cBhvr>
                                    </p:animEffect>
                                    <p:anim calcmode="lin" valueType="num">
                                      <p:cBhvr>
                                        <p:cTn id="71" dur="1000" fill="hold"/>
                                        <p:tgtEl>
                                          <p:spTgt spid="6"/>
                                        </p:tgtEl>
                                        <p:attrNameLst>
                                          <p:attrName>ppt_x</p:attrName>
                                        </p:attrNameLst>
                                      </p:cBhvr>
                                      <p:tavLst>
                                        <p:tav tm="0">
                                          <p:val>
                                            <p:strVal val="#ppt_x"/>
                                          </p:val>
                                        </p:tav>
                                        <p:tav tm="100000">
                                          <p:val>
                                            <p:strVal val="#ppt_x"/>
                                          </p:val>
                                        </p:tav>
                                      </p:tavLst>
                                    </p:anim>
                                    <p:anim calcmode="lin" valueType="num">
                                      <p:cBhvr>
                                        <p:cTn id="72" dur="1000" fill="hold"/>
                                        <p:tgtEl>
                                          <p:spTgt spid="6"/>
                                        </p:tgtEl>
                                        <p:attrNameLst>
                                          <p:attrName>ppt_y</p:attrName>
                                        </p:attrNameLst>
                                      </p:cBhvr>
                                      <p:tavLst>
                                        <p:tav tm="0">
                                          <p:val>
                                            <p:strVal val="#ppt_y-.1"/>
                                          </p:val>
                                        </p:tav>
                                        <p:tav tm="100000">
                                          <p:val>
                                            <p:strVal val="#ppt_y"/>
                                          </p:val>
                                        </p:tav>
                                      </p:tavLst>
                                    </p:anim>
                                  </p:childTnLst>
                                </p:cTn>
                              </p:par>
                            </p:childTnLst>
                          </p:cTn>
                        </p:par>
                        <p:par>
                          <p:cTn id="73" fill="hold">
                            <p:stCondLst>
                              <p:cond delay="5139"/>
                            </p:stCondLst>
                            <p:childTnLst>
                              <p:par>
                                <p:cTn id="74" presetID="47" presetClass="entr" presetSubtype="0" fill="hold" nodeType="after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1000"/>
                                        <p:tgtEl>
                                          <p:spTgt spid="7"/>
                                        </p:tgtEl>
                                      </p:cBhvr>
                                    </p:animEffect>
                                    <p:anim calcmode="lin" valueType="num">
                                      <p:cBhvr>
                                        <p:cTn id="77" dur="1000" fill="hold"/>
                                        <p:tgtEl>
                                          <p:spTgt spid="7"/>
                                        </p:tgtEl>
                                        <p:attrNameLst>
                                          <p:attrName>ppt_x</p:attrName>
                                        </p:attrNameLst>
                                      </p:cBhvr>
                                      <p:tavLst>
                                        <p:tav tm="0">
                                          <p:val>
                                            <p:strVal val="#ppt_x"/>
                                          </p:val>
                                        </p:tav>
                                        <p:tav tm="100000">
                                          <p:val>
                                            <p:strVal val="#ppt_x"/>
                                          </p:val>
                                        </p:tav>
                                      </p:tavLst>
                                    </p:anim>
                                    <p:anim calcmode="lin" valueType="num">
                                      <p:cBhvr>
                                        <p:cTn id="7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bldLvl="0" animBg="1"/>
      <p:bldP spid="19" grpId="0" bldLvl="0" animBg="1"/>
      <p:bldP spid="20" grpId="0" bldLvl="0" animBg="1"/>
      <p:bldP spid="21" grpId="0"/>
      <p:bldP spid="22" grpId="0"/>
      <p:bldP spid="23" grpId="0"/>
      <p:bldP spid="24" grpId="0"/>
      <p:bldP spid="25" grpId="0" bldLvl="0" animBg="1"/>
      <p:bldP spid="3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1337310" y="1304290"/>
            <a:ext cx="2343785" cy="2344420"/>
          </a:xfrm>
          <a:prstGeom prst="ellipse">
            <a:avLst/>
          </a:prstGeom>
          <a:blipFill dpi="0" rotWithShape="1">
            <a:blip r:embed="rId1" cstate="screen"/>
            <a:srcRect/>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50"/>
          </a:p>
        </p:txBody>
      </p:sp>
      <p:sp>
        <p:nvSpPr>
          <p:cNvPr id="4" name="椭圆 3"/>
          <p:cNvSpPr/>
          <p:nvPr/>
        </p:nvSpPr>
        <p:spPr>
          <a:xfrm>
            <a:off x="581025" y="1350010"/>
            <a:ext cx="680720" cy="680720"/>
          </a:xfrm>
          <a:prstGeom prst="ellipse">
            <a:avLst/>
          </a:prstGeom>
          <a:solidFill>
            <a:srgbClr val="53585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50"/>
          </a:p>
        </p:txBody>
      </p:sp>
      <p:sp>
        <p:nvSpPr>
          <p:cNvPr id="5" name="椭圆 4"/>
          <p:cNvSpPr/>
          <p:nvPr/>
        </p:nvSpPr>
        <p:spPr>
          <a:xfrm>
            <a:off x="3453765" y="925195"/>
            <a:ext cx="680720" cy="680720"/>
          </a:xfrm>
          <a:prstGeom prst="ellipse">
            <a:avLst/>
          </a:prstGeom>
          <a:solidFill>
            <a:srgbClr val="836049"/>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50"/>
          </a:p>
        </p:txBody>
      </p:sp>
      <p:sp>
        <p:nvSpPr>
          <p:cNvPr id="6" name="椭圆 5"/>
          <p:cNvSpPr/>
          <p:nvPr/>
        </p:nvSpPr>
        <p:spPr>
          <a:xfrm>
            <a:off x="883285" y="2788285"/>
            <a:ext cx="1189355" cy="1189990"/>
          </a:xfrm>
          <a:prstGeom prst="ellipse">
            <a:avLst/>
          </a:prstGeom>
          <a:solidFill>
            <a:srgbClr val="836049"/>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50"/>
          </a:p>
        </p:txBody>
      </p:sp>
      <p:sp>
        <p:nvSpPr>
          <p:cNvPr id="7" name="椭圆 6"/>
          <p:cNvSpPr/>
          <p:nvPr/>
        </p:nvSpPr>
        <p:spPr>
          <a:xfrm>
            <a:off x="2827655" y="2935605"/>
            <a:ext cx="1508760" cy="1509395"/>
          </a:xfrm>
          <a:prstGeom prst="ellipse">
            <a:avLst/>
          </a:prstGeom>
          <a:solidFill>
            <a:srgbClr val="959AA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50"/>
          </a:p>
        </p:txBody>
      </p:sp>
      <p:sp>
        <p:nvSpPr>
          <p:cNvPr id="8" name="Freeform 21"/>
          <p:cNvSpPr>
            <a:spLocks noEditPoints="1"/>
          </p:cNvSpPr>
          <p:nvPr/>
        </p:nvSpPr>
        <p:spPr bwMode="auto">
          <a:xfrm>
            <a:off x="3455670" y="3174365"/>
            <a:ext cx="252095" cy="257810"/>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189" tIns="33594" rIns="67189" bIns="33594" numCol="1" anchor="t" anchorCtr="0" compatLnSpc="1"/>
          <a:lstStyle/>
          <a:p>
            <a:endParaRPr lang="zh-CN" altLang="en-US" sz="2350"/>
          </a:p>
        </p:txBody>
      </p:sp>
      <p:sp>
        <p:nvSpPr>
          <p:cNvPr id="9" name="Freeform 24"/>
          <p:cNvSpPr>
            <a:spLocks noEditPoints="1"/>
          </p:cNvSpPr>
          <p:nvPr/>
        </p:nvSpPr>
        <p:spPr bwMode="auto">
          <a:xfrm>
            <a:off x="782955" y="1560195"/>
            <a:ext cx="276225" cy="26098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189" tIns="33594" rIns="67189" bIns="33594" numCol="1" anchor="t" anchorCtr="0" compatLnSpc="1"/>
          <a:lstStyle/>
          <a:p>
            <a:endParaRPr lang="zh-CN" altLang="en-US" sz="2350"/>
          </a:p>
        </p:txBody>
      </p:sp>
      <p:sp>
        <p:nvSpPr>
          <p:cNvPr id="10" name="Freeform 26"/>
          <p:cNvSpPr>
            <a:spLocks noEditPoints="1"/>
          </p:cNvSpPr>
          <p:nvPr/>
        </p:nvSpPr>
        <p:spPr bwMode="auto">
          <a:xfrm>
            <a:off x="3644900" y="1115060"/>
            <a:ext cx="298450" cy="300355"/>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189" tIns="33594" rIns="67189" bIns="33594" numCol="1" anchor="t" anchorCtr="0" compatLnSpc="1"/>
          <a:lstStyle/>
          <a:p>
            <a:endParaRPr lang="zh-CN" altLang="en-US" sz="2350"/>
          </a:p>
        </p:txBody>
      </p:sp>
      <p:sp>
        <p:nvSpPr>
          <p:cNvPr id="11" name="Rectangle 24"/>
          <p:cNvSpPr>
            <a:spLocks noChangeArrowheads="1"/>
          </p:cNvSpPr>
          <p:nvPr/>
        </p:nvSpPr>
        <p:spPr bwMode="auto">
          <a:xfrm>
            <a:off x="1075055" y="3101975"/>
            <a:ext cx="927735" cy="66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220"/>
              </a:spcBef>
            </a:pPr>
            <a:r>
              <a:rPr lang="zh-CN" altLang="en-US" sz="900" dirty="0">
                <a:solidFill>
                  <a:schemeClr val="bg1"/>
                </a:solidFill>
                <a:latin typeface="微软雅黑" panose="020B0503020204020204" pitchFamily="34" charset="-122"/>
                <a:ea typeface="微软雅黑" panose="020B0503020204020204" pitchFamily="34" charset="-122"/>
              </a:rPr>
              <a:t>您的内容打在这里，或者通过复制文本后，在此狂中选择粘贴。</a:t>
            </a:r>
            <a:endParaRPr lang="en-US" altLang="zh-CN" sz="810" dirty="0">
              <a:solidFill>
                <a:schemeClr val="bg1"/>
              </a:solidFill>
            </a:endParaRPr>
          </a:p>
        </p:txBody>
      </p:sp>
      <p:sp>
        <p:nvSpPr>
          <p:cNvPr id="12" name="Rectangle 24"/>
          <p:cNvSpPr>
            <a:spLocks noChangeArrowheads="1"/>
          </p:cNvSpPr>
          <p:nvPr/>
        </p:nvSpPr>
        <p:spPr bwMode="auto">
          <a:xfrm>
            <a:off x="2999740" y="3547110"/>
            <a:ext cx="1163955" cy="48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220"/>
              </a:spcBef>
            </a:pPr>
            <a:r>
              <a:rPr lang="zh-CN" altLang="en-US" sz="900" dirty="0">
                <a:solidFill>
                  <a:schemeClr val="bg1"/>
                </a:solidFill>
                <a:latin typeface="微软雅黑" panose="020B0503020204020204" pitchFamily="34" charset="-122"/>
                <a:ea typeface="微软雅黑" panose="020B0503020204020204" pitchFamily="34" charset="-122"/>
              </a:rPr>
              <a:t>您的内容打在这里，或者通过复制文本后，在此狂中选择粘贴。</a:t>
            </a:r>
            <a:endParaRPr lang="en-US" altLang="zh-CN" sz="810" dirty="0">
              <a:solidFill>
                <a:schemeClr val="bg1"/>
              </a:solidFill>
            </a:endParaRPr>
          </a:p>
        </p:txBody>
      </p:sp>
      <p:sp>
        <p:nvSpPr>
          <p:cNvPr id="13" name="Rectangle 24"/>
          <p:cNvSpPr>
            <a:spLocks noChangeArrowheads="1"/>
          </p:cNvSpPr>
          <p:nvPr/>
        </p:nvSpPr>
        <p:spPr bwMode="auto">
          <a:xfrm>
            <a:off x="4682490" y="1555750"/>
            <a:ext cx="3685540" cy="34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220"/>
              </a:spcBef>
            </a:pPr>
            <a:r>
              <a:rPr lang="zh-CN" altLang="en-US" sz="2000" b="1" dirty="0">
                <a:solidFill>
                  <a:srgbClr val="653E2F"/>
                </a:solidFill>
              </a:rPr>
              <a:t>第一个利润过千万的综合项目</a:t>
            </a:r>
            <a:endParaRPr lang="zh-CN" altLang="en-US" sz="2000" b="1" dirty="0">
              <a:solidFill>
                <a:srgbClr val="653E2F"/>
              </a:solidFill>
            </a:endParaRPr>
          </a:p>
        </p:txBody>
      </p:sp>
      <p:sp>
        <p:nvSpPr>
          <p:cNvPr id="14" name="Rectangle 24"/>
          <p:cNvSpPr>
            <a:spLocks noChangeArrowheads="1"/>
          </p:cNvSpPr>
          <p:nvPr/>
        </p:nvSpPr>
        <p:spPr bwMode="auto">
          <a:xfrm>
            <a:off x="4890770" y="2164715"/>
            <a:ext cx="368554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65"/>
              </a:spcBef>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a:p>
            <a:pPr>
              <a:lnSpc>
                <a:spcPct val="120000"/>
              </a:lnSpc>
              <a:spcBef>
                <a:spcPts val="365"/>
              </a:spcBef>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a:p>
            <a:pPr>
              <a:lnSpc>
                <a:spcPct val="120000"/>
              </a:lnSpc>
              <a:spcBef>
                <a:spcPts val="365"/>
              </a:spcBef>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a:p>
            <a:pPr>
              <a:lnSpc>
                <a:spcPct val="120000"/>
              </a:lnSpc>
              <a:spcBef>
                <a:spcPts val="365"/>
              </a:spcBef>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a:p>
            <a:pPr>
              <a:lnSpc>
                <a:spcPct val="120000"/>
              </a:lnSpc>
              <a:spcBef>
                <a:spcPts val="365"/>
              </a:spcBef>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a:p>
            <a:pPr>
              <a:lnSpc>
                <a:spcPct val="120000"/>
              </a:lnSpc>
              <a:spcBef>
                <a:spcPts val="365"/>
              </a:spcBef>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a:p>
            <a:pPr>
              <a:lnSpc>
                <a:spcPct val="120000"/>
              </a:lnSpc>
              <a:spcBef>
                <a:spcPts val="365"/>
              </a:spcBef>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a:p>
            <a:pPr>
              <a:lnSpc>
                <a:spcPct val="120000"/>
              </a:lnSpc>
              <a:spcBef>
                <a:spcPts val="365"/>
              </a:spcBef>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a:p>
            <a:pPr>
              <a:lnSpc>
                <a:spcPct val="120000"/>
              </a:lnSpc>
              <a:spcBef>
                <a:spcPts val="365"/>
              </a:spcBef>
            </a:pPr>
            <a:endParaRPr lang="en-US" altLang="zh-CN" sz="810" dirty="0">
              <a:solidFill>
                <a:schemeClr val="bg1">
                  <a:lumMod val="50000"/>
                </a:schemeClr>
              </a:solidFill>
            </a:endParaRPr>
          </a:p>
        </p:txBody>
      </p:sp>
      <p:sp>
        <p:nvSpPr>
          <p:cNvPr id="15" name="TextBox 20"/>
          <p:cNvSpPr txBox="1"/>
          <p:nvPr/>
        </p:nvSpPr>
        <p:spPr>
          <a:xfrm>
            <a:off x="907976" y="292746"/>
            <a:ext cx="2067957" cy="460375"/>
          </a:xfrm>
          <a:prstGeom prst="rect">
            <a:avLst/>
          </a:prstGeom>
          <a:noFill/>
        </p:spPr>
        <p:txBody>
          <a:bodyPr wrap="square" rtlCol="0">
            <a:spAutoFit/>
          </a:bodyPr>
          <a:lstStyle/>
          <a:p>
            <a:r>
              <a:rPr lang="zh-CN" altLang="en-US" sz="2400" b="1" dirty="0">
                <a:solidFill>
                  <a:srgbClr val="653E2F"/>
                </a:solidFill>
                <a:latin typeface="方正兰亭准黑_GBK" panose="02000000000000000000" pitchFamily="2" charset="-122"/>
                <a:ea typeface="方正兰亭准黑_GBK" panose="02000000000000000000" pitchFamily="2" charset="-122"/>
              </a:rPr>
              <a:t>完成项目之一</a:t>
            </a:r>
            <a:endParaRPr lang="zh-CN" altLang="en-US" sz="2400" b="1" dirty="0">
              <a:solidFill>
                <a:srgbClr val="653E2F"/>
              </a:solidFill>
              <a:latin typeface="方正兰亭准黑_GBK" panose="02000000000000000000" pitchFamily="2" charset="-122"/>
              <a:ea typeface="方正兰亭准黑_GBK" panose="02000000000000000000" pitchFamily="2" charset="-122"/>
            </a:endParaRPr>
          </a:p>
        </p:txBody>
      </p:sp>
      <p:sp>
        <p:nvSpPr>
          <p:cNvPr id="16" name="矩形 15"/>
          <p:cNvSpPr/>
          <p:nvPr/>
        </p:nvSpPr>
        <p:spPr>
          <a:xfrm>
            <a:off x="292100" y="316865"/>
            <a:ext cx="518795" cy="41275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gency FB" panose="020B0503020202020204" pitchFamily="34" charset="0"/>
              </a:rPr>
              <a:t>03</a:t>
            </a:r>
            <a:endParaRPr lang="zh-CN" altLang="en-US" sz="2000" dirty="0">
              <a:latin typeface="Agency FB" panose="020B0503020202020204" pitchFamily="34" charset="0"/>
            </a:endParaRPr>
          </a:p>
        </p:txBody>
      </p:sp>
      <p:cxnSp>
        <p:nvCxnSpPr>
          <p:cNvPr id="17" name="直接连接符 16"/>
          <p:cNvCxnSpPr/>
          <p:nvPr/>
        </p:nvCxnSpPr>
        <p:spPr>
          <a:xfrm>
            <a:off x="1489402" y="744794"/>
            <a:ext cx="7256207" cy="0"/>
          </a:xfrm>
          <a:prstGeom prst="line">
            <a:avLst/>
          </a:prstGeom>
          <a:ln w="12700">
            <a:solidFill>
              <a:srgbClr val="836049"/>
            </a:solidFill>
          </a:ln>
        </p:spPr>
        <p:style>
          <a:lnRef idx="1">
            <a:schemeClr val="accent1"/>
          </a:lnRef>
          <a:fillRef idx="0">
            <a:schemeClr val="accent1"/>
          </a:fillRef>
          <a:effectRef idx="0">
            <a:schemeClr val="accent1"/>
          </a:effectRef>
          <a:fontRef idx="minor">
            <a:schemeClr val="tx1"/>
          </a:fontRef>
        </p:style>
      </p:cxnSp>
      <p:sp>
        <p:nvSpPr>
          <p:cNvPr id="22" name="任意多边形: 形状 21"/>
          <p:cNvSpPr/>
          <p:nvPr/>
        </p:nvSpPr>
        <p:spPr>
          <a:xfrm>
            <a:off x="859155" y="691470"/>
            <a:ext cx="640080" cy="57208"/>
          </a:xfrm>
          <a:custGeom>
            <a:avLst/>
            <a:gdLst>
              <a:gd name="connsiteX0" fmla="*/ 0 w 640080"/>
              <a:gd name="connsiteY0" fmla="*/ 34335 h 57208"/>
              <a:gd name="connsiteX1" fmla="*/ 121920 w 640080"/>
              <a:gd name="connsiteY1" fmla="*/ 5760 h 57208"/>
              <a:gd name="connsiteX2" fmla="*/ 169545 w 640080"/>
              <a:gd name="connsiteY2" fmla="*/ 57195 h 57208"/>
              <a:gd name="connsiteX3" fmla="*/ 287655 w 640080"/>
              <a:gd name="connsiteY3" fmla="*/ 45 h 57208"/>
              <a:gd name="connsiteX4" fmla="*/ 392430 w 640080"/>
              <a:gd name="connsiteY4" fmla="*/ 47670 h 57208"/>
              <a:gd name="connsiteX5" fmla="*/ 640080 w 640080"/>
              <a:gd name="connsiteY5" fmla="*/ 51480 h 5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 h="57208">
                <a:moveTo>
                  <a:pt x="0" y="34335"/>
                </a:moveTo>
                <a:cubicBezTo>
                  <a:pt x="46831" y="18142"/>
                  <a:pt x="93663" y="1950"/>
                  <a:pt x="121920" y="5760"/>
                </a:cubicBezTo>
                <a:cubicBezTo>
                  <a:pt x="150177" y="9570"/>
                  <a:pt x="141923" y="58147"/>
                  <a:pt x="169545" y="57195"/>
                </a:cubicBezTo>
                <a:cubicBezTo>
                  <a:pt x="197167" y="56243"/>
                  <a:pt x="250508" y="1632"/>
                  <a:pt x="287655" y="45"/>
                </a:cubicBezTo>
                <a:cubicBezTo>
                  <a:pt x="324802" y="-1542"/>
                  <a:pt x="333693" y="39098"/>
                  <a:pt x="392430" y="47670"/>
                </a:cubicBezTo>
                <a:cubicBezTo>
                  <a:pt x="451168" y="56243"/>
                  <a:pt x="545624" y="53861"/>
                  <a:pt x="640080" y="51480"/>
                </a:cubicBezTo>
              </a:path>
            </a:pathLst>
          </a:custGeom>
          <a:noFill/>
          <a:ln>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
                                        <p:tgtEl>
                                          <p:spTgt spid="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300"/>
                                        <p:tgtEl>
                                          <p:spTgt spid="17"/>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400" fill="hold"/>
                                        <p:tgtEl>
                                          <p:spTgt spid="16"/>
                                        </p:tgtEl>
                                        <p:attrNameLst>
                                          <p:attrName>ppt_x</p:attrName>
                                        </p:attrNameLst>
                                      </p:cBhvr>
                                      <p:tavLst>
                                        <p:tav tm="0">
                                          <p:val>
                                            <p:strVal val="0-#ppt_w/2"/>
                                          </p:val>
                                        </p:tav>
                                        <p:tav tm="100000">
                                          <p:val>
                                            <p:strVal val="#ppt_x"/>
                                          </p:val>
                                        </p:tav>
                                      </p:tavLst>
                                    </p:anim>
                                    <p:anim calcmode="lin" valueType="num">
                                      <p:cBhvr additive="base">
                                        <p:cTn id="15" dur="400" fill="hold"/>
                                        <p:tgtEl>
                                          <p:spTgt spid="16"/>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fill="hold" grpId="0" nodeType="afterEffect">
                                  <p:stCondLst>
                                    <p:cond delay="0"/>
                                  </p:stCondLst>
                                  <p:iterate type="wd">
                                    <p:tmPct val="10000"/>
                                  </p:iterate>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400" fill="hold"/>
                                        <p:tgtEl>
                                          <p:spTgt spid="15"/>
                                        </p:tgtEl>
                                        <p:attrNameLst>
                                          <p:attrName>ppt_x</p:attrName>
                                        </p:attrNameLst>
                                      </p:cBhvr>
                                      <p:tavLst>
                                        <p:tav tm="0">
                                          <p:val>
                                            <p:strVal val="0-#ppt_w/2"/>
                                          </p:val>
                                        </p:tav>
                                        <p:tav tm="100000">
                                          <p:val>
                                            <p:strVal val="#ppt_x"/>
                                          </p:val>
                                        </p:tav>
                                      </p:tavLst>
                                    </p:anim>
                                    <p:anim calcmode="lin" valueType="num">
                                      <p:cBhvr additive="base">
                                        <p:cTn id="20" dur="4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P spid="2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266172" y="1806512"/>
            <a:ext cx="108012" cy="1656184"/>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矩形 3"/>
          <p:cNvSpPr/>
          <p:nvPr/>
        </p:nvSpPr>
        <p:spPr>
          <a:xfrm rot="5400000">
            <a:off x="4492087" y="960418"/>
            <a:ext cx="108012" cy="1656184"/>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矩形 4"/>
          <p:cNvSpPr/>
          <p:nvPr/>
        </p:nvSpPr>
        <p:spPr>
          <a:xfrm>
            <a:off x="545196" y="1048230"/>
            <a:ext cx="8280722" cy="1153160"/>
          </a:xfrm>
          <a:prstGeom prst="rect">
            <a:avLst/>
          </a:prstGeom>
        </p:spPr>
        <p:txBody>
          <a:bodyPr wrap="square">
            <a:spAutoFit/>
          </a:bodyPr>
          <a:lstStyle/>
          <a:p>
            <a:pPr indent="0" algn="just">
              <a:spcAft>
                <a:spcPts val="600"/>
              </a:spcAft>
              <a:buClr>
                <a:srgbClr val="00544A"/>
              </a:buClr>
              <a:buFont typeface="Wingdings" panose="05000000000000000000" pitchFamily="2" charset="2"/>
              <a:buNone/>
            </a:pPr>
            <a:r>
              <a:rPr lang="zh-CN" altLang="en-US" sz="3200" dirty="0">
                <a:solidFill>
                  <a:srgbClr val="653E2F"/>
                </a:solidFill>
                <a:latin typeface="微软雅黑" panose="020B0503020204020204" pitchFamily="34" charset="-122"/>
                <a:ea typeface="微软雅黑" panose="020B0503020204020204" pitchFamily="34" charset="-122"/>
              </a:rPr>
              <a:t>政府工程示范性项目</a:t>
            </a:r>
            <a:endParaRPr lang="en-US" altLang="zh-CN" sz="3200" dirty="0">
              <a:solidFill>
                <a:srgbClr val="653E2F"/>
              </a:solidFill>
              <a:latin typeface="微软雅黑" panose="020B0503020204020204" pitchFamily="34" charset="-122"/>
              <a:ea typeface="微软雅黑" panose="020B0503020204020204" pitchFamily="34" charset="-122"/>
            </a:endParaRPr>
          </a:p>
          <a:p>
            <a:pPr marL="285750" indent="-285750" algn="just">
              <a:spcAft>
                <a:spcPts val="600"/>
              </a:spcAft>
              <a:buClr>
                <a:srgbClr val="00544A"/>
              </a:buClr>
              <a:buFont typeface="Wingdings" panose="05000000000000000000" pitchFamily="2" charset="2"/>
              <a:buChar char="Ø"/>
            </a:pPr>
            <a:endParaRPr lang="en-US" altLang="zh-CN" sz="3200" dirty="0">
              <a:solidFill>
                <a:srgbClr val="653E2F"/>
              </a:solidFill>
              <a:latin typeface="微软雅黑" panose="020B0503020204020204" pitchFamily="34" charset="-122"/>
              <a:ea typeface="微软雅黑" panose="020B0503020204020204" pitchFamily="34" charset="-122"/>
            </a:endParaRPr>
          </a:p>
        </p:txBody>
      </p:sp>
      <p:sp>
        <p:nvSpPr>
          <p:cNvPr id="6" name="矩形 5"/>
          <p:cNvSpPr/>
          <p:nvPr/>
        </p:nvSpPr>
        <p:spPr>
          <a:xfrm>
            <a:off x="5569179" y="1734505"/>
            <a:ext cx="3355397" cy="1341554"/>
          </a:xfrm>
          <a:prstGeom prst="rect">
            <a:avLst/>
          </a:prstGeom>
          <a:solidFill>
            <a:srgbClr val="A87E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just">
              <a:buClr>
                <a:srgbClr val="13CADD"/>
              </a:buClr>
            </a:pPr>
            <a:r>
              <a:rPr lang="zh-CN" altLang="en-US" sz="1400" dirty="0">
                <a:solidFill>
                  <a:schemeClr val="bg1"/>
                </a:solidFill>
                <a:latin typeface="微软雅黑" panose="020B0503020204020204" pitchFamily="34" charset="-122"/>
                <a:ea typeface="微软雅黑" panose="020B0503020204020204" pitchFamily="34" charset="-122"/>
              </a:rPr>
              <a:t>您的内容打在这里，或者通过复制文本后，在此狂中选择粘贴。您的内容打在这里，或者通过复制文本后，在此狂中选择粘贴。您的内容打在这里，或者通过复制文本后，在此狂中选择粘贴。</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5569179" y="3282525"/>
            <a:ext cx="3355397" cy="1258598"/>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just">
              <a:buClr>
                <a:srgbClr val="13CADD"/>
              </a:buClr>
            </a:pPr>
            <a:r>
              <a:rPr lang="zh-CN" altLang="en-US" sz="1400" dirty="0">
                <a:solidFill>
                  <a:schemeClr val="bg1"/>
                </a:solidFill>
                <a:latin typeface="微软雅黑" panose="020B0503020204020204" pitchFamily="34" charset="-122"/>
                <a:ea typeface="微软雅黑" panose="020B0503020204020204" pitchFamily="34" charset="-122"/>
              </a:rPr>
              <a:t>您的内容打在这里，或者通过复制文本后，在此狂中选择粘贴。您的内容打在这里，或者通过复制文本后，在此狂中选择粘贴。您的内容打在这里，或者通过复制文本后，在此狂中选择粘贴。</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8" name="TextBox 20"/>
          <p:cNvSpPr txBox="1"/>
          <p:nvPr/>
        </p:nvSpPr>
        <p:spPr>
          <a:xfrm>
            <a:off x="907976" y="292746"/>
            <a:ext cx="2067957" cy="460375"/>
          </a:xfrm>
          <a:prstGeom prst="rect">
            <a:avLst/>
          </a:prstGeom>
          <a:noFill/>
        </p:spPr>
        <p:txBody>
          <a:bodyPr wrap="square" rtlCol="0">
            <a:spAutoFit/>
          </a:bodyPr>
          <a:lstStyle/>
          <a:p>
            <a:r>
              <a:rPr lang="zh-CN" altLang="en-US" sz="2400" b="1" dirty="0">
                <a:solidFill>
                  <a:srgbClr val="653E2F"/>
                </a:solidFill>
                <a:latin typeface="方正兰亭准黑_GBK" panose="02000000000000000000" pitchFamily="2" charset="-122"/>
                <a:ea typeface="方正兰亭准黑_GBK" panose="02000000000000000000" pitchFamily="2" charset="-122"/>
              </a:rPr>
              <a:t>完成项目之二</a:t>
            </a:r>
            <a:endParaRPr lang="zh-CN" altLang="en-US" sz="2400" b="1" dirty="0">
              <a:solidFill>
                <a:srgbClr val="653E2F"/>
              </a:solidFill>
              <a:latin typeface="方正兰亭准黑_GBK" panose="02000000000000000000" pitchFamily="2" charset="-122"/>
              <a:ea typeface="方正兰亭准黑_GBK" panose="02000000000000000000" pitchFamily="2" charset="-122"/>
            </a:endParaRPr>
          </a:p>
        </p:txBody>
      </p:sp>
      <p:sp>
        <p:nvSpPr>
          <p:cNvPr id="9" name="矩形 8"/>
          <p:cNvSpPr/>
          <p:nvPr/>
        </p:nvSpPr>
        <p:spPr>
          <a:xfrm>
            <a:off x="349250" y="316865"/>
            <a:ext cx="461645" cy="41275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gency FB" panose="020B0503020202020204" pitchFamily="34" charset="0"/>
              </a:rPr>
              <a:t>03</a:t>
            </a:r>
            <a:endParaRPr lang="zh-CN" altLang="en-US" sz="2000" dirty="0">
              <a:latin typeface="Agency FB" panose="020B0503020202020204" pitchFamily="34" charset="0"/>
            </a:endParaRPr>
          </a:p>
        </p:txBody>
      </p:sp>
      <p:cxnSp>
        <p:nvCxnSpPr>
          <p:cNvPr id="10" name="直接连接符 9"/>
          <p:cNvCxnSpPr/>
          <p:nvPr/>
        </p:nvCxnSpPr>
        <p:spPr>
          <a:xfrm>
            <a:off x="1489402" y="744794"/>
            <a:ext cx="7256207" cy="0"/>
          </a:xfrm>
          <a:prstGeom prst="line">
            <a:avLst/>
          </a:prstGeom>
          <a:ln w="12700">
            <a:solidFill>
              <a:srgbClr val="836049"/>
            </a:solidFill>
          </a:ln>
        </p:spPr>
        <p:style>
          <a:lnRef idx="1">
            <a:schemeClr val="accent1"/>
          </a:lnRef>
          <a:fillRef idx="0">
            <a:schemeClr val="accent1"/>
          </a:fillRef>
          <a:effectRef idx="0">
            <a:schemeClr val="accent1"/>
          </a:effectRef>
          <a:fontRef idx="minor">
            <a:schemeClr val="tx1"/>
          </a:fontRef>
        </p:style>
      </p:cxnSp>
      <p:sp>
        <p:nvSpPr>
          <p:cNvPr id="15" name="任意多边形: 形状 14"/>
          <p:cNvSpPr/>
          <p:nvPr/>
        </p:nvSpPr>
        <p:spPr>
          <a:xfrm>
            <a:off x="859155" y="691470"/>
            <a:ext cx="640080" cy="57208"/>
          </a:xfrm>
          <a:custGeom>
            <a:avLst/>
            <a:gdLst>
              <a:gd name="connsiteX0" fmla="*/ 0 w 640080"/>
              <a:gd name="connsiteY0" fmla="*/ 34335 h 57208"/>
              <a:gd name="connsiteX1" fmla="*/ 121920 w 640080"/>
              <a:gd name="connsiteY1" fmla="*/ 5760 h 57208"/>
              <a:gd name="connsiteX2" fmla="*/ 169545 w 640080"/>
              <a:gd name="connsiteY2" fmla="*/ 57195 h 57208"/>
              <a:gd name="connsiteX3" fmla="*/ 287655 w 640080"/>
              <a:gd name="connsiteY3" fmla="*/ 45 h 57208"/>
              <a:gd name="connsiteX4" fmla="*/ 392430 w 640080"/>
              <a:gd name="connsiteY4" fmla="*/ 47670 h 57208"/>
              <a:gd name="connsiteX5" fmla="*/ 640080 w 640080"/>
              <a:gd name="connsiteY5" fmla="*/ 51480 h 5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 h="57208">
                <a:moveTo>
                  <a:pt x="0" y="34335"/>
                </a:moveTo>
                <a:cubicBezTo>
                  <a:pt x="46831" y="18142"/>
                  <a:pt x="93663" y="1950"/>
                  <a:pt x="121920" y="5760"/>
                </a:cubicBezTo>
                <a:cubicBezTo>
                  <a:pt x="150177" y="9570"/>
                  <a:pt x="141923" y="58147"/>
                  <a:pt x="169545" y="57195"/>
                </a:cubicBezTo>
                <a:cubicBezTo>
                  <a:pt x="197167" y="56243"/>
                  <a:pt x="250508" y="1632"/>
                  <a:pt x="287655" y="45"/>
                </a:cubicBezTo>
                <a:cubicBezTo>
                  <a:pt x="324802" y="-1542"/>
                  <a:pt x="333693" y="39098"/>
                  <a:pt x="392430" y="47670"/>
                </a:cubicBezTo>
                <a:cubicBezTo>
                  <a:pt x="451168" y="56243"/>
                  <a:pt x="545624" y="53861"/>
                  <a:pt x="640080" y="51480"/>
                </a:cubicBezTo>
              </a:path>
            </a:pathLst>
          </a:custGeom>
          <a:noFill/>
          <a:ln>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1 (4)"/>
          <p:cNvPicPr>
            <a:picLocks noChangeAspect="1"/>
          </p:cNvPicPr>
          <p:nvPr/>
        </p:nvPicPr>
        <p:blipFill>
          <a:blip r:embed="rId1"/>
          <a:stretch>
            <a:fillRect/>
          </a:stretch>
        </p:blipFill>
        <p:spPr>
          <a:xfrm>
            <a:off x="802640" y="1965325"/>
            <a:ext cx="4345940" cy="25755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300"/>
                                        <p:tgtEl>
                                          <p:spTgt spid="10"/>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400" fill="hold"/>
                                        <p:tgtEl>
                                          <p:spTgt spid="9"/>
                                        </p:tgtEl>
                                        <p:attrNameLst>
                                          <p:attrName>ppt_x</p:attrName>
                                        </p:attrNameLst>
                                      </p:cBhvr>
                                      <p:tavLst>
                                        <p:tav tm="0">
                                          <p:val>
                                            <p:strVal val="0-#ppt_w/2"/>
                                          </p:val>
                                        </p:tav>
                                        <p:tav tm="100000">
                                          <p:val>
                                            <p:strVal val="#ppt_x"/>
                                          </p:val>
                                        </p:tav>
                                      </p:tavLst>
                                    </p:anim>
                                    <p:anim calcmode="lin" valueType="num">
                                      <p:cBhvr additive="base">
                                        <p:cTn id="15" dur="4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fill="hold" grpId="0" nodeType="afterEffect">
                                  <p:stCondLst>
                                    <p:cond delay="0"/>
                                  </p:stCondLst>
                                  <p:iterate type="wd">
                                    <p:tmPct val="10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400" fill="hold"/>
                                        <p:tgtEl>
                                          <p:spTgt spid="8"/>
                                        </p:tgtEl>
                                        <p:attrNameLst>
                                          <p:attrName>ppt_x</p:attrName>
                                        </p:attrNameLst>
                                      </p:cBhvr>
                                      <p:tavLst>
                                        <p:tav tm="0">
                                          <p:val>
                                            <p:strVal val="0-#ppt_w/2"/>
                                          </p:val>
                                        </p:tav>
                                        <p:tav tm="100000">
                                          <p:val>
                                            <p:strVal val="#ppt_x"/>
                                          </p:val>
                                        </p:tav>
                                      </p:tavLst>
                                    </p:anim>
                                    <p:anim calcmode="lin" valueType="num">
                                      <p:cBhvr additive="base">
                                        <p:cTn id="20" dur="4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11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1600"/>
                            </p:stCondLst>
                            <p:childTnLst>
                              <p:par>
                                <p:cTn id="26" presetID="22" presetClass="entr" presetSubtype="8"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par>
                          <p:cTn id="29" fill="hold">
                            <p:stCondLst>
                              <p:cond delay="21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par>
                          <p:cTn id="33" fill="hold">
                            <p:stCondLst>
                              <p:cond delay="2600"/>
                            </p:stCondLst>
                            <p:childTnLst>
                              <p:par>
                                <p:cTn id="34" presetID="16" presetClass="entr" presetSubtype="21"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par>
                          <p:cTn id="37" fill="hold">
                            <p:stCondLst>
                              <p:cond delay="3100"/>
                            </p:stCondLst>
                            <p:childTnLst>
                              <p:par>
                                <p:cTn id="38" presetID="16" presetClass="entr" presetSubtype="21"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par>
                          <p:cTn id="41" fill="hold">
                            <p:stCondLst>
                              <p:cond delay="3600"/>
                            </p:stCondLst>
                            <p:childTnLst>
                              <p:par>
                                <p:cTn id="42" presetID="47" presetClass="entr" presetSubtype="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p:bldP spid="6" grpId="0" bldLvl="0" animBg="1"/>
      <p:bldP spid="7" grpId="0" bldLvl="0" animBg="1"/>
      <p:bldP spid="8" grpId="0"/>
      <p:bldP spid="9" grpId="0" bldLvl="0" animBg="1"/>
      <p:bldP spid="15"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63176" y="3481595"/>
            <a:ext cx="3096344" cy="858911"/>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bg1"/>
                </a:solidFill>
                <a:latin typeface="微软雅黑" panose="020B0503020204020204" pitchFamily="34" charset="-122"/>
                <a:ea typeface="微软雅黑" panose="020B0503020204020204" pitchFamily="34" charset="-122"/>
              </a:rPr>
              <a:t>别墅群样板项目</a:t>
            </a:r>
            <a:endParaRPr lang="en-US" altLang="zh-CN" sz="3200" dirty="0">
              <a:solidFill>
                <a:schemeClr val="bg1"/>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4370829" y="1274874"/>
            <a:ext cx="3933010" cy="149652"/>
            <a:chOff x="4906190" y="1416527"/>
            <a:chExt cx="3933010" cy="166280"/>
          </a:xfrm>
          <a:solidFill>
            <a:srgbClr val="836049"/>
          </a:solidFill>
        </p:grpSpPr>
        <p:sp>
          <p:nvSpPr>
            <p:cNvPr id="5" name="矩形 4"/>
            <p:cNvSpPr/>
            <p:nvPr/>
          </p:nvSpPr>
          <p:spPr>
            <a:xfrm>
              <a:off x="4906190" y="1416527"/>
              <a:ext cx="166280" cy="16628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cxnSp>
          <p:nvCxnSpPr>
            <p:cNvPr id="6" name="直接连接符 5"/>
            <p:cNvCxnSpPr>
              <a:stCxn id="5" idx="3"/>
            </p:cNvCxnSpPr>
            <p:nvPr/>
          </p:nvCxnSpPr>
          <p:spPr>
            <a:xfrm>
              <a:off x="5072470" y="1499667"/>
              <a:ext cx="3766730" cy="0"/>
            </a:xfrm>
            <a:prstGeom prst="line">
              <a:avLst/>
            </a:prstGeom>
            <a:grpFill/>
            <a:ln>
              <a:solidFill>
                <a:srgbClr val="836049"/>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7" name="组合 6"/>
          <p:cNvGrpSpPr/>
          <p:nvPr/>
        </p:nvGrpSpPr>
        <p:grpSpPr>
          <a:xfrm>
            <a:off x="4370829" y="2420669"/>
            <a:ext cx="3933010" cy="149652"/>
            <a:chOff x="4906190" y="2727732"/>
            <a:chExt cx="3933010" cy="166280"/>
          </a:xfrm>
          <a:solidFill>
            <a:srgbClr val="00544A"/>
          </a:solidFill>
        </p:grpSpPr>
        <p:sp>
          <p:nvSpPr>
            <p:cNvPr id="8" name="矩形 7"/>
            <p:cNvSpPr/>
            <p:nvPr/>
          </p:nvSpPr>
          <p:spPr>
            <a:xfrm>
              <a:off x="4906190" y="2727732"/>
              <a:ext cx="166280" cy="166280"/>
            </a:xfrm>
            <a:prstGeom prst="rect">
              <a:avLst/>
            </a:prstGeom>
            <a:solidFill>
              <a:srgbClr val="53585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cxnSp>
          <p:nvCxnSpPr>
            <p:cNvPr id="9" name="直接连接符 8"/>
            <p:cNvCxnSpPr>
              <a:stCxn id="8" idx="3"/>
            </p:cNvCxnSpPr>
            <p:nvPr/>
          </p:nvCxnSpPr>
          <p:spPr>
            <a:xfrm>
              <a:off x="5072470" y="2810872"/>
              <a:ext cx="3766730" cy="0"/>
            </a:xfrm>
            <a:prstGeom prst="line">
              <a:avLst/>
            </a:prstGeom>
            <a:grpFill/>
            <a:ln>
              <a:solidFill>
                <a:srgbClr val="53585F"/>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10" name="组合 9"/>
          <p:cNvGrpSpPr/>
          <p:nvPr/>
        </p:nvGrpSpPr>
        <p:grpSpPr>
          <a:xfrm>
            <a:off x="4370829" y="3449369"/>
            <a:ext cx="3933010" cy="149652"/>
            <a:chOff x="4906190" y="3870732"/>
            <a:chExt cx="3933010" cy="166280"/>
          </a:xfrm>
          <a:solidFill>
            <a:srgbClr val="00544A"/>
          </a:solidFill>
        </p:grpSpPr>
        <p:sp>
          <p:nvSpPr>
            <p:cNvPr id="11" name="矩形 10"/>
            <p:cNvSpPr/>
            <p:nvPr/>
          </p:nvSpPr>
          <p:spPr>
            <a:xfrm>
              <a:off x="4906190" y="3870732"/>
              <a:ext cx="166280" cy="166280"/>
            </a:xfrm>
            <a:prstGeom prst="rect">
              <a:avLst/>
            </a:prstGeom>
            <a:solidFill>
              <a:srgbClr val="959AA2"/>
            </a:solidFill>
            <a:ln>
              <a:solidFill>
                <a:srgbClr val="959AA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cxnSp>
          <p:nvCxnSpPr>
            <p:cNvPr id="12" name="直接连接符 11"/>
            <p:cNvCxnSpPr/>
            <p:nvPr/>
          </p:nvCxnSpPr>
          <p:spPr>
            <a:xfrm>
              <a:off x="5072470" y="3941172"/>
              <a:ext cx="3766730" cy="0"/>
            </a:xfrm>
            <a:prstGeom prst="line">
              <a:avLst/>
            </a:prstGeom>
            <a:grpFill/>
            <a:ln>
              <a:solidFill>
                <a:srgbClr val="959AA2"/>
              </a:solidFill>
              <a:prstDash val="sysDot"/>
            </a:ln>
          </p:spPr>
          <p:style>
            <a:lnRef idx="2">
              <a:schemeClr val="accent1">
                <a:shade val="50000"/>
              </a:schemeClr>
            </a:lnRef>
            <a:fillRef idx="1">
              <a:schemeClr val="accent1"/>
            </a:fillRef>
            <a:effectRef idx="0">
              <a:schemeClr val="accent1"/>
            </a:effectRef>
            <a:fontRef idx="minor">
              <a:schemeClr val="lt1"/>
            </a:fontRef>
          </p:style>
        </p:cxnSp>
      </p:grpSp>
      <p:sp>
        <p:nvSpPr>
          <p:cNvPr id="13" name="TextBox 72"/>
          <p:cNvSpPr txBox="1"/>
          <p:nvPr/>
        </p:nvSpPr>
        <p:spPr>
          <a:xfrm>
            <a:off x="4370830" y="1462314"/>
            <a:ext cx="3933010" cy="625171"/>
          </a:xfrm>
          <a:prstGeom prst="rect">
            <a:avLst/>
          </a:prstGeom>
          <a:noFill/>
        </p:spPr>
        <p:txBody>
          <a:bodyPr wrap="square" rtlCol="0">
            <a:spAutoFit/>
          </a:bodyPr>
          <a:lstStyle/>
          <a:p>
            <a:pPr algn="just">
              <a:lnSpc>
                <a:spcPct val="13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US" altLang="zh-CN" sz="1400" dirty="0">
              <a:latin typeface="微软雅黑" panose="020B0503020204020204" pitchFamily="34" charset="-122"/>
              <a:ea typeface="微软雅黑" panose="020B0503020204020204" pitchFamily="34" charset="-122"/>
            </a:endParaRPr>
          </a:p>
        </p:txBody>
      </p:sp>
      <p:sp>
        <p:nvSpPr>
          <p:cNvPr id="14" name="TextBox 73"/>
          <p:cNvSpPr txBox="1"/>
          <p:nvPr/>
        </p:nvSpPr>
        <p:spPr>
          <a:xfrm>
            <a:off x="4370830" y="2602477"/>
            <a:ext cx="3933010" cy="625171"/>
          </a:xfrm>
          <a:prstGeom prst="rect">
            <a:avLst/>
          </a:prstGeom>
          <a:noFill/>
        </p:spPr>
        <p:txBody>
          <a:bodyPr wrap="square" rtlCol="0">
            <a:spAutoFit/>
          </a:bodyPr>
          <a:lstStyle/>
          <a:p>
            <a:pPr algn="just">
              <a:lnSpc>
                <a:spcPct val="13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US" altLang="zh-CN" sz="1400" dirty="0">
              <a:latin typeface="微软雅黑" panose="020B0503020204020204" pitchFamily="34" charset="-122"/>
              <a:ea typeface="微软雅黑" panose="020B0503020204020204" pitchFamily="34" charset="-122"/>
            </a:endParaRPr>
          </a:p>
        </p:txBody>
      </p:sp>
      <p:sp>
        <p:nvSpPr>
          <p:cNvPr id="15" name="TextBox 74"/>
          <p:cNvSpPr txBox="1"/>
          <p:nvPr/>
        </p:nvSpPr>
        <p:spPr>
          <a:xfrm>
            <a:off x="4370830" y="3664857"/>
            <a:ext cx="3933010" cy="625171"/>
          </a:xfrm>
          <a:prstGeom prst="rect">
            <a:avLst/>
          </a:prstGeom>
          <a:noFill/>
        </p:spPr>
        <p:txBody>
          <a:bodyPr wrap="square" rtlCol="0">
            <a:spAutoFit/>
          </a:bodyPr>
          <a:lstStyle/>
          <a:p>
            <a:pPr algn="just">
              <a:lnSpc>
                <a:spcPct val="13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US" altLang="zh-CN" sz="1400" dirty="0">
              <a:latin typeface="微软雅黑" panose="020B0503020204020204" pitchFamily="34" charset="-122"/>
              <a:ea typeface="微软雅黑" panose="020B0503020204020204" pitchFamily="34" charset="-122"/>
            </a:endParaRPr>
          </a:p>
        </p:txBody>
      </p:sp>
      <p:sp>
        <p:nvSpPr>
          <p:cNvPr id="16" name="TextBox 20"/>
          <p:cNvSpPr txBox="1"/>
          <p:nvPr/>
        </p:nvSpPr>
        <p:spPr>
          <a:xfrm>
            <a:off x="907976" y="292746"/>
            <a:ext cx="2067957" cy="460375"/>
          </a:xfrm>
          <a:prstGeom prst="rect">
            <a:avLst/>
          </a:prstGeom>
          <a:noFill/>
        </p:spPr>
        <p:txBody>
          <a:bodyPr wrap="square" rtlCol="0">
            <a:spAutoFit/>
          </a:bodyPr>
          <a:lstStyle/>
          <a:p>
            <a:r>
              <a:rPr lang="zh-CN" altLang="en-US" sz="2400" b="1" dirty="0">
                <a:solidFill>
                  <a:srgbClr val="653E2F"/>
                </a:solidFill>
                <a:latin typeface="方正兰亭准黑_GBK" panose="02000000000000000000" pitchFamily="2" charset="-122"/>
                <a:ea typeface="方正兰亭准黑_GBK" panose="02000000000000000000" pitchFamily="2" charset="-122"/>
              </a:rPr>
              <a:t>完成项目之三</a:t>
            </a:r>
            <a:endParaRPr lang="zh-CN" altLang="en-US" sz="2400" b="1" dirty="0">
              <a:solidFill>
                <a:srgbClr val="653E2F"/>
              </a:solidFill>
              <a:latin typeface="方正兰亭准黑_GBK" panose="02000000000000000000" pitchFamily="2" charset="-122"/>
              <a:ea typeface="方正兰亭准黑_GBK" panose="02000000000000000000" pitchFamily="2" charset="-122"/>
            </a:endParaRPr>
          </a:p>
        </p:txBody>
      </p:sp>
      <p:sp>
        <p:nvSpPr>
          <p:cNvPr id="17" name="矩形 16"/>
          <p:cNvSpPr/>
          <p:nvPr/>
        </p:nvSpPr>
        <p:spPr>
          <a:xfrm>
            <a:off x="334645" y="316865"/>
            <a:ext cx="476250" cy="41275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gency FB" panose="020B0503020202020204" pitchFamily="34" charset="0"/>
              </a:rPr>
              <a:t>03</a:t>
            </a:r>
            <a:endParaRPr lang="zh-CN" altLang="en-US" sz="2000" dirty="0">
              <a:latin typeface="Agency FB" panose="020B0503020202020204" pitchFamily="34" charset="0"/>
            </a:endParaRPr>
          </a:p>
        </p:txBody>
      </p:sp>
      <p:cxnSp>
        <p:nvCxnSpPr>
          <p:cNvPr id="18" name="直接连接符 17"/>
          <p:cNvCxnSpPr/>
          <p:nvPr/>
        </p:nvCxnSpPr>
        <p:spPr>
          <a:xfrm>
            <a:off x="1489402" y="744794"/>
            <a:ext cx="7256207" cy="0"/>
          </a:xfrm>
          <a:prstGeom prst="line">
            <a:avLst/>
          </a:prstGeom>
          <a:ln w="12700">
            <a:solidFill>
              <a:srgbClr val="836049"/>
            </a:solidFill>
          </a:ln>
        </p:spPr>
        <p:style>
          <a:lnRef idx="1">
            <a:schemeClr val="accent1"/>
          </a:lnRef>
          <a:fillRef idx="0">
            <a:schemeClr val="accent1"/>
          </a:fillRef>
          <a:effectRef idx="0">
            <a:schemeClr val="accent1"/>
          </a:effectRef>
          <a:fontRef idx="minor">
            <a:schemeClr val="tx1"/>
          </a:fontRef>
        </p:style>
      </p:cxnSp>
      <p:sp>
        <p:nvSpPr>
          <p:cNvPr id="23" name="任意多边形: 形状 22"/>
          <p:cNvSpPr/>
          <p:nvPr/>
        </p:nvSpPr>
        <p:spPr>
          <a:xfrm>
            <a:off x="859155" y="691470"/>
            <a:ext cx="640080" cy="57208"/>
          </a:xfrm>
          <a:custGeom>
            <a:avLst/>
            <a:gdLst>
              <a:gd name="connsiteX0" fmla="*/ 0 w 640080"/>
              <a:gd name="connsiteY0" fmla="*/ 34335 h 57208"/>
              <a:gd name="connsiteX1" fmla="*/ 121920 w 640080"/>
              <a:gd name="connsiteY1" fmla="*/ 5760 h 57208"/>
              <a:gd name="connsiteX2" fmla="*/ 169545 w 640080"/>
              <a:gd name="connsiteY2" fmla="*/ 57195 h 57208"/>
              <a:gd name="connsiteX3" fmla="*/ 287655 w 640080"/>
              <a:gd name="connsiteY3" fmla="*/ 45 h 57208"/>
              <a:gd name="connsiteX4" fmla="*/ 392430 w 640080"/>
              <a:gd name="connsiteY4" fmla="*/ 47670 h 57208"/>
              <a:gd name="connsiteX5" fmla="*/ 640080 w 640080"/>
              <a:gd name="connsiteY5" fmla="*/ 51480 h 5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 h="57208">
                <a:moveTo>
                  <a:pt x="0" y="34335"/>
                </a:moveTo>
                <a:cubicBezTo>
                  <a:pt x="46831" y="18142"/>
                  <a:pt x="93663" y="1950"/>
                  <a:pt x="121920" y="5760"/>
                </a:cubicBezTo>
                <a:cubicBezTo>
                  <a:pt x="150177" y="9570"/>
                  <a:pt x="141923" y="58147"/>
                  <a:pt x="169545" y="57195"/>
                </a:cubicBezTo>
                <a:cubicBezTo>
                  <a:pt x="197167" y="56243"/>
                  <a:pt x="250508" y="1632"/>
                  <a:pt x="287655" y="45"/>
                </a:cubicBezTo>
                <a:cubicBezTo>
                  <a:pt x="324802" y="-1542"/>
                  <a:pt x="333693" y="39098"/>
                  <a:pt x="392430" y="47670"/>
                </a:cubicBezTo>
                <a:cubicBezTo>
                  <a:pt x="451168" y="56243"/>
                  <a:pt x="545624" y="53861"/>
                  <a:pt x="640080" y="51480"/>
                </a:cubicBezTo>
              </a:path>
            </a:pathLst>
          </a:custGeom>
          <a:noFill/>
          <a:ln>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1 (2)"/>
          <p:cNvPicPr>
            <a:picLocks noChangeAspect="1"/>
          </p:cNvPicPr>
          <p:nvPr/>
        </p:nvPicPr>
        <p:blipFill>
          <a:blip r:embed="rId1"/>
          <a:stretch>
            <a:fillRect/>
          </a:stretch>
        </p:blipFill>
        <p:spPr>
          <a:xfrm>
            <a:off x="662940" y="1275080"/>
            <a:ext cx="3056255" cy="20612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
                                        <p:tgtEl>
                                          <p:spTgt spid="2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300"/>
                                        <p:tgtEl>
                                          <p:spTgt spid="18"/>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400" fill="hold"/>
                                        <p:tgtEl>
                                          <p:spTgt spid="17"/>
                                        </p:tgtEl>
                                        <p:attrNameLst>
                                          <p:attrName>ppt_x</p:attrName>
                                        </p:attrNameLst>
                                      </p:cBhvr>
                                      <p:tavLst>
                                        <p:tav tm="0">
                                          <p:val>
                                            <p:strVal val="0-#ppt_w/2"/>
                                          </p:val>
                                        </p:tav>
                                        <p:tav tm="100000">
                                          <p:val>
                                            <p:strVal val="#ppt_x"/>
                                          </p:val>
                                        </p:tav>
                                      </p:tavLst>
                                    </p:anim>
                                    <p:anim calcmode="lin" valueType="num">
                                      <p:cBhvr additive="base">
                                        <p:cTn id="21" dur="400" fill="hold"/>
                                        <p:tgtEl>
                                          <p:spTgt spid="17"/>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grpId="0" nodeType="afterEffect">
                                  <p:stCondLst>
                                    <p:cond delay="0"/>
                                  </p:stCondLst>
                                  <p:iterate type="wd">
                                    <p:tmPct val="10000"/>
                                  </p:iterate>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400" fill="hold"/>
                                        <p:tgtEl>
                                          <p:spTgt spid="16"/>
                                        </p:tgtEl>
                                        <p:attrNameLst>
                                          <p:attrName>ppt_x</p:attrName>
                                        </p:attrNameLst>
                                      </p:cBhvr>
                                      <p:tavLst>
                                        <p:tav tm="0">
                                          <p:val>
                                            <p:strVal val="0-#ppt_w/2"/>
                                          </p:val>
                                        </p:tav>
                                        <p:tav tm="100000">
                                          <p:val>
                                            <p:strVal val="#ppt_x"/>
                                          </p:val>
                                        </p:tav>
                                      </p:tavLst>
                                    </p:anim>
                                    <p:anim calcmode="lin" valueType="num">
                                      <p:cBhvr additive="base">
                                        <p:cTn id="26" dur="400" fill="hold"/>
                                        <p:tgtEl>
                                          <p:spTgt spid="16"/>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par>
                          <p:cTn id="31" fill="hold">
                            <p:stCondLst>
                              <p:cond delay="2500"/>
                            </p:stCondLst>
                            <p:childTnLst>
                              <p:par>
                                <p:cTn id="32" presetID="22" presetClass="entr" presetSubtype="8"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par>
                          <p:cTn id="35" fill="hold">
                            <p:stCondLst>
                              <p:cond delay="3000"/>
                            </p:stCondLst>
                            <p:childTnLst>
                              <p:par>
                                <p:cTn id="36" presetID="16" presetClass="entr" presetSubtype="21"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par>
                          <p:cTn id="39" fill="hold">
                            <p:stCondLst>
                              <p:cond delay="3500"/>
                            </p:stCondLst>
                            <p:childTnLst>
                              <p:par>
                                <p:cTn id="40" presetID="22" presetClass="entr" presetSubtype="8"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par>
                          <p:cTn id="43" fill="hold">
                            <p:stCondLst>
                              <p:cond delay="4000"/>
                            </p:stCondLst>
                            <p:childTnLst>
                              <p:par>
                                <p:cTn id="44" presetID="16" presetClass="entr" presetSubtype="21"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par>
                          <p:cTn id="51" fill="hold">
                            <p:stCondLst>
                              <p:cond delay="5000"/>
                            </p:stCondLst>
                            <p:childTnLst>
                              <p:par>
                                <p:cTn id="52" presetID="16" presetClass="entr" presetSubtype="21"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3" grpId="0"/>
      <p:bldP spid="14" grpId="0"/>
      <p:bldP spid="15" grpId="0"/>
      <p:bldP spid="16" grpId="0"/>
      <p:bldP spid="17" grpId="0" bldLvl="0" animBg="1"/>
      <p:bldP spid="2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图片 1" descr="1 (4)"/>
          <p:cNvPicPr>
            <a:picLocks noChangeAspect="1"/>
          </p:cNvPicPr>
          <p:nvPr/>
        </p:nvPicPr>
        <p:blipFill>
          <a:blip r:embed="rId1"/>
          <a:stretch>
            <a:fillRect/>
          </a:stretch>
        </p:blipFill>
        <p:spPr>
          <a:xfrm>
            <a:off x="0" y="635"/>
            <a:ext cx="8976995" cy="5039995"/>
          </a:xfrm>
          <a:prstGeom prst="rect">
            <a:avLst/>
          </a:prstGeom>
        </p:spPr>
      </p:pic>
      <p:sp>
        <p:nvSpPr>
          <p:cNvPr id="10" name="矩形 9"/>
          <p:cNvSpPr/>
          <p:nvPr/>
        </p:nvSpPr>
        <p:spPr>
          <a:xfrm>
            <a:off x="2662177" y="0"/>
            <a:ext cx="6788773" cy="5040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1223729" y="1423986"/>
            <a:ext cx="7334632" cy="2901612"/>
          </a:xfrm>
          <a:prstGeom prst="rect">
            <a:avLst/>
          </a:prstGeom>
          <a:solidFill>
            <a:srgbClr val="836049"/>
          </a:solidFill>
          <a:ln>
            <a:solidFill>
              <a:srgbClr val="836049"/>
            </a:solidFill>
          </a:ln>
          <a:effectLst>
            <a:outerShdw blurRad="50800" dist="38100" dir="5400000" algn="t" rotWithShape="0">
              <a:prstClr val="black">
                <a:alpha val="20000"/>
              </a:prstClr>
            </a:outerShdw>
          </a:effectLst>
        </p:spPr>
        <p:txBody>
          <a:bodyPr vert="horz" wrap="square" lIns="72009" tIns="36005" rIns="72009" bIns="36005" numCol="1" anchor="t" anchorCtr="0" compatLnSpc="1"/>
          <a:lstStyle/>
          <a:p>
            <a:endParaRPr lang="zh-CN" altLang="en-US" sz="1890" dirty="0">
              <a:ea typeface="微软雅黑" panose="020B0503020204020204" pitchFamily="34" charset="-122"/>
              <a:sym typeface="Arial" panose="020B0604020202020204" pitchFamily="34" charset="0"/>
            </a:endParaRPr>
          </a:p>
        </p:txBody>
      </p:sp>
      <p:sp>
        <p:nvSpPr>
          <p:cNvPr id="31" name="TextBox 18"/>
          <p:cNvSpPr>
            <a:spLocks noChangeArrowheads="1"/>
          </p:cNvSpPr>
          <p:nvPr/>
        </p:nvSpPr>
        <p:spPr bwMode="auto">
          <a:xfrm>
            <a:off x="1424944" y="657164"/>
            <a:ext cx="1271073" cy="743256"/>
          </a:xfrm>
          <a:prstGeom prst="rect">
            <a:avLst/>
          </a:prstGeom>
          <a:noFill/>
          <a:ln w="9525">
            <a:noFill/>
            <a:bevel/>
          </a:ln>
        </p:spPr>
        <p:txBody>
          <a:bodyPr wrap="none" lIns="95990" tIns="47994" rIns="95990" bIns="47994">
            <a:spAutoFit/>
          </a:bodyPr>
          <a:lstStyle/>
          <a:p>
            <a:pPr defTabSz="960120">
              <a:defRPr/>
            </a:pPr>
            <a:r>
              <a:rPr lang="zh-CN" altLang="en-US" sz="4200" kern="0" dirty="0">
                <a:solidFill>
                  <a:schemeClr val="bg1"/>
                </a:solidFill>
                <a:ea typeface="微软雅黑" panose="020B0503020204020204" pitchFamily="34" charset="-122"/>
                <a:sym typeface="Arial" panose="020B0604020202020204" pitchFamily="34" charset="0"/>
              </a:rPr>
              <a:t>前言</a:t>
            </a:r>
            <a:endParaRPr lang="zh-CN" altLang="en-US" sz="1890" kern="0" dirty="0">
              <a:solidFill>
                <a:schemeClr val="bg1"/>
              </a:solidFill>
              <a:ea typeface="微软雅黑" panose="020B0503020204020204" pitchFamily="34" charset="-122"/>
              <a:sym typeface="Arial" panose="020B0604020202020204" pitchFamily="34" charset="0"/>
            </a:endParaRPr>
          </a:p>
        </p:txBody>
      </p:sp>
      <p:sp>
        <p:nvSpPr>
          <p:cNvPr id="32" name="前言"/>
          <p:cNvSpPr>
            <a:spLocks noChangeArrowheads="1"/>
          </p:cNvSpPr>
          <p:nvPr/>
        </p:nvSpPr>
        <p:spPr bwMode="auto">
          <a:xfrm>
            <a:off x="2645606" y="947874"/>
            <a:ext cx="1742356" cy="452407"/>
          </a:xfrm>
          <a:prstGeom prst="rect">
            <a:avLst/>
          </a:prstGeom>
          <a:noFill/>
          <a:ln w="9525">
            <a:noFill/>
            <a:bevel/>
          </a:ln>
        </p:spPr>
        <p:txBody>
          <a:bodyPr wrap="none" lIns="95990" tIns="47994" rIns="95990" bIns="47994">
            <a:spAutoFit/>
          </a:bodyPr>
          <a:lstStyle/>
          <a:p>
            <a:pPr algn="ctr"/>
            <a:r>
              <a:rPr lang="en-US" altLang="zh-CN" sz="2310" dirty="0">
                <a:solidFill>
                  <a:srgbClr val="653E2F"/>
                </a:solidFill>
                <a:ea typeface="微软雅黑" panose="020B0503020204020204" pitchFamily="34" charset="-122"/>
                <a:sym typeface="Arial" panose="020B0604020202020204" pitchFamily="34" charset="0"/>
              </a:rPr>
              <a:t>Introduction</a:t>
            </a:r>
            <a:endParaRPr lang="en-US" altLang="zh-CN" sz="2310" dirty="0">
              <a:solidFill>
                <a:srgbClr val="653E2F"/>
              </a:solidFill>
              <a:ea typeface="微软雅黑" panose="020B0503020204020204" pitchFamily="34" charset="-122"/>
              <a:sym typeface="Arial" panose="020B0604020202020204" pitchFamily="34" charset="0"/>
            </a:endParaRPr>
          </a:p>
        </p:txBody>
      </p:sp>
      <p:sp>
        <p:nvSpPr>
          <p:cNvPr id="34" name="Rectangle 11"/>
          <p:cNvSpPr>
            <a:spLocks noChangeArrowheads="1"/>
          </p:cNvSpPr>
          <p:nvPr/>
        </p:nvSpPr>
        <p:spPr bwMode="auto">
          <a:xfrm>
            <a:off x="1421094" y="1667464"/>
            <a:ext cx="6730162" cy="2398395"/>
          </a:xfrm>
          <a:prstGeom prst="rect">
            <a:avLst/>
          </a:prstGeom>
          <a:noFill/>
          <a:ln w="9525" cap="flat" cmpd="sng">
            <a:noFill/>
            <a:beve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6180" tIns="38090" rIns="76180" bIns="38090">
            <a:spAutoFit/>
          </a:bodyP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eaLnBrk="0" hangingPunct="0">
              <a:lnSpc>
                <a:spcPct val="150000"/>
              </a:lnSpc>
            </a:pPr>
            <a:r>
              <a:rPr lang="zh-CN" altLang="en-US" sz="1260" dirty="0">
                <a:solidFill>
                  <a:schemeClr val="bg1"/>
                </a:solidFill>
                <a:ea typeface="微软雅黑" panose="020B0503020204020204" pitchFamily="34" charset="-122"/>
                <a:sym typeface="Arial" panose="020B0604020202020204" pitchFamily="34" charset="0"/>
              </a:rPr>
              <a:t>       岁月流转，时光飞逝，转眼间</a:t>
            </a:r>
            <a:r>
              <a:rPr lang="en-US" altLang="zh-CN" sz="1260" dirty="0" smtClean="0">
                <a:solidFill>
                  <a:schemeClr val="bg1"/>
                </a:solidFill>
                <a:ea typeface="微软雅黑" panose="020B0503020204020204" pitchFamily="34" charset="-122"/>
                <a:sym typeface="Arial" panose="020B0604020202020204" pitchFamily="34" charset="0"/>
              </a:rPr>
              <a:t>2020</a:t>
            </a:r>
            <a:r>
              <a:rPr lang="zh-CN" altLang="en-US" sz="1260" dirty="0" smtClean="0">
                <a:solidFill>
                  <a:schemeClr val="bg1"/>
                </a:solidFill>
                <a:ea typeface="微软雅黑" panose="020B0503020204020204" pitchFamily="34" charset="-122"/>
                <a:sym typeface="Arial" panose="020B0604020202020204" pitchFamily="34" charset="0"/>
              </a:rPr>
              <a:t>年</a:t>
            </a:r>
            <a:r>
              <a:rPr lang="zh-CN" altLang="en-US" sz="1260" dirty="0">
                <a:solidFill>
                  <a:schemeClr val="bg1"/>
                </a:solidFill>
                <a:ea typeface="微软雅黑" panose="020B0503020204020204" pitchFamily="34" charset="-122"/>
                <a:sym typeface="Arial" panose="020B0604020202020204" pitchFamily="34" charset="0"/>
              </a:rPr>
              <a:t>的工作又过去了。</a:t>
            </a:r>
            <a:endParaRPr lang="zh-CN" altLang="en-US" sz="1260" dirty="0">
              <a:solidFill>
                <a:schemeClr val="bg1"/>
              </a:solidFill>
              <a:ea typeface="微软雅黑" panose="020B0503020204020204" pitchFamily="34" charset="-122"/>
              <a:sym typeface="Arial" panose="020B0604020202020204" pitchFamily="34" charset="0"/>
            </a:endParaRPr>
          </a:p>
          <a:p>
            <a:pPr eaLnBrk="0" hangingPunct="0">
              <a:lnSpc>
                <a:spcPct val="150000"/>
              </a:lnSpc>
            </a:pPr>
            <a:r>
              <a:rPr lang="zh-CN" altLang="en-US" sz="1260" dirty="0">
                <a:solidFill>
                  <a:schemeClr val="bg1"/>
                </a:solidFill>
                <a:ea typeface="微软雅黑" panose="020B0503020204020204" pitchFamily="34" charset="-122"/>
                <a:sym typeface="Arial" panose="020B0604020202020204" pitchFamily="34" charset="0"/>
              </a:rPr>
              <a:t>       回首过去年的工作，经过全体领导及员工的共同努力，公司经营业绩保持良好，行业地位、社会形象日渐提升，各项工作全面发展。今年，面对经济下行所带来的影响，公司上下团结一致，奋力拼搏，打了一场漂亮的安全效益翻身仗。我们不仅在上半年实现了扭亏为赢，而且全年销售收入突破了</a:t>
            </a:r>
            <a:r>
              <a:rPr lang="en-US" altLang="zh-CN" sz="1260" dirty="0">
                <a:solidFill>
                  <a:schemeClr val="bg1"/>
                </a:solidFill>
                <a:ea typeface="微软雅黑" panose="020B0503020204020204" pitchFamily="34" charset="-122"/>
                <a:sym typeface="Arial" panose="020B0604020202020204" pitchFamily="34" charset="0"/>
              </a:rPr>
              <a:t>3</a:t>
            </a:r>
            <a:r>
              <a:rPr lang="zh-CN" altLang="en-US" sz="1260" dirty="0">
                <a:solidFill>
                  <a:schemeClr val="bg1"/>
                </a:solidFill>
                <a:ea typeface="微软雅黑" panose="020B0503020204020204" pitchFamily="34" charset="-122"/>
                <a:sym typeface="Arial" panose="020B0604020202020204" pitchFamily="34" charset="0"/>
              </a:rPr>
              <a:t>亿元，标志着公司迈上了一个新台阶，步入了一个新的发展阶段。</a:t>
            </a:r>
            <a:endParaRPr lang="zh-CN" altLang="en-US" sz="1260" dirty="0">
              <a:solidFill>
                <a:schemeClr val="bg1"/>
              </a:solidFill>
              <a:ea typeface="微软雅黑" panose="020B0503020204020204" pitchFamily="34" charset="-122"/>
              <a:sym typeface="Arial" panose="020B0604020202020204" pitchFamily="34" charset="0"/>
            </a:endParaRPr>
          </a:p>
          <a:p>
            <a:pPr eaLnBrk="0" hangingPunct="0">
              <a:lnSpc>
                <a:spcPct val="150000"/>
              </a:lnSpc>
            </a:pPr>
            <a:r>
              <a:rPr lang="zh-CN" altLang="en-US" sz="1260" dirty="0">
                <a:solidFill>
                  <a:schemeClr val="bg1"/>
                </a:solidFill>
                <a:ea typeface="微软雅黑" panose="020B0503020204020204" pitchFamily="34" charset="-122"/>
                <a:sym typeface="Arial" panose="020B0604020202020204" pitchFamily="34" charset="0"/>
              </a:rPr>
              <a:t>       新起点、新希望。站在</a:t>
            </a:r>
            <a:r>
              <a:rPr lang="en-US" altLang="zh-CN" sz="1260" dirty="0">
                <a:solidFill>
                  <a:schemeClr val="bg1"/>
                </a:solidFill>
                <a:ea typeface="微软雅黑" panose="020B0503020204020204" pitchFamily="34" charset="-122"/>
                <a:sym typeface="Arial" panose="020B0604020202020204" pitchFamily="34" charset="0"/>
              </a:rPr>
              <a:t>2020</a:t>
            </a:r>
            <a:r>
              <a:rPr lang="zh-CN" altLang="en-US" sz="1260" dirty="0">
                <a:solidFill>
                  <a:schemeClr val="bg1"/>
                </a:solidFill>
                <a:ea typeface="微软雅黑" panose="020B0503020204020204" pitchFamily="34" charset="-122"/>
                <a:sym typeface="Arial" panose="020B0604020202020204" pitchFamily="34" charset="0"/>
              </a:rPr>
              <a:t>年的起点，我们将继承和发扬过去工作中存在的优点，汲取经验，摒弃不足，满怀信心，以更清醒的头脑、更旺盛的斗志、更奋发的姿态和更充沛的干劲，向我们的既定目标进发！</a:t>
            </a:r>
            <a:endParaRPr lang="zh-CN" altLang="en-US" sz="1260" dirty="0">
              <a:solidFill>
                <a:schemeClr val="bg1"/>
              </a:solidFill>
              <a:ea typeface="微软雅黑" panose="020B0503020204020204" pitchFamily="34" charset="-122"/>
              <a:sym typeface="Arial" panose="020B0604020202020204" pitchFamily="34" charset="0"/>
            </a:endParaRPr>
          </a:p>
        </p:txBody>
      </p:sp>
      <p:pic>
        <p:nvPicPr>
          <p:cNvPr id="3" name="图片 2" descr="未标题-1_画板 1_画板 1"/>
          <p:cNvPicPr>
            <a:picLocks noChangeAspect="1"/>
          </p:cNvPicPr>
          <p:nvPr/>
        </p:nvPicPr>
        <p:blipFill>
          <a:blip r:embed="rId2"/>
          <a:stretch>
            <a:fillRect/>
          </a:stretch>
        </p:blipFill>
        <p:spPr>
          <a:xfrm>
            <a:off x="8313420" y="55880"/>
            <a:ext cx="685800" cy="711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14:presetBounceEnd="2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20000">
                                          <p:cBhvr additive="base">
                                            <p:cTn id="7" dur="500" fill="hold"/>
                                            <p:tgtEl>
                                              <p:spTgt spid="30"/>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32"/>
                                            </p:tgtEl>
                                            <p:attrNameLst>
                                              <p:attrName>style.visibility</p:attrName>
                                            </p:attrNameLst>
                                          </p:cBhvr>
                                          <p:to>
                                            <p:strVal val="visible"/>
                                          </p:to>
                                        </p:set>
                                        <p:animEffect transition="in" filter="fade">
                                          <p:cBhvr>
                                            <p:cTn id="18" dur="300"/>
                                            <p:tgtEl>
                                              <p:spTgt spid="32"/>
                                            </p:tgtEl>
                                          </p:cBhvr>
                                        </p:animEffect>
                                      </p:childTnLst>
                                    </p:cTn>
                                  </p:par>
                                </p:childTnLst>
                              </p:cTn>
                            </p:par>
                            <p:par>
                              <p:cTn id="19" fill="hold">
                                <p:stCondLst>
                                  <p:cond delay="1629"/>
                                </p:stCondLst>
                                <p:childTnLst>
                                  <p:par>
                                    <p:cTn id="20" presetID="10" presetClass="entr" presetSubtype="0" fill="hold" grpId="0" nodeType="afterEffect">
                                      <p:stCondLst>
                                        <p:cond delay="0"/>
                                      </p:stCondLst>
                                      <p:iterate type="lt">
                                        <p:tmPct val="10000"/>
                                      </p:iterate>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P spid="31" grpId="0"/>
          <p:bldP spid="32" grpId="0"/>
          <p:bldP spid="34"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32"/>
                                            </p:tgtEl>
                                            <p:attrNameLst>
                                              <p:attrName>style.visibility</p:attrName>
                                            </p:attrNameLst>
                                          </p:cBhvr>
                                          <p:to>
                                            <p:strVal val="visible"/>
                                          </p:to>
                                        </p:set>
                                        <p:animEffect transition="in" filter="fade">
                                          <p:cBhvr>
                                            <p:cTn id="18" dur="300"/>
                                            <p:tgtEl>
                                              <p:spTgt spid="32"/>
                                            </p:tgtEl>
                                          </p:cBhvr>
                                        </p:animEffect>
                                      </p:childTnLst>
                                    </p:cTn>
                                  </p:par>
                                </p:childTnLst>
                              </p:cTn>
                            </p:par>
                            <p:par>
                              <p:cTn id="19" fill="hold">
                                <p:stCondLst>
                                  <p:cond delay="1629"/>
                                </p:stCondLst>
                                <p:childTnLst>
                                  <p:par>
                                    <p:cTn id="20" presetID="10" presetClass="entr" presetSubtype="0" fill="hold" grpId="0" nodeType="afterEffect">
                                      <p:stCondLst>
                                        <p:cond delay="0"/>
                                      </p:stCondLst>
                                      <p:iterate type="lt">
                                        <p:tmPct val="10000"/>
                                      </p:iterate>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P spid="31" grpId="0"/>
          <p:bldP spid="32" grpId="0"/>
          <p:bldP spid="34" grpId="0" bldLvl="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732405" y="3281680"/>
            <a:ext cx="1043305" cy="0"/>
          </a:xfrm>
          <a:prstGeom prst="line">
            <a:avLst/>
          </a:prstGeom>
          <a:solidFill>
            <a:srgbClr val="53585F"/>
          </a:solidFill>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2705100" y="3246120"/>
            <a:ext cx="69215" cy="71120"/>
          </a:xfrm>
          <a:prstGeom prst="ellipse">
            <a:avLst/>
          </a:prstGeom>
          <a:solidFill>
            <a:srgbClr val="535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6" name="等腰三角形 22"/>
          <p:cNvSpPr>
            <a:spLocks noChangeArrowheads="1"/>
          </p:cNvSpPr>
          <p:nvPr/>
        </p:nvSpPr>
        <p:spPr bwMode="auto">
          <a:xfrm>
            <a:off x="3525520" y="1597025"/>
            <a:ext cx="2011680" cy="1389380"/>
          </a:xfrm>
          <a:prstGeom prst="triangle">
            <a:avLst>
              <a:gd name="adj" fmla="val 50000"/>
            </a:avLst>
          </a:prstGeom>
          <a:solidFill>
            <a:srgbClr val="836049"/>
          </a:solidFill>
          <a:ln w="12700" cap="flat" cmpd="sng">
            <a:solidFill>
              <a:schemeClr val="bg1"/>
            </a:solidFill>
            <a:bevel/>
          </a:ln>
        </p:spPr>
        <p:txBody>
          <a:bodyPr anchor="ctr"/>
          <a:lstStyle/>
          <a:p>
            <a:pPr algn="ctr"/>
            <a:endParaRPr lang="zh-CN" altLang="zh-CN" sz="975">
              <a:solidFill>
                <a:schemeClr val="bg1"/>
              </a:solidFill>
              <a:latin typeface="宋体" panose="02010600030101010101" pitchFamily="2" charset="-122"/>
              <a:sym typeface="宋体" panose="02010600030101010101" pitchFamily="2" charset="-122"/>
            </a:endParaRPr>
          </a:p>
        </p:txBody>
      </p:sp>
      <p:sp>
        <p:nvSpPr>
          <p:cNvPr id="7" name="文本框 23"/>
          <p:cNvSpPr>
            <a:spLocks noChangeArrowheads="1"/>
          </p:cNvSpPr>
          <p:nvPr/>
        </p:nvSpPr>
        <p:spPr bwMode="auto">
          <a:xfrm>
            <a:off x="4201795" y="2165350"/>
            <a:ext cx="659130" cy="578485"/>
          </a:xfrm>
          <a:prstGeom prst="rect">
            <a:avLst/>
          </a:prstGeom>
          <a:solidFill>
            <a:srgbClr val="83604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160" dirty="0">
                <a:solidFill>
                  <a:schemeClr val="bg1"/>
                </a:solidFill>
                <a:latin typeface="微软雅黑" panose="020B0503020204020204" pitchFamily="34" charset="-122"/>
                <a:ea typeface="微软雅黑" panose="020B0503020204020204" pitchFamily="34" charset="-122"/>
              </a:rPr>
              <a:t>02</a:t>
            </a:r>
            <a:endParaRPr lang="zh-CN" altLang="en-US" sz="3160" dirty="0">
              <a:solidFill>
                <a:schemeClr val="bg1"/>
              </a:solidFill>
              <a:latin typeface="微软雅黑" panose="020B0503020204020204" pitchFamily="34" charset="-122"/>
              <a:ea typeface="微软雅黑" panose="020B0503020204020204" pitchFamily="34" charset="-122"/>
            </a:endParaRPr>
          </a:p>
        </p:txBody>
      </p:sp>
      <p:sp>
        <p:nvSpPr>
          <p:cNvPr id="9" name="等腰三角形 25"/>
          <p:cNvSpPr>
            <a:spLocks noChangeArrowheads="1"/>
          </p:cNvSpPr>
          <p:nvPr/>
        </p:nvSpPr>
        <p:spPr bwMode="auto">
          <a:xfrm flipH="1" flipV="1">
            <a:off x="3525520" y="3028315"/>
            <a:ext cx="2011680" cy="1389380"/>
          </a:xfrm>
          <a:prstGeom prst="triangle">
            <a:avLst>
              <a:gd name="adj" fmla="val 50000"/>
            </a:avLst>
          </a:prstGeom>
          <a:solidFill>
            <a:srgbClr val="53585F"/>
          </a:solidFill>
          <a:ln w="12700" cap="flat" cmpd="sng">
            <a:solidFill>
              <a:schemeClr val="bg1"/>
            </a:solidFill>
            <a:bevel/>
          </a:ln>
        </p:spPr>
        <p:txBody>
          <a:bodyPr anchor="ctr"/>
          <a:lstStyle/>
          <a:p>
            <a:pPr algn="ctr"/>
            <a:endParaRPr lang="zh-CN" altLang="zh-CN" sz="975">
              <a:solidFill>
                <a:schemeClr val="bg1"/>
              </a:solidFill>
              <a:latin typeface="宋体" panose="02010600030101010101" pitchFamily="2" charset="-122"/>
              <a:sym typeface="宋体" panose="02010600030101010101" pitchFamily="2" charset="-122"/>
            </a:endParaRPr>
          </a:p>
        </p:txBody>
      </p:sp>
      <p:sp>
        <p:nvSpPr>
          <p:cNvPr id="10" name="文本框 26"/>
          <p:cNvSpPr>
            <a:spLocks noChangeArrowheads="1"/>
          </p:cNvSpPr>
          <p:nvPr/>
        </p:nvSpPr>
        <p:spPr bwMode="auto">
          <a:xfrm>
            <a:off x="4201795" y="3204845"/>
            <a:ext cx="659130" cy="578485"/>
          </a:xfrm>
          <a:prstGeom prst="rect">
            <a:avLst/>
          </a:prstGeom>
          <a:solidFill>
            <a:srgbClr val="53585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160" dirty="0">
                <a:solidFill>
                  <a:schemeClr val="bg1"/>
                </a:solidFill>
                <a:latin typeface="微软雅黑" panose="020B0503020204020204" pitchFamily="34" charset="-122"/>
                <a:ea typeface="微软雅黑" panose="020B0503020204020204" pitchFamily="34" charset="-122"/>
              </a:rPr>
              <a:t>03</a:t>
            </a:r>
            <a:endParaRPr lang="zh-CN" altLang="en-US" sz="3160" dirty="0">
              <a:solidFill>
                <a:schemeClr val="bg1"/>
              </a:solidFill>
              <a:latin typeface="微软雅黑" panose="020B0503020204020204" pitchFamily="34" charset="-122"/>
              <a:ea typeface="微软雅黑" panose="020B0503020204020204" pitchFamily="34" charset="-122"/>
            </a:endParaRPr>
          </a:p>
        </p:txBody>
      </p:sp>
      <p:sp>
        <p:nvSpPr>
          <p:cNvPr id="12" name="等腰三角形 28"/>
          <p:cNvSpPr>
            <a:spLocks noChangeArrowheads="1"/>
          </p:cNvSpPr>
          <p:nvPr/>
        </p:nvSpPr>
        <p:spPr bwMode="auto">
          <a:xfrm>
            <a:off x="4573270" y="3028315"/>
            <a:ext cx="2010410" cy="1389380"/>
          </a:xfrm>
          <a:prstGeom prst="triangle">
            <a:avLst>
              <a:gd name="adj" fmla="val 50000"/>
            </a:avLst>
          </a:prstGeom>
          <a:solidFill>
            <a:srgbClr val="959AA2"/>
          </a:solidFill>
          <a:ln w="12700" cap="flat" cmpd="sng">
            <a:solidFill>
              <a:schemeClr val="bg1"/>
            </a:solidFill>
            <a:bevel/>
          </a:ln>
        </p:spPr>
        <p:txBody>
          <a:bodyPr anchor="ctr"/>
          <a:lstStyle/>
          <a:p>
            <a:pPr algn="ctr"/>
            <a:endParaRPr lang="zh-CN" altLang="zh-CN" sz="975" dirty="0">
              <a:solidFill>
                <a:schemeClr val="bg1"/>
              </a:solidFill>
              <a:latin typeface="宋体" panose="02010600030101010101" pitchFamily="2" charset="-122"/>
              <a:sym typeface="宋体" panose="02010600030101010101" pitchFamily="2" charset="-122"/>
            </a:endParaRPr>
          </a:p>
        </p:txBody>
      </p:sp>
      <p:sp>
        <p:nvSpPr>
          <p:cNvPr id="13" name="文本框 29"/>
          <p:cNvSpPr>
            <a:spLocks noChangeArrowheads="1"/>
          </p:cNvSpPr>
          <p:nvPr/>
        </p:nvSpPr>
        <p:spPr bwMode="auto">
          <a:xfrm>
            <a:off x="5271135" y="3538220"/>
            <a:ext cx="614045" cy="533400"/>
          </a:xfrm>
          <a:prstGeom prst="rect">
            <a:avLst/>
          </a:prstGeom>
          <a:solidFill>
            <a:srgbClr val="959AA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65" dirty="0">
                <a:solidFill>
                  <a:schemeClr val="bg1"/>
                </a:solidFill>
                <a:latin typeface="微软雅黑" panose="020B0503020204020204" pitchFamily="34" charset="-122"/>
                <a:ea typeface="微软雅黑" panose="020B0503020204020204" pitchFamily="34" charset="-122"/>
              </a:rPr>
              <a:t>04</a:t>
            </a:r>
            <a:endParaRPr lang="zh-CN" altLang="en-US" sz="2865" dirty="0">
              <a:solidFill>
                <a:schemeClr val="bg1"/>
              </a:solidFill>
              <a:latin typeface="微软雅黑" panose="020B0503020204020204" pitchFamily="34" charset="-122"/>
              <a:ea typeface="微软雅黑" panose="020B0503020204020204" pitchFamily="34" charset="-122"/>
            </a:endParaRPr>
          </a:p>
        </p:txBody>
      </p:sp>
      <p:sp>
        <p:nvSpPr>
          <p:cNvPr id="15" name="TextBox 18"/>
          <p:cNvSpPr txBox="1"/>
          <p:nvPr/>
        </p:nvSpPr>
        <p:spPr>
          <a:xfrm>
            <a:off x="827405" y="2129790"/>
            <a:ext cx="1984375" cy="467995"/>
          </a:xfrm>
          <a:prstGeom prst="rect">
            <a:avLst/>
          </a:prstGeom>
          <a:noFill/>
        </p:spPr>
        <p:txBody>
          <a:bodyPr wrap="square" lIns="67182" tIns="33591" rIns="67182" bIns="33591" rtlCol="0">
            <a:spAutoFit/>
          </a:bodyPr>
          <a:lstStyle/>
          <a:p>
            <a:pPr>
              <a:lnSpc>
                <a:spcPct val="13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zh-CN" altLang="en-US" sz="95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7" name="圆角矩形 22"/>
          <p:cNvSpPr/>
          <p:nvPr/>
        </p:nvSpPr>
        <p:spPr>
          <a:xfrm>
            <a:off x="895350" y="1591945"/>
            <a:ext cx="832485" cy="403860"/>
          </a:xfrm>
          <a:prstGeom prst="roundRect">
            <a:avLst/>
          </a:prstGeom>
          <a:solidFill>
            <a:srgbClr val="95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18" name="TextBox 23"/>
          <p:cNvSpPr txBox="1"/>
          <p:nvPr/>
        </p:nvSpPr>
        <p:spPr>
          <a:xfrm>
            <a:off x="825500" y="1577340"/>
            <a:ext cx="1064260" cy="369570"/>
          </a:xfrm>
          <a:prstGeom prst="rect">
            <a:avLst/>
          </a:prstGeom>
          <a:noFill/>
        </p:spPr>
        <p:txBody>
          <a:bodyPr wrap="square" lIns="67182" tIns="0" rIns="67182" bIns="0" rtlCol="0" anchor="t">
            <a:spAutoFit/>
          </a:bodyPr>
          <a:lstStyle/>
          <a:p>
            <a:pPr>
              <a:lnSpc>
                <a:spcPct val="150000"/>
              </a:lnSpc>
            </a:pPr>
            <a:r>
              <a:rPr lang="zh-CN" altLang="en-US" sz="1600" dirty="0">
                <a:solidFill>
                  <a:schemeClr val="bg1"/>
                </a:solidFill>
                <a:latin typeface="方正黑体_GBK" pitchFamily="65" charset="-122"/>
                <a:ea typeface="方正黑体_GBK" pitchFamily="65" charset="-122"/>
                <a:cs typeface="华文黑体" panose="02010600030101010101" pitchFamily="2" charset="-122"/>
              </a:rPr>
              <a:t>项目名称</a:t>
            </a:r>
            <a:endParaRPr lang="zh-CN" altLang="en-US" sz="1600" dirty="0">
              <a:solidFill>
                <a:schemeClr val="bg1"/>
              </a:solidFill>
              <a:latin typeface="方正黑体_GBK" pitchFamily="65" charset="-122"/>
              <a:ea typeface="方正黑体_GBK" pitchFamily="65" charset="-122"/>
              <a:cs typeface="华文黑体" panose="02010600030101010101" pitchFamily="2" charset="-122"/>
            </a:endParaRPr>
          </a:p>
        </p:txBody>
      </p:sp>
      <p:sp>
        <p:nvSpPr>
          <p:cNvPr id="20" name="TextBox 25"/>
          <p:cNvSpPr txBox="1"/>
          <p:nvPr/>
        </p:nvSpPr>
        <p:spPr>
          <a:xfrm>
            <a:off x="5612765" y="2064385"/>
            <a:ext cx="2009775" cy="448310"/>
          </a:xfrm>
          <a:prstGeom prst="rect">
            <a:avLst/>
          </a:prstGeom>
          <a:noFill/>
        </p:spPr>
        <p:txBody>
          <a:bodyPr wrap="square" lIns="67182" tIns="33591" rIns="67182" bIns="33591" rtlCol="0">
            <a:spAutoFit/>
          </a:bodyPr>
          <a:lstStyle/>
          <a:p>
            <a:pPr>
              <a:lnSpc>
                <a:spcPct val="13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zh-CN" altLang="en-US" sz="95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圆角矩形 27"/>
          <p:cNvSpPr/>
          <p:nvPr/>
        </p:nvSpPr>
        <p:spPr>
          <a:xfrm>
            <a:off x="5712460" y="1592580"/>
            <a:ext cx="831850" cy="403860"/>
          </a:xfrm>
          <a:prstGeom prst="round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23" name="TextBox 28"/>
          <p:cNvSpPr txBox="1"/>
          <p:nvPr/>
        </p:nvSpPr>
        <p:spPr>
          <a:xfrm>
            <a:off x="5662930" y="1585595"/>
            <a:ext cx="1235075" cy="369570"/>
          </a:xfrm>
          <a:prstGeom prst="rect">
            <a:avLst/>
          </a:prstGeom>
          <a:noFill/>
        </p:spPr>
        <p:txBody>
          <a:bodyPr wrap="square" lIns="67182" tIns="0" rIns="67182" bIns="0" rtlCol="0" anchor="t">
            <a:spAutoFit/>
          </a:bodyPr>
          <a:lstStyle/>
          <a:p>
            <a:pPr>
              <a:lnSpc>
                <a:spcPct val="150000"/>
              </a:lnSpc>
            </a:pPr>
            <a:r>
              <a:rPr lang="zh-CN" altLang="en-US" sz="1600" dirty="0">
                <a:solidFill>
                  <a:schemeClr val="bg1"/>
                </a:solidFill>
                <a:latin typeface="方正黑体_GBK" pitchFamily="65" charset="-122"/>
                <a:ea typeface="方正黑体_GBK" pitchFamily="65" charset="-122"/>
                <a:cs typeface="华文黑体" panose="02010600030101010101" pitchFamily="2" charset="-122"/>
              </a:rPr>
              <a:t>项目名称</a:t>
            </a:r>
            <a:endParaRPr lang="zh-CN" altLang="en-US" sz="1600" dirty="0">
              <a:solidFill>
                <a:schemeClr val="bg1"/>
              </a:solidFill>
              <a:latin typeface="方正黑体_GBK" pitchFamily="65" charset="-122"/>
              <a:ea typeface="方正黑体_GBK" pitchFamily="65" charset="-122"/>
              <a:cs typeface="华文黑体" panose="02010600030101010101" pitchFamily="2" charset="-122"/>
            </a:endParaRPr>
          </a:p>
        </p:txBody>
      </p:sp>
      <p:sp>
        <p:nvSpPr>
          <p:cNvPr id="25" name="TextBox 30"/>
          <p:cNvSpPr txBox="1"/>
          <p:nvPr/>
        </p:nvSpPr>
        <p:spPr>
          <a:xfrm>
            <a:off x="6595745" y="3475355"/>
            <a:ext cx="2009775" cy="448310"/>
          </a:xfrm>
          <a:prstGeom prst="rect">
            <a:avLst/>
          </a:prstGeom>
          <a:noFill/>
        </p:spPr>
        <p:txBody>
          <a:bodyPr wrap="square" lIns="67182" tIns="33591" rIns="67182" bIns="33591" rtlCol="0">
            <a:spAutoFit/>
          </a:bodyPr>
          <a:lstStyle/>
          <a:p>
            <a:pPr>
              <a:lnSpc>
                <a:spcPct val="13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zh-CN" altLang="en-US" sz="95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7" name="圆角矩形 32"/>
          <p:cNvSpPr/>
          <p:nvPr/>
        </p:nvSpPr>
        <p:spPr>
          <a:xfrm>
            <a:off x="6699885" y="3065780"/>
            <a:ext cx="831850" cy="403860"/>
          </a:xfrm>
          <a:prstGeom prst="roundRect">
            <a:avLst/>
          </a:prstGeom>
          <a:solidFill>
            <a:srgbClr val="95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28" name="TextBox 33"/>
          <p:cNvSpPr txBox="1"/>
          <p:nvPr/>
        </p:nvSpPr>
        <p:spPr>
          <a:xfrm>
            <a:off x="6648450" y="3065780"/>
            <a:ext cx="1141095" cy="368935"/>
          </a:xfrm>
          <a:prstGeom prst="rect">
            <a:avLst/>
          </a:prstGeom>
          <a:noFill/>
        </p:spPr>
        <p:txBody>
          <a:bodyPr wrap="square" lIns="67182" tIns="0" rIns="67182" bIns="0" rtlCol="0" anchor="t">
            <a:spAutoFit/>
          </a:bodyPr>
          <a:lstStyle/>
          <a:p>
            <a:pPr>
              <a:lnSpc>
                <a:spcPct val="150000"/>
              </a:lnSpc>
            </a:pPr>
            <a:r>
              <a:rPr lang="zh-CN" altLang="en-US" sz="1600" dirty="0">
                <a:solidFill>
                  <a:schemeClr val="bg1"/>
                </a:solidFill>
                <a:latin typeface="方正黑体_GBK" pitchFamily="65" charset="-122"/>
                <a:ea typeface="方正黑体_GBK" pitchFamily="65" charset="-122"/>
                <a:cs typeface="华文黑体" panose="02010600030101010101" pitchFamily="2" charset="-122"/>
              </a:rPr>
              <a:t>项目名称</a:t>
            </a:r>
            <a:endParaRPr lang="zh-CN" altLang="en-US" sz="1600" dirty="0">
              <a:solidFill>
                <a:schemeClr val="bg1"/>
              </a:solidFill>
              <a:latin typeface="方正黑体_GBK" pitchFamily="65" charset="-122"/>
              <a:ea typeface="方正黑体_GBK" pitchFamily="65" charset="-122"/>
              <a:cs typeface="华文黑体" panose="02010600030101010101" pitchFamily="2" charset="-122"/>
            </a:endParaRPr>
          </a:p>
        </p:txBody>
      </p:sp>
      <p:sp>
        <p:nvSpPr>
          <p:cNvPr id="30" name="TextBox 35"/>
          <p:cNvSpPr txBox="1"/>
          <p:nvPr/>
        </p:nvSpPr>
        <p:spPr>
          <a:xfrm>
            <a:off x="1678305" y="3575050"/>
            <a:ext cx="2009775" cy="448310"/>
          </a:xfrm>
          <a:prstGeom prst="rect">
            <a:avLst/>
          </a:prstGeom>
          <a:noFill/>
        </p:spPr>
        <p:txBody>
          <a:bodyPr wrap="square" lIns="67182" tIns="33591" rIns="67182" bIns="33591" rtlCol="0">
            <a:spAutoFit/>
          </a:bodyPr>
          <a:lstStyle/>
          <a:p>
            <a:pPr>
              <a:lnSpc>
                <a:spcPct val="13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zh-CN" altLang="en-US" sz="95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2" name="圆角矩形 38"/>
          <p:cNvSpPr/>
          <p:nvPr/>
        </p:nvSpPr>
        <p:spPr>
          <a:xfrm>
            <a:off x="1737360" y="3106420"/>
            <a:ext cx="831850" cy="403860"/>
          </a:xfrm>
          <a:prstGeom prst="roundRect">
            <a:avLst/>
          </a:prstGeom>
          <a:solidFill>
            <a:srgbClr val="535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33" name="TextBox 39"/>
          <p:cNvSpPr txBox="1"/>
          <p:nvPr/>
        </p:nvSpPr>
        <p:spPr>
          <a:xfrm>
            <a:off x="1687830" y="3115310"/>
            <a:ext cx="1252220" cy="369570"/>
          </a:xfrm>
          <a:prstGeom prst="rect">
            <a:avLst/>
          </a:prstGeom>
          <a:noFill/>
        </p:spPr>
        <p:txBody>
          <a:bodyPr wrap="square" lIns="67182" tIns="0" rIns="67182" bIns="0" rtlCol="0" anchor="t">
            <a:spAutoFit/>
          </a:bodyPr>
          <a:lstStyle/>
          <a:p>
            <a:pPr>
              <a:lnSpc>
                <a:spcPct val="150000"/>
              </a:lnSpc>
            </a:pPr>
            <a:r>
              <a:rPr lang="zh-CN" altLang="en-US" sz="1600" dirty="0">
                <a:solidFill>
                  <a:schemeClr val="bg1"/>
                </a:solidFill>
                <a:latin typeface="方正黑体_GBK" pitchFamily="65" charset="-122"/>
                <a:ea typeface="方正黑体_GBK" pitchFamily="65" charset="-122"/>
                <a:cs typeface="华文黑体" panose="02010600030101010101" pitchFamily="2" charset="-122"/>
              </a:rPr>
              <a:t>项目名称</a:t>
            </a:r>
            <a:endParaRPr lang="zh-CN" altLang="en-US" sz="1600" dirty="0">
              <a:solidFill>
                <a:schemeClr val="bg1"/>
              </a:solidFill>
              <a:latin typeface="方正黑体_GBK" pitchFamily="65" charset="-122"/>
              <a:ea typeface="方正黑体_GBK" pitchFamily="65" charset="-122"/>
              <a:cs typeface="华文黑体" panose="02010600030101010101" pitchFamily="2" charset="-122"/>
            </a:endParaRPr>
          </a:p>
        </p:txBody>
      </p:sp>
      <p:cxnSp>
        <p:nvCxnSpPr>
          <p:cNvPr id="35" name="直接连接符 34"/>
          <p:cNvCxnSpPr/>
          <p:nvPr/>
        </p:nvCxnSpPr>
        <p:spPr>
          <a:xfrm>
            <a:off x="5471795" y="3246120"/>
            <a:ext cx="1043305" cy="0"/>
          </a:xfrm>
          <a:prstGeom prst="line">
            <a:avLst/>
          </a:prstGeom>
          <a:solidFill>
            <a:srgbClr val="959AA2"/>
          </a:solidFill>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椭圆 35"/>
          <p:cNvSpPr/>
          <p:nvPr/>
        </p:nvSpPr>
        <p:spPr>
          <a:xfrm>
            <a:off x="6512560" y="3210560"/>
            <a:ext cx="69215" cy="71120"/>
          </a:xfrm>
          <a:prstGeom prst="ellipse">
            <a:avLst/>
          </a:prstGeom>
          <a:solidFill>
            <a:srgbClr val="95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cxnSp>
        <p:nvCxnSpPr>
          <p:cNvPr id="38" name="直接连接符 37"/>
          <p:cNvCxnSpPr/>
          <p:nvPr/>
        </p:nvCxnSpPr>
        <p:spPr>
          <a:xfrm>
            <a:off x="4489450" y="1762125"/>
            <a:ext cx="1043305" cy="0"/>
          </a:xfrm>
          <a:prstGeom prst="line">
            <a:avLst/>
          </a:prstGeom>
          <a:solidFill>
            <a:srgbClr val="19B49B"/>
          </a:solidFill>
          <a:ln w="12700">
            <a:solidFill>
              <a:srgbClr val="836049"/>
            </a:solidFill>
          </a:ln>
        </p:spPr>
        <p:style>
          <a:lnRef idx="1">
            <a:schemeClr val="accent1"/>
          </a:lnRef>
          <a:fillRef idx="0">
            <a:schemeClr val="accent1"/>
          </a:fillRef>
          <a:effectRef idx="0">
            <a:schemeClr val="accent1"/>
          </a:effectRef>
          <a:fontRef idx="minor">
            <a:schemeClr val="tx1"/>
          </a:fontRef>
        </p:style>
      </p:cxnSp>
      <p:sp>
        <p:nvSpPr>
          <p:cNvPr id="39" name="椭圆 38"/>
          <p:cNvSpPr/>
          <p:nvPr/>
        </p:nvSpPr>
        <p:spPr>
          <a:xfrm>
            <a:off x="5530215" y="1726565"/>
            <a:ext cx="69215" cy="71120"/>
          </a:xfrm>
          <a:prstGeom prst="ellipse">
            <a:avLst/>
          </a:prstGeom>
          <a:solidFill>
            <a:srgbClr val="836049"/>
          </a:solidFill>
          <a:ln>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cxnSp>
        <p:nvCxnSpPr>
          <p:cNvPr id="41" name="直接连接符 40"/>
          <p:cNvCxnSpPr/>
          <p:nvPr/>
        </p:nvCxnSpPr>
        <p:spPr>
          <a:xfrm>
            <a:off x="1838960" y="1809115"/>
            <a:ext cx="1043305" cy="0"/>
          </a:xfrm>
          <a:prstGeom prst="line">
            <a:avLst/>
          </a:prstGeom>
          <a:solidFill>
            <a:srgbClr val="959AA2"/>
          </a:solidFill>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2" name="椭圆 41"/>
          <p:cNvSpPr/>
          <p:nvPr/>
        </p:nvSpPr>
        <p:spPr>
          <a:xfrm>
            <a:off x="1811655" y="1773555"/>
            <a:ext cx="69215" cy="71120"/>
          </a:xfrm>
          <a:prstGeom prst="ellipse">
            <a:avLst/>
          </a:prstGeom>
          <a:solidFill>
            <a:srgbClr val="95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44" name="等腰三角形 19"/>
          <p:cNvSpPr>
            <a:spLocks noChangeArrowheads="1"/>
          </p:cNvSpPr>
          <p:nvPr/>
        </p:nvSpPr>
        <p:spPr bwMode="auto">
          <a:xfrm flipH="1" flipV="1">
            <a:off x="2479040" y="1597025"/>
            <a:ext cx="2010410" cy="1389380"/>
          </a:xfrm>
          <a:prstGeom prst="triangle">
            <a:avLst>
              <a:gd name="adj" fmla="val 50000"/>
            </a:avLst>
          </a:prstGeom>
          <a:solidFill>
            <a:srgbClr val="959AA2"/>
          </a:solidFill>
          <a:ln w="12700" cap="flat" cmpd="sng">
            <a:solidFill>
              <a:schemeClr val="bg1"/>
            </a:solidFill>
            <a:bevel/>
          </a:ln>
        </p:spPr>
        <p:txBody>
          <a:bodyPr anchor="ctr"/>
          <a:lstStyle/>
          <a:p>
            <a:pPr algn="ctr"/>
            <a:endParaRPr lang="zh-CN" altLang="zh-CN" sz="975">
              <a:solidFill>
                <a:schemeClr val="bg1"/>
              </a:solidFill>
              <a:latin typeface="宋体" panose="02010600030101010101" pitchFamily="2" charset="-122"/>
              <a:sym typeface="宋体" panose="02010600030101010101" pitchFamily="2" charset="-122"/>
            </a:endParaRPr>
          </a:p>
        </p:txBody>
      </p:sp>
      <p:sp>
        <p:nvSpPr>
          <p:cNvPr id="45" name="文本框 20"/>
          <p:cNvSpPr>
            <a:spLocks noChangeArrowheads="1"/>
          </p:cNvSpPr>
          <p:nvPr/>
        </p:nvSpPr>
        <p:spPr bwMode="auto">
          <a:xfrm>
            <a:off x="3152140" y="1717040"/>
            <a:ext cx="659130" cy="578485"/>
          </a:xfrm>
          <a:prstGeom prst="rect">
            <a:avLst/>
          </a:prstGeom>
          <a:solidFill>
            <a:srgbClr val="959AA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160" dirty="0">
                <a:solidFill>
                  <a:schemeClr val="bg1"/>
                </a:solidFill>
                <a:latin typeface="微软雅黑" panose="020B0503020204020204" pitchFamily="34" charset="-122"/>
                <a:ea typeface="微软雅黑" panose="020B0503020204020204" pitchFamily="34" charset="-122"/>
              </a:rPr>
              <a:t>01</a:t>
            </a:r>
            <a:endParaRPr lang="zh-CN" altLang="en-US" sz="3160" dirty="0">
              <a:solidFill>
                <a:schemeClr val="bg1"/>
              </a:solidFill>
              <a:latin typeface="微软雅黑" panose="020B0503020204020204" pitchFamily="34" charset="-122"/>
              <a:ea typeface="微软雅黑" panose="020B0503020204020204" pitchFamily="34" charset="-122"/>
            </a:endParaRPr>
          </a:p>
        </p:txBody>
      </p:sp>
      <p:sp>
        <p:nvSpPr>
          <p:cNvPr id="46" name="TextBox 20"/>
          <p:cNvSpPr txBox="1"/>
          <p:nvPr/>
        </p:nvSpPr>
        <p:spPr>
          <a:xfrm>
            <a:off x="907976" y="292746"/>
            <a:ext cx="2067957" cy="460375"/>
          </a:xfrm>
          <a:prstGeom prst="rect">
            <a:avLst/>
          </a:prstGeom>
          <a:noFill/>
        </p:spPr>
        <p:txBody>
          <a:bodyPr wrap="square" rtlCol="0">
            <a:spAutoFit/>
          </a:bodyPr>
          <a:lstStyle/>
          <a:p>
            <a:r>
              <a:rPr lang="zh-CN" altLang="en-US" sz="2400" b="1" dirty="0">
                <a:solidFill>
                  <a:srgbClr val="653E2F"/>
                </a:solidFill>
                <a:latin typeface="方正兰亭准黑_GBK" panose="02000000000000000000" pitchFamily="2" charset="-122"/>
                <a:ea typeface="方正兰亭准黑_GBK" panose="02000000000000000000" pitchFamily="2" charset="-122"/>
              </a:rPr>
              <a:t>重点项目展望</a:t>
            </a:r>
            <a:endParaRPr lang="zh-CN" altLang="en-US" sz="2400" b="1" dirty="0">
              <a:solidFill>
                <a:srgbClr val="653E2F"/>
              </a:solidFill>
              <a:latin typeface="方正兰亭准黑_GBK" panose="02000000000000000000" pitchFamily="2" charset="-122"/>
              <a:ea typeface="方正兰亭准黑_GBK" panose="02000000000000000000" pitchFamily="2" charset="-122"/>
            </a:endParaRPr>
          </a:p>
        </p:txBody>
      </p:sp>
      <p:sp>
        <p:nvSpPr>
          <p:cNvPr id="47" name="矩形 46"/>
          <p:cNvSpPr/>
          <p:nvPr/>
        </p:nvSpPr>
        <p:spPr>
          <a:xfrm>
            <a:off x="313690" y="316865"/>
            <a:ext cx="497205" cy="41275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gency FB" panose="020B0503020202020204" pitchFamily="34" charset="0"/>
              </a:rPr>
              <a:t>03</a:t>
            </a:r>
            <a:endParaRPr lang="zh-CN" altLang="en-US" sz="2000" dirty="0">
              <a:latin typeface="Agency FB" panose="020B0503020202020204" pitchFamily="34" charset="0"/>
            </a:endParaRPr>
          </a:p>
        </p:txBody>
      </p:sp>
      <p:cxnSp>
        <p:nvCxnSpPr>
          <p:cNvPr id="48" name="直接连接符 47"/>
          <p:cNvCxnSpPr/>
          <p:nvPr/>
        </p:nvCxnSpPr>
        <p:spPr>
          <a:xfrm>
            <a:off x="1489402" y="744794"/>
            <a:ext cx="7256207" cy="0"/>
          </a:xfrm>
          <a:prstGeom prst="line">
            <a:avLst/>
          </a:prstGeom>
          <a:ln w="12700">
            <a:solidFill>
              <a:srgbClr val="836049"/>
            </a:solidFill>
          </a:ln>
        </p:spPr>
        <p:style>
          <a:lnRef idx="1">
            <a:schemeClr val="accent1"/>
          </a:lnRef>
          <a:fillRef idx="0">
            <a:schemeClr val="accent1"/>
          </a:fillRef>
          <a:effectRef idx="0">
            <a:schemeClr val="accent1"/>
          </a:effectRef>
          <a:fontRef idx="minor">
            <a:schemeClr val="tx1"/>
          </a:fontRef>
        </p:style>
      </p:cxnSp>
      <p:sp>
        <p:nvSpPr>
          <p:cNvPr id="53" name="任意多边形: 形状 52"/>
          <p:cNvSpPr/>
          <p:nvPr/>
        </p:nvSpPr>
        <p:spPr>
          <a:xfrm>
            <a:off x="859155" y="691470"/>
            <a:ext cx="640080" cy="57208"/>
          </a:xfrm>
          <a:custGeom>
            <a:avLst/>
            <a:gdLst>
              <a:gd name="connsiteX0" fmla="*/ 0 w 640080"/>
              <a:gd name="connsiteY0" fmla="*/ 34335 h 57208"/>
              <a:gd name="connsiteX1" fmla="*/ 121920 w 640080"/>
              <a:gd name="connsiteY1" fmla="*/ 5760 h 57208"/>
              <a:gd name="connsiteX2" fmla="*/ 169545 w 640080"/>
              <a:gd name="connsiteY2" fmla="*/ 57195 h 57208"/>
              <a:gd name="connsiteX3" fmla="*/ 287655 w 640080"/>
              <a:gd name="connsiteY3" fmla="*/ 45 h 57208"/>
              <a:gd name="connsiteX4" fmla="*/ 392430 w 640080"/>
              <a:gd name="connsiteY4" fmla="*/ 47670 h 57208"/>
              <a:gd name="connsiteX5" fmla="*/ 640080 w 640080"/>
              <a:gd name="connsiteY5" fmla="*/ 51480 h 5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 h="57208">
                <a:moveTo>
                  <a:pt x="0" y="34335"/>
                </a:moveTo>
                <a:cubicBezTo>
                  <a:pt x="46831" y="18142"/>
                  <a:pt x="93663" y="1950"/>
                  <a:pt x="121920" y="5760"/>
                </a:cubicBezTo>
                <a:cubicBezTo>
                  <a:pt x="150177" y="9570"/>
                  <a:pt x="141923" y="58147"/>
                  <a:pt x="169545" y="57195"/>
                </a:cubicBezTo>
                <a:cubicBezTo>
                  <a:pt x="197167" y="56243"/>
                  <a:pt x="250508" y="1632"/>
                  <a:pt x="287655" y="45"/>
                </a:cubicBezTo>
                <a:cubicBezTo>
                  <a:pt x="324802" y="-1542"/>
                  <a:pt x="333693" y="39098"/>
                  <a:pt x="392430" y="47670"/>
                </a:cubicBezTo>
                <a:cubicBezTo>
                  <a:pt x="451168" y="56243"/>
                  <a:pt x="545624" y="53861"/>
                  <a:pt x="640080" y="51480"/>
                </a:cubicBezTo>
              </a:path>
            </a:pathLst>
          </a:custGeom>
          <a:noFill/>
          <a:ln>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
                                        <p:tgtEl>
                                          <p:spTgt spid="5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300"/>
                                        <p:tgtEl>
                                          <p:spTgt spid="48"/>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additive="base">
                                        <p:cTn id="14" dur="400" fill="hold"/>
                                        <p:tgtEl>
                                          <p:spTgt spid="47"/>
                                        </p:tgtEl>
                                        <p:attrNameLst>
                                          <p:attrName>ppt_x</p:attrName>
                                        </p:attrNameLst>
                                      </p:cBhvr>
                                      <p:tavLst>
                                        <p:tav tm="0">
                                          <p:val>
                                            <p:strVal val="0-#ppt_w/2"/>
                                          </p:val>
                                        </p:tav>
                                        <p:tav tm="100000">
                                          <p:val>
                                            <p:strVal val="#ppt_x"/>
                                          </p:val>
                                        </p:tav>
                                      </p:tavLst>
                                    </p:anim>
                                    <p:anim calcmode="lin" valueType="num">
                                      <p:cBhvr additive="base">
                                        <p:cTn id="15" dur="400" fill="hold"/>
                                        <p:tgtEl>
                                          <p:spTgt spid="4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fill="hold" grpId="0" nodeType="afterEffect">
                                  <p:stCondLst>
                                    <p:cond delay="0"/>
                                  </p:stCondLst>
                                  <p:iterate type="wd">
                                    <p:tmPct val="10000"/>
                                  </p:iterate>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400" fill="hold"/>
                                        <p:tgtEl>
                                          <p:spTgt spid="46"/>
                                        </p:tgtEl>
                                        <p:attrNameLst>
                                          <p:attrName>ppt_x</p:attrName>
                                        </p:attrNameLst>
                                      </p:cBhvr>
                                      <p:tavLst>
                                        <p:tav tm="0">
                                          <p:val>
                                            <p:strVal val="0-#ppt_w/2"/>
                                          </p:val>
                                        </p:tav>
                                        <p:tav tm="100000">
                                          <p:val>
                                            <p:strVal val="#ppt_x"/>
                                          </p:val>
                                        </p:tav>
                                      </p:tavLst>
                                    </p:anim>
                                    <p:anim calcmode="lin" valueType="num">
                                      <p:cBhvr additive="base">
                                        <p:cTn id="20" dur="4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bldLvl="0" animBg="1"/>
      <p:bldP spid="5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 (3)"/>
          <p:cNvPicPr>
            <a:picLocks noChangeAspect="1"/>
          </p:cNvPicPr>
          <p:nvPr/>
        </p:nvPicPr>
        <p:blipFill>
          <a:blip r:embed="rId1"/>
          <a:stretch>
            <a:fillRect/>
          </a:stretch>
        </p:blipFill>
        <p:spPr>
          <a:xfrm>
            <a:off x="-146050" y="-635"/>
            <a:ext cx="8968740" cy="5039995"/>
          </a:xfrm>
          <a:prstGeom prst="rect">
            <a:avLst/>
          </a:prstGeom>
        </p:spPr>
      </p:pic>
      <p:sp>
        <p:nvSpPr>
          <p:cNvPr id="10" name="矩形 9"/>
          <p:cNvSpPr/>
          <p:nvPr/>
        </p:nvSpPr>
        <p:spPr>
          <a:xfrm>
            <a:off x="2662177" y="0"/>
            <a:ext cx="6788773" cy="5040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1341119" y="1092074"/>
            <a:ext cx="6489133" cy="2834640"/>
          </a:xfrm>
          <a:prstGeom prst="rect">
            <a:avLst/>
          </a:prstGeom>
          <a:noFill/>
          <a:ln w="38100">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692775" y="1405890"/>
            <a:ext cx="2137410" cy="645160"/>
          </a:xfrm>
          <a:prstGeom prst="rect">
            <a:avLst/>
          </a:prstGeom>
          <a:noFill/>
        </p:spPr>
        <p:txBody>
          <a:bodyPr wrap="square" rtlCol="0">
            <a:spAutoFit/>
          </a:bodyPr>
          <a:lstStyle/>
          <a:p>
            <a:r>
              <a:rPr lang="en-US" altLang="zh-CN" sz="3600" spc="300" dirty="0">
                <a:solidFill>
                  <a:srgbClr val="653E2F"/>
                </a:solidFill>
                <a:latin typeface="Agency FB" panose="020B0503020202020204" pitchFamily="34" charset="0"/>
              </a:rPr>
              <a:t>PART 04</a:t>
            </a:r>
            <a:endParaRPr lang="en-US" altLang="zh-CN" sz="3600" spc="300" dirty="0">
              <a:solidFill>
                <a:srgbClr val="653E2F"/>
              </a:solidFill>
              <a:latin typeface="Agency FB" panose="020B0503020202020204" pitchFamily="34" charset="0"/>
            </a:endParaRPr>
          </a:p>
        </p:txBody>
      </p:sp>
      <p:sp>
        <p:nvSpPr>
          <p:cNvPr id="7" name="文本框 6"/>
          <p:cNvSpPr txBox="1"/>
          <p:nvPr/>
        </p:nvSpPr>
        <p:spPr>
          <a:xfrm>
            <a:off x="4753793" y="2051003"/>
            <a:ext cx="2954655" cy="646331"/>
          </a:xfrm>
          <a:prstGeom prst="rect">
            <a:avLst/>
          </a:prstGeom>
          <a:noFill/>
        </p:spPr>
        <p:txBody>
          <a:bodyPr wrap="none" rtlCol="0">
            <a:spAutoFit/>
          </a:bodyPr>
          <a:lstStyle/>
          <a:p>
            <a:r>
              <a:rPr lang="zh-CN" altLang="en-US" sz="3600" b="1" dirty="0">
                <a:latin typeface="Agency FB" panose="020B0503020202020204" pitchFamily="34" charset="0"/>
              </a:rPr>
              <a:t>工作存在不足</a:t>
            </a:r>
            <a:endParaRPr lang="zh-CN" altLang="en-US" sz="3600" b="1" dirty="0">
              <a:latin typeface="Agency FB" panose="020B0503020202020204" pitchFamily="34" charset="0"/>
            </a:endParaRPr>
          </a:p>
        </p:txBody>
      </p:sp>
      <p:cxnSp>
        <p:nvCxnSpPr>
          <p:cNvPr id="8" name="直接连接符 7"/>
          <p:cNvCxnSpPr/>
          <p:nvPr/>
        </p:nvCxnSpPr>
        <p:spPr>
          <a:xfrm>
            <a:off x="7093974" y="2781520"/>
            <a:ext cx="412034" cy="0"/>
          </a:xfrm>
          <a:prstGeom prst="line">
            <a:avLst/>
          </a:prstGeom>
          <a:ln w="31750">
            <a:solidFill>
              <a:srgbClr val="836049"/>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712289" y="2929919"/>
            <a:ext cx="4927622" cy="369332"/>
          </a:xfrm>
          <a:prstGeom prst="rect">
            <a:avLst/>
          </a:prstGeom>
          <a:noFill/>
        </p:spPr>
        <p:txBody>
          <a:bodyPr wrap="square" rtlCol="0">
            <a:spAutoFit/>
          </a:bodyPr>
          <a:lstStyle/>
          <a:p>
            <a:pPr algn="r"/>
            <a:r>
              <a:rPr lang="en-US" altLang="zh-CN" sz="900" dirty="0">
                <a:solidFill>
                  <a:srgbClr val="653E2F"/>
                </a:solidFill>
                <a:latin typeface="方正兰亭准黑_GBK" panose="02000000000000000000" pitchFamily="2" charset="-122"/>
                <a:ea typeface="方正兰亭准黑_GBK" panose="02000000000000000000" pitchFamily="2" charset="-122"/>
              </a:rPr>
              <a:t>Lorem ipsum </a:t>
            </a:r>
            <a:r>
              <a:rPr lang="en-US" altLang="zh-CN" sz="900" dirty="0" err="1">
                <a:solidFill>
                  <a:srgbClr val="653E2F"/>
                </a:solidFill>
                <a:latin typeface="方正兰亭准黑_GBK" panose="02000000000000000000" pitchFamily="2" charset="-122"/>
                <a:ea typeface="方正兰亭准黑_GBK" panose="02000000000000000000" pitchFamily="2" charset="-122"/>
              </a:rPr>
              <a:t>dolir</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sit,consectetur</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adipiscing</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elit</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Ut</a:t>
            </a:r>
            <a:r>
              <a:rPr lang="en-US" altLang="zh-CN" sz="900" dirty="0">
                <a:solidFill>
                  <a:srgbClr val="653E2F"/>
                </a:solidFill>
                <a:latin typeface="方正兰亭准黑_GBK" panose="02000000000000000000" pitchFamily="2" charset="-122"/>
                <a:ea typeface="方正兰亭准黑_GBK" panose="02000000000000000000" pitchFamily="2" charset="-122"/>
              </a:rPr>
              <a:t> eff </a:t>
            </a:r>
            <a:r>
              <a:rPr lang="en-US" altLang="zh-CN" sz="900" dirty="0" err="1">
                <a:solidFill>
                  <a:srgbClr val="653E2F"/>
                </a:solidFill>
                <a:latin typeface="方正兰亭准黑_GBK" panose="02000000000000000000" pitchFamily="2" charset="-122"/>
                <a:ea typeface="方正兰亭准黑_GBK" panose="02000000000000000000" pitchFamily="2" charset="-122"/>
              </a:rPr>
              <a:t>citur</a:t>
            </a:r>
            <a:r>
              <a:rPr lang="en-US" altLang="zh-CN" sz="900" dirty="0">
                <a:solidFill>
                  <a:srgbClr val="653E2F"/>
                </a:solidFill>
                <a:latin typeface="方正兰亭准黑_GBK" panose="02000000000000000000" pitchFamily="2" charset="-122"/>
                <a:ea typeface="方正兰亭准黑_GBK" panose="02000000000000000000" pitchFamily="2" charset="-122"/>
              </a:rPr>
              <a:t> ipsum vitae </a:t>
            </a:r>
            <a:endParaRPr lang="en-US" altLang="zh-CN" sz="900" dirty="0">
              <a:solidFill>
                <a:srgbClr val="653E2F"/>
              </a:solidFill>
              <a:latin typeface="方正兰亭准黑_GBK" panose="02000000000000000000" pitchFamily="2" charset="-122"/>
              <a:ea typeface="方正兰亭准黑_GBK" panose="02000000000000000000" pitchFamily="2" charset="-122"/>
            </a:endParaRPr>
          </a:p>
          <a:p>
            <a:pPr algn="r"/>
            <a:r>
              <a:rPr lang="en-US" altLang="zh-CN" sz="900" dirty="0" err="1">
                <a:solidFill>
                  <a:srgbClr val="653E2F"/>
                </a:solidFill>
                <a:latin typeface="方正兰亭准黑_GBK" panose="02000000000000000000" pitchFamily="2" charset="-122"/>
                <a:ea typeface="方正兰亭准黑_GBK" panose="02000000000000000000" pitchFamily="2" charset="-122"/>
              </a:rPr>
              <a:t>tortor</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accumsan,a</a:t>
            </a:r>
            <a:r>
              <a:rPr lang="en-US" altLang="zh-CN" sz="900" dirty="0">
                <a:solidFill>
                  <a:srgbClr val="653E2F"/>
                </a:solidFill>
                <a:latin typeface="方正兰亭准黑_GBK" panose="02000000000000000000" pitchFamily="2" charset="-122"/>
                <a:ea typeface="方正兰亭准黑_GBK" panose="02000000000000000000" pitchFamily="2" charset="-122"/>
              </a:rPr>
              <a:t> pulvinar lorem </a:t>
            </a:r>
            <a:r>
              <a:rPr lang="en-US" altLang="zh-CN" sz="900" dirty="0" err="1">
                <a:solidFill>
                  <a:srgbClr val="653E2F"/>
                </a:solidFill>
                <a:latin typeface="方正兰亭准黑_GBK" panose="02000000000000000000" pitchFamily="2" charset="-122"/>
                <a:ea typeface="方正兰亭准黑_GBK" panose="02000000000000000000" pitchFamily="2" charset="-122"/>
              </a:rPr>
              <a:t>lacinina</a:t>
            </a:r>
            <a:r>
              <a:rPr lang="en-US" altLang="zh-CN" sz="900" dirty="0">
                <a:solidFill>
                  <a:srgbClr val="653E2F"/>
                </a:solidFill>
                <a:latin typeface="方正兰亭准黑_GBK" panose="02000000000000000000" pitchFamily="2" charset="-122"/>
                <a:ea typeface="方正兰亭准黑_GBK" panose="02000000000000000000" pitchFamily="2" charset="-122"/>
              </a:rPr>
              <a:t>.</a:t>
            </a:r>
            <a:endParaRPr lang="en-US" altLang="zh-CN" sz="900" dirty="0">
              <a:solidFill>
                <a:srgbClr val="653E2F"/>
              </a:solidFill>
              <a:latin typeface="方正兰亭准黑_GBK" panose="02000000000000000000" pitchFamily="2" charset="-122"/>
              <a:ea typeface="方正兰亭准黑_GBK" panose="02000000000000000000" pitchFamily="2" charset="-122"/>
            </a:endParaRPr>
          </a:p>
        </p:txBody>
      </p:sp>
      <p:pic>
        <p:nvPicPr>
          <p:cNvPr id="2" name="图片 1" descr="未标题-1_画板 1_画板 1"/>
          <p:cNvPicPr>
            <a:picLocks noChangeAspect="1"/>
          </p:cNvPicPr>
          <p:nvPr/>
        </p:nvPicPr>
        <p:blipFill>
          <a:blip r:embed="rId2"/>
          <a:stretch>
            <a:fillRect/>
          </a:stretch>
        </p:blipFill>
        <p:spPr>
          <a:xfrm>
            <a:off x="8313420" y="55880"/>
            <a:ext cx="685800" cy="711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wd">
                                    <p:tmPct val="20000"/>
                                  </p:iterate>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
                                        <p:tgtEl>
                                          <p:spTgt spid="8"/>
                                        </p:tgtEl>
                                      </p:cBhvr>
                                    </p:animEffect>
                                  </p:childTnLst>
                                </p:cTn>
                              </p:par>
                            </p:childTnLst>
                          </p:cTn>
                        </p:par>
                        <p:par>
                          <p:cTn id="23" fill="hold">
                            <p:stCondLst>
                              <p:cond delay="2500"/>
                            </p:stCondLst>
                            <p:childTnLst>
                              <p:par>
                                <p:cTn id="24" presetID="10" presetClass="entr" presetSubtype="0" fill="hold" grpId="0" nodeType="afterEffect">
                                  <p:stCondLst>
                                    <p:cond delay="0"/>
                                  </p:stCondLst>
                                  <p:iterate type="lt">
                                    <p:tmPct val="10000"/>
                                  </p:iterate>
                                  <p:childTnLst>
                                    <p:set>
                                      <p:cBhvr>
                                        <p:cTn id="25" dur="1" fill="hold">
                                          <p:stCondLst>
                                            <p:cond delay="0"/>
                                          </p:stCondLst>
                                        </p:cTn>
                                        <p:tgtEl>
                                          <p:spTgt spid="9"/>
                                        </p:tgtEl>
                                        <p:attrNameLst>
                                          <p:attrName>style.visibility</p:attrName>
                                        </p:attrNameLst>
                                      </p:cBhvr>
                                      <p:to>
                                        <p:strVal val="visible"/>
                                      </p:to>
                                    </p:set>
                                    <p:animEffect transition="in" filter="fade">
                                      <p:cBhvr>
                                        <p:cTn id="26" dur="1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3528629" y="2526084"/>
            <a:ext cx="2237910" cy="2237911"/>
          </a:xfrm>
          <a:prstGeom prst="ellipse">
            <a:avLst/>
          </a:prstGeom>
          <a:noFill/>
          <a:ln w="76200">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anchor="b" anchorCtr="1"/>
          <a:lstStyle/>
          <a:p>
            <a:pPr algn="ctr">
              <a:defRPr/>
            </a:pPr>
            <a:r>
              <a:rPr lang="zh-CN" altLang="en-US" sz="2350" b="1" dirty="0">
                <a:solidFill>
                  <a:schemeClr val="bg1">
                    <a:lumMod val="50000"/>
                  </a:schemeClr>
                </a:solidFill>
                <a:latin typeface="微软雅黑" panose="020B0503020204020204" pitchFamily="34" charset="-122"/>
                <a:ea typeface="微软雅黑" panose="020B0503020204020204" pitchFamily="34" charset="-122"/>
              </a:rPr>
              <a:t>文字内容</a:t>
            </a:r>
            <a:endParaRPr lang="zh-CN" altLang="en-US" sz="235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 name="TextBox 15"/>
          <p:cNvSpPr txBox="1">
            <a:spLocks noChangeArrowheads="1"/>
          </p:cNvSpPr>
          <p:nvPr/>
        </p:nvSpPr>
        <p:spPr bwMode="auto">
          <a:xfrm>
            <a:off x="6410131" y="3135299"/>
            <a:ext cx="1332893" cy="98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nSpc>
                <a:spcPct val="13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zh-CN" altLang="en-US" sz="97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TextBox 16"/>
          <p:cNvSpPr txBox="1">
            <a:spLocks noChangeArrowheads="1"/>
          </p:cNvSpPr>
          <p:nvPr/>
        </p:nvSpPr>
        <p:spPr bwMode="auto">
          <a:xfrm>
            <a:off x="6164557" y="1432051"/>
            <a:ext cx="1615697" cy="98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nSpc>
                <a:spcPct val="13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zh-CN" altLang="en-US" sz="97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 name="TextBox 17"/>
          <p:cNvSpPr txBox="1">
            <a:spLocks noChangeArrowheads="1"/>
          </p:cNvSpPr>
          <p:nvPr/>
        </p:nvSpPr>
        <p:spPr bwMode="auto">
          <a:xfrm>
            <a:off x="1469088" y="1547799"/>
            <a:ext cx="1590205" cy="102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nSpc>
                <a:spcPct val="13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zh-CN" altLang="en-US" sz="97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TextBox 18"/>
          <p:cNvSpPr txBox="1">
            <a:spLocks noChangeArrowheads="1"/>
          </p:cNvSpPr>
          <p:nvPr/>
        </p:nvSpPr>
        <p:spPr bwMode="auto">
          <a:xfrm>
            <a:off x="1326991" y="3106486"/>
            <a:ext cx="1527157" cy="98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nSpc>
                <a:spcPct val="13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zh-CN" altLang="en-US" sz="97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任意多边形 10"/>
          <p:cNvSpPr/>
          <p:nvPr/>
        </p:nvSpPr>
        <p:spPr>
          <a:xfrm>
            <a:off x="3073089" y="1682237"/>
            <a:ext cx="1481878" cy="1705531"/>
          </a:xfrm>
          <a:custGeom>
            <a:avLst/>
            <a:gdLst>
              <a:gd name="connsiteX0" fmla="*/ 1710175 w 1714090"/>
              <a:gd name="connsiteY0" fmla="*/ 0 h 1972478"/>
              <a:gd name="connsiteX1" fmla="*/ 1714090 w 1714090"/>
              <a:gd name="connsiteY1" fmla="*/ 1972478 h 1972478"/>
              <a:gd name="connsiteX2" fmla="*/ 0 w 1714090"/>
              <a:gd name="connsiteY2" fmla="*/ 982847 h 1972478"/>
            </a:gdLst>
            <a:ahLst/>
            <a:cxnLst>
              <a:cxn ang="0">
                <a:pos x="connsiteX0" y="connsiteY0"/>
              </a:cxn>
              <a:cxn ang="0">
                <a:pos x="connsiteX1" y="connsiteY1"/>
              </a:cxn>
              <a:cxn ang="0">
                <a:pos x="connsiteX2" y="connsiteY2"/>
              </a:cxn>
            </a:cxnLst>
            <a:rect l="l" t="t" r="r" b="b"/>
            <a:pathLst>
              <a:path w="1714090" h="1972478">
                <a:moveTo>
                  <a:pt x="1710175" y="0"/>
                </a:moveTo>
                <a:lnTo>
                  <a:pt x="1714090" y="1972478"/>
                </a:lnTo>
                <a:lnTo>
                  <a:pt x="0" y="982847"/>
                </a:lnTo>
                <a:close/>
              </a:path>
            </a:pathLst>
          </a:cu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lIns="370331" anchor="ctr"/>
          <a:lstStyle/>
          <a:p>
            <a:pPr algn="ctr">
              <a:defRPr/>
            </a:pPr>
            <a:r>
              <a:rPr lang="zh-CN" altLang="en-US" sz="1600" dirty="0">
                <a:solidFill>
                  <a:srgbClr val="FFFFFF"/>
                </a:solidFill>
                <a:latin typeface="微软雅黑" panose="020B0503020204020204" pitchFamily="34" charset="-122"/>
                <a:ea typeface="微软雅黑" panose="020B0503020204020204" pitchFamily="34" charset="-122"/>
              </a:rPr>
              <a:t>对手认识不够</a:t>
            </a:r>
            <a:endParaRPr lang="zh-CN" altLang="en-US" sz="1600" dirty="0">
              <a:solidFill>
                <a:srgbClr val="FFFFFF"/>
              </a:solidFill>
              <a:latin typeface="微软雅黑" panose="020B0503020204020204" pitchFamily="34" charset="-122"/>
              <a:ea typeface="微软雅黑" panose="020B0503020204020204" pitchFamily="34" charset="-122"/>
            </a:endParaRPr>
          </a:p>
        </p:txBody>
      </p:sp>
      <p:sp>
        <p:nvSpPr>
          <p:cNvPr id="8" name="任意多边形 11"/>
          <p:cNvSpPr/>
          <p:nvPr/>
        </p:nvSpPr>
        <p:spPr>
          <a:xfrm>
            <a:off x="4731970" y="2762087"/>
            <a:ext cx="1480506" cy="1704159"/>
          </a:xfrm>
          <a:custGeom>
            <a:avLst/>
            <a:gdLst>
              <a:gd name="connsiteX0" fmla="*/ 1710174 w 1714090"/>
              <a:gd name="connsiteY0" fmla="*/ 0 h 1972478"/>
              <a:gd name="connsiteX1" fmla="*/ 1714090 w 1714090"/>
              <a:gd name="connsiteY1" fmla="*/ 1972478 h 1972478"/>
              <a:gd name="connsiteX2" fmla="*/ 0 w 1714090"/>
              <a:gd name="connsiteY2" fmla="*/ 982848 h 1972478"/>
            </a:gdLst>
            <a:ahLst/>
            <a:cxnLst>
              <a:cxn ang="0">
                <a:pos x="connsiteX0" y="connsiteY0"/>
              </a:cxn>
              <a:cxn ang="0">
                <a:pos x="connsiteX1" y="connsiteY1"/>
              </a:cxn>
              <a:cxn ang="0">
                <a:pos x="connsiteX2" y="connsiteY2"/>
              </a:cxn>
            </a:cxnLst>
            <a:rect l="l" t="t" r="r" b="b"/>
            <a:pathLst>
              <a:path w="1714090" h="1972478">
                <a:moveTo>
                  <a:pt x="1710174" y="0"/>
                </a:moveTo>
                <a:lnTo>
                  <a:pt x="1714090" y="1972478"/>
                </a:lnTo>
                <a:lnTo>
                  <a:pt x="0" y="982848"/>
                </a:lnTo>
                <a:close/>
              </a:path>
            </a:pathLst>
          </a:cu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lIns="238070" rIns="0" anchor="ctr"/>
          <a:lstStyle/>
          <a:p>
            <a:pPr algn="ctr">
              <a:defRPr/>
            </a:pPr>
            <a:r>
              <a:rPr lang="zh-CN" altLang="en-US" sz="1600" dirty="0">
                <a:solidFill>
                  <a:srgbClr val="FFFFFF"/>
                </a:solidFill>
                <a:latin typeface="微软雅黑" panose="020B0503020204020204" pitchFamily="34" charset="-122"/>
                <a:ea typeface="微软雅黑" panose="020B0503020204020204" pitchFamily="34" charset="-122"/>
              </a:rPr>
              <a:t>团队协作不力</a:t>
            </a:r>
            <a:endParaRPr lang="zh-CN" altLang="en-US" sz="1600" dirty="0">
              <a:solidFill>
                <a:srgbClr val="FFFFFF"/>
              </a:solidFill>
              <a:latin typeface="微软雅黑" panose="020B0503020204020204" pitchFamily="34" charset="-122"/>
              <a:ea typeface="微软雅黑" panose="020B0503020204020204" pitchFamily="34" charset="-122"/>
            </a:endParaRPr>
          </a:p>
        </p:txBody>
      </p:sp>
      <p:sp>
        <p:nvSpPr>
          <p:cNvPr id="9" name="任意多边形 12"/>
          <p:cNvSpPr/>
          <p:nvPr/>
        </p:nvSpPr>
        <p:spPr>
          <a:xfrm>
            <a:off x="3070344" y="2762087"/>
            <a:ext cx="1481878" cy="1704159"/>
          </a:xfrm>
          <a:custGeom>
            <a:avLst/>
            <a:gdLst>
              <a:gd name="connsiteX0" fmla="*/ 3917 w 1714090"/>
              <a:gd name="connsiteY0" fmla="*/ 0 h 1972478"/>
              <a:gd name="connsiteX1" fmla="*/ 1714090 w 1714090"/>
              <a:gd name="connsiteY1" fmla="*/ 982848 h 1972478"/>
              <a:gd name="connsiteX2" fmla="*/ 0 w 1714090"/>
              <a:gd name="connsiteY2" fmla="*/ 1972478 h 1972478"/>
            </a:gdLst>
            <a:ahLst/>
            <a:cxnLst>
              <a:cxn ang="0">
                <a:pos x="connsiteX0" y="connsiteY0"/>
              </a:cxn>
              <a:cxn ang="0">
                <a:pos x="connsiteX1" y="connsiteY1"/>
              </a:cxn>
              <a:cxn ang="0">
                <a:pos x="connsiteX2" y="connsiteY2"/>
              </a:cxn>
            </a:cxnLst>
            <a:rect l="l" t="t" r="r" b="b"/>
            <a:pathLst>
              <a:path w="1714090" h="1972478">
                <a:moveTo>
                  <a:pt x="3917" y="0"/>
                </a:moveTo>
                <a:lnTo>
                  <a:pt x="1714090" y="982848"/>
                </a:lnTo>
                <a:lnTo>
                  <a:pt x="0" y="1972478"/>
                </a:lnTo>
                <a:close/>
              </a:path>
            </a:pathLst>
          </a:custGeom>
          <a:solidFill>
            <a:srgbClr val="53585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238070" anchor="ctr"/>
          <a:lstStyle/>
          <a:p>
            <a:pPr algn="ctr">
              <a:defRPr/>
            </a:pPr>
            <a:r>
              <a:rPr lang="zh-CN" altLang="en-US" sz="1600" dirty="0">
                <a:solidFill>
                  <a:srgbClr val="FFFFFF"/>
                </a:solidFill>
                <a:latin typeface="微软雅黑" panose="020B0503020204020204" pitchFamily="34" charset="-122"/>
                <a:ea typeface="微软雅黑" panose="020B0503020204020204" pitchFamily="34" charset="-122"/>
              </a:rPr>
              <a:t>市场分析不透</a:t>
            </a:r>
            <a:endParaRPr lang="zh-CN" altLang="en-US" sz="1600" dirty="0">
              <a:solidFill>
                <a:srgbClr val="FFFFFF"/>
              </a:solidFill>
              <a:latin typeface="微软雅黑" panose="020B0503020204020204" pitchFamily="34" charset="-122"/>
              <a:ea typeface="微软雅黑" panose="020B0503020204020204" pitchFamily="34" charset="-122"/>
            </a:endParaRPr>
          </a:p>
        </p:txBody>
      </p:sp>
      <p:sp>
        <p:nvSpPr>
          <p:cNvPr id="10" name="任意多边形 13"/>
          <p:cNvSpPr/>
          <p:nvPr/>
        </p:nvSpPr>
        <p:spPr>
          <a:xfrm>
            <a:off x="4737458" y="1682237"/>
            <a:ext cx="1480506" cy="1705531"/>
          </a:xfrm>
          <a:custGeom>
            <a:avLst/>
            <a:gdLst>
              <a:gd name="connsiteX0" fmla="*/ 3915 w 1714090"/>
              <a:gd name="connsiteY0" fmla="*/ 0 h 1972478"/>
              <a:gd name="connsiteX1" fmla="*/ 1714090 w 1714090"/>
              <a:gd name="connsiteY1" fmla="*/ 982847 h 1972478"/>
              <a:gd name="connsiteX2" fmla="*/ 0 w 1714090"/>
              <a:gd name="connsiteY2" fmla="*/ 1972478 h 1972478"/>
            </a:gdLst>
            <a:ahLst/>
            <a:cxnLst>
              <a:cxn ang="0">
                <a:pos x="connsiteX0" y="connsiteY0"/>
              </a:cxn>
              <a:cxn ang="0">
                <a:pos x="connsiteX1" y="connsiteY1"/>
              </a:cxn>
              <a:cxn ang="0">
                <a:pos x="connsiteX2" y="connsiteY2"/>
              </a:cxn>
            </a:cxnLst>
            <a:rect l="l" t="t" r="r" b="b"/>
            <a:pathLst>
              <a:path w="1714090" h="1972478">
                <a:moveTo>
                  <a:pt x="3915" y="0"/>
                </a:moveTo>
                <a:lnTo>
                  <a:pt x="1714090" y="982847"/>
                </a:lnTo>
                <a:lnTo>
                  <a:pt x="0" y="1972478"/>
                </a:lnTo>
                <a:close/>
              </a:path>
            </a:pathLst>
          </a:custGeom>
          <a:solidFill>
            <a:srgbClr val="959AA2"/>
          </a:solidFill>
          <a:ln>
            <a:noFill/>
          </a:ln>
        </p:spPr>
        <p:style>
          <a:lnRef idx="2">
            <a:schemeClr val="accent1">
              <a:shade val="50000"/>
            </a:schemeClr>
          </a:lnRef>
          <a:fillRef idx="1">
            <a:schemeClr val="accent1"/>
          </a:fillRef>
          <a:effectRef idx="0">
            <a:schemeClr val="accent1"/>
          </a:effectRef>
          <a:fontRef idx="minor">
            <a:schemeClr val="lt1"/>
          </a:fontRef>
        </p:style>
        <p:txBody>
          <a:bodyPr rIns="343879" anchor="ctr"/>
          <a:lstStyle/>
          <a:p>
            <a:pPr algn="ctr">
              <a:defRPr/>
            </a:pPr>
            <a:r>
              <a:rPr lang="zh-CN" altLang="en-US" sz="1600" dirty="0">
                <a:solidFill>
                  <a:srgbClr val="FFFFFF"/>
                </a:solidFill>
                <a:latin typeface="微软雅黑" panose="020B0503020204020204" pitchFamily="34" charset="-122"/>
                <a:ea typeface="微软雅黑" panose="020B0503020204020204" pitchFamily="34" charset="-122"/>
              </a:rPr>
              <a:t>行动速度迟缓</a:t>
            </a:r>
            <a:endParaRPr lang="zh-CN" altLang="en-US" sz="1600" dirty="0">
              <a:solidFill>
                <a:srgbClr val="FFFFFF"/>
              </a:solidFill>
              <a:latin typeface="微软雅黑" panose="020B0503020204020204" pitchFamily="34" charset="-122"/>
              <a:ea typeface="微软雅黑" panose="020B0503020204020204" pitchFamily="34" charset="-122"/>
            </a:endParaRPr>
          </a:p>
        </p:txBody>
      </p:sp>
      <p:sp>
        <p:nvSpPr>
          <p:cNvPr id="11" name="TextBox 20"/>
          <p:cNvSpPr txBox="1"/>
          <p:nvPr/>
        </p:nvSpPr>
        <p:spPr>
          <a:xfrm>
            <a:off x="907976" y="292746"/>
            <a:ext cx="2067957" cy="460375"/>
          </a:xfrm>
          <a:prstGeom prst="rect">
            <a:avLst/>
          </a:prstGeom>
          <a:noFill/>
        </p:spPr>
        <p:txBody>
          <a:bodyPr wrap="square" rtlCol="0">
            <a:spAutoFit/>
          </a:bodyPr>
          <a:lstStyle/>
          <a:p>
            <a:r>
              <a:rPr lang="zh-CN" altLang="en-US" sz="2400" b="1" dirty="0">
                <a:solidFill>
                  <a:srgbClr val="653E2F"/>
                </a:solidFill>
                <a:latin typeface="方正兰亭准黑_GBK" panose="02000000000000000000" pitchFamily="2" charset="-122"/>
                <a:ea typeface="方正兰亭准黑_GBK" panose="02000000000000000000" pitchFamily="2" charset="-122"/>
              </a:rPr>
              <a:t>认识上的不足</a:t>
            </a:r>
            <a:endParaRPr lang="zh-CN" altLang="en-US" sz="2400" b="1" dirty="0">
              <a:solidFill>
                <a:srgbClr val="653E2F"/>
              </a:solidFill>
              <a:latin typeface="方正兰亭准黑_GBK" panose="02000000000000000000" pitchFamily="2" charset="-122"/>
              <a:ea typeface="方正兰亭准黑_GBK" panose="02000000000000000000" pitchFamily="2" charset="-122"/>
            </a:endParaRPr>
          </a:p>
        </p:txBody>
      </p:sp>
      <p:sp>
        <p:nvSpPr>
          <p:cNvPr id="12" name="矩形 11"/>
          <p:cNvSpPr/>
          <p:nvPr/>
        </p:nvSpPr>
        <p:spPr>
          <a:xfrm>
            <a:off x="327660" y="316865"/>
            <a:ext cx="483235" cy="41275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gency FB" panose="020B0503020202020204" pitchFamily="34" charset="0"/>
              </a:rPr>
              <a:t>04</a:t>
            </a:r>
            <a:endParaRPr lang="zh-CN" altLang="en-US" sz="2000" dirty="0">
              <a:latin typeface="Agency FB" panose="020B0503020202020204" pitchFamily="34" charset="0"/>
            </a:endParaRPr>
          </a:p>
        </p:txBody>
      </p:sp>
      <p:cxnSp>
        <p:nvCxnSpPr>
          <p:cNvPr id="13" name="直接连接符 12"/>
          <p:cNvCxnSpPr/>
          <p:nvPr/>
        </p:nvCxnSpPr>
        <p:spPr>
          <a:xfrm>
            <a:off x="1489402" y="744794"/>
            <a:ext cx="7256207" cy="0"/>
          </a:xfrm>
          <a:prstGeom prst="line">
            <a:avLst/>
          </a:prstGeom>
          <a:ln w="12700">
            <a:solidFill>
              <a:srgbClr val="836049"/>
            </a:solidFill>
          </a:ln>
        </p:spPr>
        <p:style>
          <a:lnRef idx="1">
            <a:schemeClr val="accent1"/>
          </a:lnRef>
          <a:fillRef idx="0">
            <a:schemeClr val="accent1"/>
          </a:fillRef>
          <a:effectRef idx="0">
            <a:schemeClr val="accent1"/>
          </a:effectRef>
          <a:fontRef idx="minor">
            <a:schemeClr val="tx1"/>
          </a:fontRef>
        </p:style>
      </p:cxnSp>
      <p:sp>
        <p:nvSpPr>
          <p:cNvPr id="18" name="任意多边形: 形状 17"/>
          <p:cNvSpPr/>
          <p:nvPr/>
        </p:nvSpPr>
        <p:spPr>
          <a:xfrm>
            <a:off x="859155" y="691470"/>
            <a:ext cx="640080" cy="57208"/>
          </a:xfrm>
          <a:custGeom>
            <a:avLst/>
            <a:gdLst>
              <a:gd name="connsiteX0" fmla="*/ 0 w 640080"/>
              <a:gd name="connsiteY0" fmla="*/ 34335 h 57208"/>
              <a:gd name="connsiteX1" fmla="*/ 121920 w 640080"/>
              <a:gd name="connsiteY1" fmla="*/ 5760 h 57208"/>
              <a:gd name="connsiteX2" fmla="*/ 169545 w 640080"/>
              <a:gd name="connsiteY2" fmla="*/ 57195 h 57208"/>
              <a:gd name="connsiteX3" fmla="*/ 287655 w 640080"/>
              <a:gd name="connsiteY3" fmla="*/ 45 h 57208"/>
              <a:gd name="connsiteX4" fmla="*/ 392430 w 640080"/>
              <a:gd name="connsiteY4" fmla="*/ 47670 h 57208"/>
              <a:gd name="connsiteX5" fmla="*/ 640080 w 640080"/>
              <a:gd name="connsiteY5" fmla="*/ 51480 h 5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 h="57208">
                <a:moveTo>
                  <a:pt x="0" y="34335"/>
                </a:moveTo>
                <a:cubicBezTo>
                  <a:pt x="46831" y="18142"/>
                  <a:pt x="93663" y="1950"/>
                  <a:pt x="121920" y="5760"/>
                </a:cubicBezTo>
                <a:cubicBezTo>
                  <a:pt x="150177" y="9570"/>
                  <a:pt x="141923" y="58147"/>
                  <a:pt x="169545" y="57195"/>
                </a:cubicBezTo>
                <a:cubicBezTo>
                  <a:pt x="197167" y="56243"/>
                  <a:pt x="250508" y="1632"/>
                  <a:pt x="287655" y="45"/>
                </a:cubicBezTo>
                <a:cubicBezTo>
                  <a:pt x="324802" y="-1542"/>
                  <a:pt x="333693" y="39098"/>
                  <a:pt x="392430" y="47670"/>
                </a:cubicBezTo>
                <a:cubicBezTo>
                  <a:pt x="451168" y="56243"/>
                  <a:pt x="545624" y="53861"/>
                  <a:pt x="640080" y="51480"/>
                </a:cubicBezTo>
              </a:path>
            </a:pathLst>
          </a:custGeom>
          <a:noFill/>
          <a:ln>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300"/>
                                        <p:tgtEl>
                                          <p:spTgt spid="13"/>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400" fill="hold"/>
                                        <p:tgtEl>
                                          <p:spTgt spid="12"/>
                                        </p:tgtEl>
                                        <p:attrNameLst>
                                          <p:attrName>ppt_x</p:attrName>
                                        </p:attrNameLst>
                                      </p:cBhvr>
                                      <p:tavLst>
                                        <p:tav tm="0">
                                          <p:val>
                                            <p:strVal val="0-#ppt_w/2"/>
                                          </p:val>
                                        </p:tav>
                                        <p:tav tm="100000">
                                          <p:val>
                                            <p:strVal val="#ppt_x"/>
                                          </p:val>
                                        </p:tav>
                                      </p:tavLst>
                                    </p:anim>
                                    <p:anim calcmode="lin" valueType="num">
                                      <p:cBhvr additive="base">
                                        <p:cTn id="15" dur="400" fill="hold"/>
                                        <p:tgtEl>
                                          <p:spTgt spid="1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fill="hold" grpId="0" nodeType="afterEffect">
                                  <p:stCondLst>
                                    <p:cond delay="0"/>
                                  </p:stCondLst>
                                  <p:iterate type="wd">
                                    <p:tmPct val="10000"/>
                                  </p:iterate>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400" fill="hold"/>
                                        <p:tgtEl>
                                          <p:spTgt spid="11"/>
                                        </p:tgtEl>
                                        <p:attrNameLst>
                                          <p:attrName>ppt_x</p:attrName>
                                        </p:attrNameLst>
                                      </p:cBhvr>
                                      <p:tavLst>
                                        <p:tav tm="0">
                                          <p:val>
                                            <p:strVal val="0-#ppt_w/2"/>
                                          </p:val>
                                        </p:tav>
                                        <p:tav tm="100000">
                                          <p:val>
                                            <p:strVal val="#ppt_x"/>
                                          </p:val>
                                        </p:tav>
                                      </p:tavLst>
                                    </p:anim>
                                    <p:anim calcmode="lin" valueType="num">
                                      <p:cBhvr additive="base">
                                        <p:cTn id="20" dur="400" fill="hold"/>
                                        <p:tgtEl>
                                          <p:spTgt spid="11"/>
                                        </p:tgtEl>
                                        <p:attrNameLst>
                                          <p:attrName>ppt_y</p:attrName>
                                        </p:attrNameLst>
                                      </p:cBhvr>
                                      <p:tavLst>
                                        <p:tav tm="0">
                                          <p:val>
                                            <p:strVal val="#ppt_y"/>
                                          </p:val>
                                        </p:tav>
                                        <p:tav tm="100000">
                                          <p:val>
                                            <p:strVal val="#ppt_y"/>
                                          </p:val>
                                        </p:tav>
                                      </p:tavLst>
                                    </p:anim>
                                  </p:childTnLst>
                                </p:cTn>
                              </p:par>
                              <p:par>
                                <p:cTn id="21" presetID="21" presetClass="entr" presetSubtype="1"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heel(1)">
                                      <p:cBhvr>
                                        <p:cTn id="23" dur="1000"/>
                                        <p:tgtEl>
                                          <p:spTgt spid="2"/>
                                        </p:tgtEl>
                                      </p:cBhvr>
                                    </p:animEffect>
                                  </p:childTnLst>
                                </p:cTn>
                              </p:par>
                            </p:childTnLst>
                          </p:cTn>
                        </p:par>
                        <p:par>
                          <p:cTn id="24" fill="hold">
                            <p:stCondLst>
                              <p:cond delay="1500"/>
                            </p:stCondLst>
                            <p:childTnLst>
                              <p:par>
                                <p:cTn id="25" presetID="2" presetClass="entr" presetSubtype="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childTnLst>
                          </p:cTn>
                        </p:par>
                        <p:par>
                          <p:cTn id="29" fill="hold">
                            <p:stCondLst>
                              <p:cond delay="2000"/>
                            </p:stCondLst>
                            <p:childTnLst>
                              <p:par>
                                <p:cTn id="30" presetID="2" presetClass="entr" presetSubtype="1"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0-#ppt_h/2"/>
                                          </p:val>
                                        </p:tav>
                                        <p:tav tm="100000">
                                          <p:val>
                                            <p:strVal val="#ppt_y"/>
                                          </p:val>
                                        </p:tav>
                                      </p:tavLst>
                                    </p:anim>
                                  </p:childTnLst>
                                </p:cTn>
                              </p:par>
                            </p:childTnLst>
                          </p:cTn>
                        </p:par>
                        <p:par>
                          <p:cTn id="34" fill="hold">
                            <p:stCondLst>
                              <p:cond delay="2500"/>
                            </p:stCondLst>
                            <p:childTnLst>
                              <p:par>
                                <p:cTn id="35" presetID="2" presetClass="entr" presetSubtype="1"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childTnLst>
                          </p:cTn>
                        </p:par>
                        <p:par>
                          <p:cTn id="39" fill="hold">
                            <p:stCondLst>
                              <p:cond delay="3000"/>
                            </p:stCondLst>
                            <p:childTnLst>
                              <p:par>
                                <p:cTn id="40" presetID="2" presetClass="entr" presetSubtype="1"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0-#ppt_h/2"/>
                                          </p:val>
                                        </p:tav>
                                        <p:tav tm="100000">
                                          <p:val>
                                            <p:strVal val="#ppt_y"/>
                                          </p:val>
                                        </p:tav>
                                      </p:tavLst>
                                    </p:anim>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ppt_w</p:attrName>
                                        </p:attrNameLst>
                                      </p:cBhvr>
                                      <p:tavLst>
                                        <p:tav tm="0">
                                          <p:val>
                                            <p:fltVal val="0"/>
                                          </p:val>
                                        </p:tav>
                                        <p:tav tm="100000">
                                          <p:val>
                                            <p:strVal val="#ppt_w"/>
                                          </p:val>
                                        </p:tav>
                                      </p:tavLst>
                                    </p:anim>
                                    <p:anim calcmode="lin" valueType="num">
                                      <p:cBhvr>
                                        <p:cTn id="54" dur="500" fill="hold"/>
                                        <p:tgtEl>
                                          <p:spTgt spid="5"/>
                                        </p:tgtEl>
                                        <p:attrNameLst>
                                          <p:attrName>ppt_h</p:attrName>
                                        </p:attrNameLst>
                                      </p:cBhvr>
                                      <p:tavLst>
                                        <p:tav tm="0">
                                          <p:val>
                                            <p:fltVal val="0"/>
                                          </p:val>
                                        </p:tav>
                                        <p:tav tm="100000">
                                          <p:val>
                                            <p:strVal val="#ppt_h"/>
                                          </p:val>
                                        </p:tav>
                                      </p:tavLst>
                                    </p:anim>
                                    <p:animEffect transition="in" filter="fade">
                                      <p:cBhvr>
                                        <p:cTn id="55" dur="500"/>
                                        <p:tgtEl>
                                          <p:spTgt spid="5"/>
                                        </p:tgtEl>
                                      </p:cBhvr>
                                    </p:animEffect>
                                  </p:childTnLst>
                                </p:cTn>
                              </p:par>
                            </p:childTnLst>
                          </p:cTn>
                        </p:par>
                        <p:par>
                          <p:cTn id="56" fill="hold">
                            <p:stCondLst>
                              <p:cond delay="4500"/>
                            </p:stCondLst>
                            <p:childTnLst>
                              <p:par>
                                <p:cTn id="57" presetID="53" presetClass="entr" presetSubtype="16" fill="hold" grpId="0" nodeType="after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p:cTn id="59" dur="500" fill="hold"/>
                                        <p:tgtEl>
                                          <p:spTgt spid="4"/>
                                        </p:tgtEl>
                                        <p:attrNameLst>
                                          <p:attrName>ppt_w</p:attrName>
                                        </p:attrNameLst>
                                      </p:cBhvr>
                                      <p:tavLst>
                                        <p:tav tm="0">
                                          <p:val>
                                            <p:fltVal val="0"/>
                                          </p:val>
                                        </p:tav>
                                        <p:tav tm="100000">
                                          <p:val>
                                            <p:strVal val="#ppt_w"/>
                                          </p:val>
                                        </p:tav>
                                      </p:tavLst>
                                    </p:anim>
                                    <p:anim calcmode="lin" valueType="num">
                                      <p:cBhvr>
                                        <p:cTn id="60" dur="500" fill="hold"/>
                                        <p:tgtEl>
                                          <p:spTgt spid="4"/>
                                        </p:tgtEl>
                                        <p:attrNameLst>
                                          <p:attrName>ppt_h</p:attrName>
                                        </p:attrNameLst>
                                      </p:cBhvr>
                                      <p:tavLst>
                                        <p:tav tm="0">
                                          <p:val>
                                            <p:fltVal val="0"/>
                                          </p:val>
                                        </p:tav>
                                        <p:tav tm="100000">
                                          <p:val>
                                            <p:strVal val="#ppt_h"/>
                                          </p:val>
                                        </p:tav>
                                      </p:tavLst>
                                    </p:anim>
                                    <p:animEffect transition="in" filter="fade">
                                      <p:cBhvr>
                                        <p:cTn id="61" dur="500"/>
                                        <p:tgtEl>
                                          <p:spTgt spid="4"/>
                                        </p:tgtEl>
                                      </p:cBhvr>
                                    </p:animEffect>
                                  </p:childTnLst>
                                </p:cTn>
                              </p:par>
                            </p:childTnLst>
                          </p:cTn>
                        </p:par>
                        <p:par>
                          <p:cTn id="62" fill="hold">
                            <p:stCondLst>
                              <p:cond delay="5000"/>
                            </p:stCondLst>
                            <p:childTnLst>
                              <p:par>
                                <p:cTn id="63" presetID="53" presetClass="entr" presetSubtype="16" fill="hold" grpId="0" nodeType="afterEffect">
                                  <p:stCondLst>
                                    <p:cond delay="0"/>
                                  </p:stCondLst>
                                  <p:childTnLst>
                                    <p:set>
                                      <p:cBhvr>
                                        <p:cTn id="64" dur="1" fill="hold">
                                          <p:stCondLst>
                                            <p:cond delay="0"/>
                                          </p:stCondLst>
                                        </p:cTn>
                                        <p:tgtEl>
                                          <p:spTgt spid="3"/>
                                        </p:tgtEl>
                                        <p:attrNameLst>
                                          <p:attrName>style.visibility</p:attrName>
                                        </p:attrNameLst>
                                      </p:cBhvr>
                                      <p:to>
                                        <p:strVal val="visible"/>
                                      </p:to>
                                    </p:set>
                                    <p:anim calcmode="lin" valueType="num">
                                      <p:cBhvr>
                                        <p:cTn id="65" dur="500" fill="hold"/>
                                        <p:tgtEl>
                                          <p:spTgt spid="3"/>
                                        </p:tgtEl>
                                        <p:attrNameLst>
                                          <p:attrName>ppt_w</p:attrName>
                                        </p:attrNameLst>
                                      </p:cBhvr>
                                      <p:tavLst>
                                        <p:tav tm="0">
                                          <p:val>
                                            <p:fltVal val="0"/>
                                          </p:val>
                                        </p:tav>
                                        <p:tav tm="100000">
                                          <p:val>
                                            <p:strVal val="#ppt_w"/>
                                          </p:val>
                                        </p:tav>
                                      </p:tavLst>
                                    </p:anim>
                                    <p:anim calcmode="lin" valueType="num">
                                      <p:cBhvr>
                                        <p:cTn id="66" dur="500" fill="hold"/>
                                        <p:tgtEl>
                                          <p:spTgt spid="3"/>
                                        </p:tgtEl>
                                        <p:attrNameLst>
                                          <p:attrName>ppt_h</p:attrName>
                                        </p:attrNameLst>
                                      </p:cBhvr>
                                      <p:tavLst>
                                        <p:tav tm="0">
                                          <p:val>
                                            <p:fltVal val="0"/>
                                          </p:val>
                                        </p:tav>
                                        <p:tav tm="100000">
                                          <p:val>
                                            <p:strVal val="#ppt_h"/>
                                          </p:val>
                                        </p:tav>
                                      </p:tavLst>
                                    </p:anim>
                                    <p:animEffect transition="in" filter="fade">
                                      <p:cBhvr>
                                        <p:cTn id="6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p:bldP spid="5" grpId="0"/>
      <p:bldP spid="6" grpId="0"/>
      <p:bldP spid="7" grpId="0" bldLvl="0" animBg="1"/>
      <p:bldP spid="8" grpId="0" bldLvl="0" animBg="1"/>
      <p:bldP spid="9" grpId="0" animBg="1"/>
      <p:bldP spid="10" grpId="0" animBg="1"/>
      <p:bldP spid="11" grpId="0"/>
      <p:bldP spid="12" grpId="0" bldLvl="0" animBg="1"/>
      <p:bldP spid="18"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8278" y="2874927"/>
            <a:ext cx="5777898" cy="1384995"/>
          </a:xfrm>
          <a:prstGeom prst="rect">
            <a:avLst/>
          </a:prstGeom>
          <a:noFill/>
        </p:spPr>
        <p:txBody>
          <a:bodyPr wrap="square" rtlCol="0">
            <a:spAutoFit/>
          </a:bodyPr>
          <a:lstStyle/>
          <a:p>
            <a:pPr algn="just">
              <a:lnSpc>
                <a:spcPct val="12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您的内容打在这里，或者通过复制文本后，在此狂中选择粘贴。您的内容打在这里，或者通过复制文本后，在此狂中选择粘贴。您的内容打在这里，或者通过复制文本后，在此狂中选择粘贴。您的内容打在这里，或者通过复制文本后，在此狂中选择粘贴。</a:t>
            </a:r>
            <a:endParaRPr lang="zh-CN" altLang="en-US" sz="1400" dirty="0">
              <a:latin typeface="微软雅黑" panose="020B0503020204020204" pitchFamily="34" charset="-122"/>
              <a:ea typeface="微软雅黑" panose="020B0503020204020204" pitchFamily="34" charset="-122"/>
            </a:endParaRPr>
          </a:p>
        </p:txBody>
      </p:sp>
      <p:sp>
        <p:nvSpPr>
          <p:cNvPr id="3" name="五角星 18"/>
          <p:cNvSpPr/>
          <p:nvPr/>
        </p:nvSpPr>
        <p:spPr>
          <a:xfrm rot="2134838">
            <a:off x="512627" y="1120893"/>
            <a:ext cx="1649268" cy="1506814"/>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rgbClr val="959AA2"/>
          </a:solidFill>
          <a:ln w="6350" cap="flat" cmpd="sng">
            <a:solidFill>
              <a:srgbClr val="FCFCFC"/>
            </a:solidFill>
            <a:miter lim="800000"/>
          </a:ln>
        </p:spPr>
        <p:txBody>
          <a:bodyPr/>
          <a:lstStyle/>
          <a:p>
            <a:endParaRPr lang="zh-CN" altLang="en-US">
              <a:solidFill>
                <a:srgbClr val="000000"/>
              </a:solidFill>
              <a:latin typeface="Calibri" panose="020F0502020204030204" pitchFamily="34" charset="0"/>
            </a:endParaRPr>
          </a:p>
        </p:txBody>
      </p:sp>
      <p:sp>
        <p:nvSpPr>
          <p:cNvPr id="5" name="饼形 4"/>
          <p:cNvSpPr/>
          <p:nvPr/>
        </p:nvSpPr>
        <p:spPr>
          <a:xfrm>
            <a:off x="1159510" y="1461770"/>
            <a:ext cx="358775" cy="322580"/>
          </a:xfrm>
          <a:prstGeom prst="pie">
            <a:avLst>
              <a:gd name="adj1" fmla="val 2668795"/>
              <a:gd name="adj2" fmla="val 162000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饼形 5"/>
          <p:cNvSpPr/>
          <p:nvPr/>
        </p:nvSpPr>
        <p:spPr>
          <a:xfrm>
            <a:off x="1176020" y="1445260"/>
            <a:ext cx="358775" cy="322580"/>
          </a:xfrm>
          <a:prstGeom prst="pie">
            <a:avLst>
              <a:gd name="adj1" fmla="val 16168367"/>
              <a:gd name="adj2" fmla="val 21599985"/>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TextBox 6"/>
          <p:cNvSpPr txBox="1"/>
          <p:nvPr/>
        </p:nvSpPr>
        <p:spPr>
          <a:xfrm>
            <a:off x="655347" y="1805218"/>
            <a:ext cx="1379140" cy="646331"/>
          </a:xfrm>
          <a:prstGeom prst="rect">
            <a:avLst/>
          </a:prstGeom>
          <a:noFill/>
        </p:spPr>
        <p:txBody>
          <a:bodyPr wrap="square" rtlCol="0">
            <a:spAutoFit/>
          </a:bodyPr>
          <a:lstStyle>
            <a:defPPr>
              <a:defRPr lang="zh-CN"/>
            </a:defPPr>
            <a:lvl1pPr algn="ctr">
              <a:defRPr sz="2000">
                <a:solidFill>
                  <a:srgbClr val="FFFFFF"/>
                </a:solidFill>
                <a:latin typeface="方正正准黑简体" panose="02000000000000000000" pitchFamily="2" charset="-122"/>
                <a:ea typeface="方正正准黑简体" panose="02000000000000000000" pitchFamily="2" charset="-122"/>
              </a:defRPr>
            </a:lvl1pPr>
          </a:lstStyle>
          <a:p>
            <a:r>
              <a:rPr lang="zh-CN" altLang="en-US" sz="1800" dirty="0">
                <a:latin typeface="微软雅黑" panose="020B0503020204020204" pitchFamily="34" charset="-122"/>
                <a:ea typeface="微软雅黑" panose="020B0503020204020204" pitchFamily="34" charset="-122"/>
              </a:rPr>
              <a:t>部门管理</a:t>
            </a:r>
            <a:endParaRPr lang="en-US" altLang="zh-CN" sz="1800" dirty="0">
              <a:latin typeface="微软雅黑" panose="020B0503020204020204" pitchFamily="34" charset="-122"/>
              <a:ea typeface="微软雅黑" panose="020B0503020204020204" pitchFamily="34" charset="-122"/>
            </a:endParaRPr>
          </a:p>
          <a:p>
            <a:r>
              <a:rPr lang="zh-CN" altLang="en-US" sz="1800" dirty="0">
                <a:latin typeface="微软雅黑" panose="020B0503020204020204" pitchFamily="34" charset="-122"/>
                <a:ea typeface="微软雅黑" panose="020B0503020204020204" pitchFamily="34" charset="-122"/>
              </a:rPr>
              <a:t>问题</a:t>
            </a:r>
            <a:endParaRPr lang="zh-CN" altLang="en-US" sz="1800" dirty="0">
              <a:latin typeface="微软雅黑" panose="020B0503020204020204" pitchFamily="34" charset="-122"/>
              <a:ea typeface="微软雅黑" panose="020B0503020204020204" pitchFamily="34" charset="-122"/>
            </a:endParaRPr>
          </a:p>
        </p:txBody>
      </p:sp>
      <p:sp>
        <p:nvSpPr>
          <p:cNvPr id="8" name="五角星 18"/>
          <p:cNvSpPr/>
          <p:nvPr/>
        </p:nvSpPr>
        <p:spPr>
          <a:xfrm rot="2134838">
            <a:off x="2439610" y="1115178"/>
            <a:ext cx="1649268" cy="1506814"/>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rgbClr val="53585F"/>
          </a:solidFill>
          <a:ln w="6350" cap="flat" cmpd="sng">
            <a:solidFill>
              <a:srgbClr val="FCFCFC"/>
            </a:solidFill>
            <a:miter lim="800000"/>
          </a:ln>
        </p:spPr>
        <p:txBody>
          <a:bodyPr/>
          <a:lstStyle/>
          <a:p>
            <a:endParaRPr lang="zh-CN" altLang="en-US">
              <a:solidFill>
                <a:srgbClr val="000000"/>
              </a:solidFill>
              <a:latin typeface="Calibri" panose="020F0502020204030204" pitchFamily="34" charset="0"/>
            </a:endParaRPr>
          </a:p>
        </p:txBody>
      </p:sp>
      <p:sp>
        <p:nvSpPr>
          <p:cNvPr id="9" name="TextBox 8"/>
          <p:cNvSpPr txBox="1"/>
          <p:nvPr/>
        </p:nvSpPr>
        <p:spPr>
          <a:xfrm>
            <a:off x="2629015" y="1805931"/>
            <a:ext cx="1259580" cy="646331"/>
          </a:xfrm>
          <a:prstGeom prst="rect">
            <a:avLst/>
          </a:prstGeom>
          <a:noFill/>
        </p:spPr>
        <p:txBody>
          <a:bodyPr wrap="square" rtlCol="0">
            <a:spAutoFit/>
          </a:bodyPr>
          <a:lstStyle>
            <a:defPPr>
              <a:defRPr lang="zh-CN"/>
            </a:defPPr>
            <a:lvl1pPr algn="ctr">
              <a:defRPr sz="2000">
                <a:solidFill>
                  <a:srgbClr val="FFFFFF"/>
                </a:solidFill>
                <a:latin typeface="方正正准黑简体" panose="02000000000000000000" pitchFamily="2" charset="-122"/>
                <a:ea typeface="方正正准黑简体" panose="02000000000000000000" pitchFamily="2" charset="-122"/>
              </a:defRPr>
            </a:lvl1pPr>
          </a:lstStyle>
          <a:p>
            <a:r>
              <a:rPr lang="zh-CN" altLang="en-US" sz="1800" dirty="0">
                <a:latin typeface="微软雅黑" panose="020B0503020204020204" pitchFamily="34" charset="-122"/>
                <a:ea typeface="微软雅黑" panose="020B0503020204020204" pitchFamily="34" charset="-122"/>
              </a:rPr>
              <a:t>团队管理问题</a:t>
            </a:r>
            <a:endParaRPr lang="zh-CN" altLang="en-US" sz="1800" dirty="0">
              <a:latin typeface="微软雅黑" panose="020B0503020204020204" pitchFamily="34" charset="-122"/>
              <a:ea typeface="微软雅黑" panose="020B0503020204020204" pitchFamily="34" charset="-122"/>
            </a:endParaRPr>
          </a:p>
        </p:txBody>
      </p:sp>
      <p:sp>
        <p:nvSpPr>
          <p:cNvPr id="10" name="五角星 18"/>
          <p:cNvSpPr/>
          <p:nvPr/>
        </p:nvSpPr>
        <p:spPr>
          <a:xfrm rot="2134838">
            <a:off x="4383826" y="1115178"/>
            <a:ext cx="1649268" cy="1506814"/>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rgbClr val="836049"/>
          </a:solidFill>
          <a:ln>
            <a:noFill/>
          </a:ln>
        </p:spPr>
        <p:txBody>
          <a:bodyPr vert="horz" wrap="square" lIns="91440" tIns="45720" rIns="91440" bIns="45720" numCol="1" anchor="t" anchorCtr="0" compatLnSpc="1"/>
          <a:lstStyle/>
          <a:p>
            <a:endParaRPr lang="zh-CN" altLang="en-US">
              <a:solidFill>
                <a:schemeClr val="tx1"/>
              </a:solidFill>
            </a:endParaRPr>
          </a:p>
        </p:txBody>
      </p:sp>
      <p:sp>
        <p:nvSpPr>
          <p:cNvPr id="11" name="TextBox 10"/>
          <p:cNvSpPr txBox="1"/>
          <p:nvPr/>
        </p:nvSpPr>
        <p:spPr>
          <a:xfrm>
            <a:off x="4499992" y="1808075"/>
            <a:ext cx="1379140" cy="646331"/>
          </a:xfrm>
          <a:prstGeom prst="rect">
            <a:avLst/>
          </a:prstGeom>
          <a:noFill/>
        </p:spPr>
        <p:txBody>
          <a:bodyPr wrap="square" rtlCol="0">
            <a:spAutoFit/>
          </a:bodyPr>
          <a:lstStyle/>
          <a:p>
            <a:pPr algn="ctr"/>
            <a:r>
              <a:rPr lang="zh-CN" altLang="en-US" dirty="0">
                <a:solidFill>
                  <a:srgbClr val="FFFFFF"/>
                </a:solidFill>
                <a:latin typeface="微软雅黑" panose="020B0503020204020204" pitchFamily="34" charset="-122"/>
                <a:ea typeface="微软雅黑" panose="020B0503020204020204" pitchFamily="34" charset="-122"/>
              </a:rPr>
              <a:t>绩效管理</a:t>
            </a:r>
            <a:endParaRPr lang="en-US" altLang="zh-CN" dirty="0">
              <a:solidFill>
                <a:srgbClr val="FFFFFF"/>
              </a:solidFill>
              <a:latin typeface="微软雅黑" panose="020B0503020204020204" pitchFamily="34" charset="-122"/>
              <a:ea typeface="微软雅黑" panose="020B0503020204020204" pitchFamily="34" charset="-122"/>
            </a:endParaRPr>
          </a:p>
          <a:p>
            <a:pPr algn="ctr"/>
            <a:r>
              <a:rPr lang="zh-CN" altLang="en-US" dirty="0">
                <a:solidFill>
                  <a:srgbClr val="FFFFFF"/>
                </a:solidFill>
                <a:latin typeface="微软雅黑" panose="020B0503020204020204" pitchFamily="34" charset="-122"/>
                <a:ea typeface="微软雅黑" panose="020B0503020204020204" pitchFamily="34" charset="-122"/>
              </a:rPr>
              <a:t>问题</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3" name="流程图: 联系 2"/>
          <p:cNvSpPr/>
          <p:nvPr/>
        </p:nvSpPr>
        <p:spPr>
          <a:xfrm>
            <a:off x="3145790" y="1450975"/>
            <a:ext cx="243840" cy="316865"/>
          </a:xfrm>
          <a:custGeom>
            <a:avLst/>
            <a:gdLst/>
            <a:ahLst/>
            <a:cxnLst/>
            <a:rect l="l" t="t" r="r" b="b"/>
            <a:pathLst>
              <a:path w="2680685" h="3874563">
                <a:moveTo>
                  <a:pt x="1049911" y="1326547"/>
                </a:moveTo>
                <a:lnTo>
                  <a:pt x="1130886" y="1416545"/>
                </a:lnTo>
                <a:lnTo>
                  <a:pt x="1130989" y="1416517"/>
                </a:lnTo>
                <a:lnTo>
                  <a:pt x="1312935" y="1622593"/>
                </a:lnTo>
                <a:lnTo>
                  <a:pt x="1164126" y="2754124"/>
                </a:lnTo>
                <a:lnTo>
                  <a:pt x="1330469" y="3179256"/>
                </a:lnTo>
                <a:cubicBezTo>
                  <a:pt x="1393318" y="3185424"/>
                  <a:pt x="1456167" y="2747966"/>
                  <a:pt x="1519023" y="2754127"/>
                </a:cubicBezTo>
                <a:lnTo>
                  <a:pt x="1368996" y="1613275"/>
                </a:lnTo>
                <a:lnTo>
                  <a:pt x="1547978" y="1410556"/>
                </a:lnTo>
                <a:lnTo>
                  <a:pt x="1549687" y="1411027"/>
                </a:lnTo>
                <a:lnTo>
                  <a:pt x="1625697" y="1326547"/>
                </a:lnTo>
                <a:lnTo>
                  <a:pt x="1740228" y="1463512"/>
                </a:lnTo>
                <a:lnTo>
                  <a:pt x="2163777" y="1580180"/>
                </a:lnTo>
                <a:lnTo>
                  <a:pt x="2163105" y="1571541"/>
                </a:lnTo>
                <a:lnTo>
                  <a:pt x="2369061" y="1628276"/>
                </a:lnTo>
                <a:lnTo>
                  <a:pt x="2376321" y="1626429"/>
                </a:lnTo>
                <a:lnTo>
                  <a:pt x="2619825" y="2583371"/>
                </a:lnTo>
                <a:lnTo>
                  <a:pt x="2622880" y="2582594"/>
                </a:lnTo>
                <a:lnTo>
                  <a:pt x="2678814" y="2802409"/>
                </a:lnTo>
                <a:lnTo>
                  <a:pt x="2680685" y="2803247"/>
                </a:lnTo>
                <a:lnTo>
                  <a:pt x="2208786" y="3856531"/>
                </a:lnTo>
                <a:lnTo>
                  <a:pt x="2208786" y="3871389"/>
                </a:lnTo>
                <a:lnTo>
                  <a:pt x="2049180" y="3871389"/>
                </a:lnTo>
                <a:lnTo>
                  <a:pt x="2049443" y="3874563"/>
                </a:lnTo>
                <a:lnTo>
                  <a:pt x="648500" y="3874563"/>
                </a:lnTo>
                <a:lnTo>
                  <a:pt x="648762" y="3871389"/>
                </a:lnTo>
                <a:lnTo>
                  <a:pt x="456186" y="3871389"/>
                </a:lnTo>
                <a:lnTo>
                  <a:pt x="456186" y="3867966"/>
                </a:lnTo>
                <a:lnTo>
                  <a:pt x="0" y="2849753"/>
                </a:lnTo>
                <a:lnTo>
                  <a:pt x="1070" y="2845549"/>
                </a:lnTo>
                <a:lnTo>
                  <a:pt x="3080" y="2844648"/>
                </a:lnTo>
                <a:lnTo>
                  <a:pt x="1407" y="2844222"/>
                </a:lnTo>
                <a:lnTo>
                  <a:pt x="309256" y="1634409"/>
                </a:lnTo>
                <a:lnTo>
                  <a:pt x="492252" y="1583998"/>
                </a:lnTo>
                <a:lnTo>
                  <a:pt x="491584" y="1592643"/>
                </a:lnTo>
                <a:lnTo>
                  <a:pt x="927899" y="1472458"/>
                </a:lnTo>
                <a:close/>
                <a:moveTo>
                  <a:pt x="1330482" y="0"/>
                </a:moveTo>
                <a:cubicBezTo>
                  <a:pt x="1677575" y="0"/>
                  <a:pt x="1958952" y="281376"/>
                  <a:pt x="1958952" y="628469"/>
                </a:cubicBezTo>
                <a:cubicBezTo>
                  <a:pt x="1958952" y="975562"/>
                  <a:pt x="1677575" y="1256939"/>
                  <a:pt x="1330482" y="1256939"/>
                </a:cubicBezTo>
                <a:cubicBezTo>
                  <a:pt x="983390" y="1256939"/>
                  <a:pt x="702013" y="975562"/>
                  <a:pt x="702013" y="628469"/>
                </a:cubicBezTo>
                <a:cubicBezTo>
                  <a:pt x="702013" y="281376"/>
                  <a:pt x="983390" y="0"/>
                  <a:pt x="1330482"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A6B2"/>
              </a:solidFill>
            </a:endParaRPr>
          </a:p>
        </p:txBody>
      </p:sp>
      <p:sp>
        <p:nvSpPr>
          <p:cNvPr id="14" name="流程图: 联系 2"/>
          <p:cNvSpPr/>
          <p:nvPr/>
        </p:nvSpPr>
        <p:spPr>
          <a:xfrm>
            <a:off x="3011805" y="1444625"/>
            <a:ext cx="173990" cy="226695"/>
          </a:xfrm>
          <a:custGeom>
            <a:avLst/>
            <a:gdLst/>
            <a:ahLst/>
            <a:cxnLst/>
            <a:rect l="l" t="t" r="r" b="b"/>
            <a:pathLst>
              <a:path w="2680685" h="3874563">
                <a:moveTo>
                  <a:pt x="1049911" y="1326547"/>
                </a:moveTo>
                <a:lnTo>
                  <a:pt x="1130886" y="1416545"/>
                </a:lnTo>
                <a:lnTo>
                  <a:pt x="1130989" y="1416517"/>
                </a:lnTo>
                <a:lnTo>
                  <a:pt x="1312935" y="1622593"/>
                </a:lnTo>
                <a:lnTo>
                  <a:pt x="1164126" y="2754124"/>
                </a:lnTo>
                <a:lnTo>
                  <a:pt x="1330469" y="3179256"/>
                </a:lnTo>
                <a:cubicBezTo>
                  <a:pt x="1393318" y="3185424"/>
                  <a:pt x="1456167" y="2747966"/>
                  <a:pt x="1519023" y="2754127"/>
                </a:cubicBezTo>
                <a:lnTo>
                  <a:pt x="1368996" y="1613275"/>
                </a:lnTo>
                <a:lnTo>
                  <a:pt x="1547978" y="1410556"/>
                </a:lnTo>
                <a:lnTo>
                  <a:pt x="1549687" y="1411027"/>
                </a:lnTo>
                <a:lnTo>
                  <a:pt x="1625697" y="1326547"/>
                </a:lnTo>
                <a:lnTo>
                  <a:pt x="1740228" y="1463512"/>
                </a:lnTo>
                <a:lnTo>
                  <a:pt x="2163777" y="1580180"/>
                </a:lnTo>
                <a:lnTo>
                  <a:pt x="2163105" y="1571541"/>
                </a:lnTo>
                <a:lnTo>
                  <a:pt x="2369061" y="1628276"/>
                </a:lnTo>
                <a:lnTo>
                  <a:pt x="2376321" y="1626429"/>
                </a:lnTo>
                <a:lnTo>
                  <a:pt x="2619825" y="2583371"/>
                </a:lnTo>
                <a:lnTo>
                  <a:pt x="2622880" y="2582594"/>
                </a:lnTo>
                <a:lnTo>
                  <a:pt x="2678814" y="2802409"/>
                </a:lnTo>
                <a:lnTo>
                  <a:pt x="2680685" y="2803247"/>
                </a:lnTo>
                <a:lnTo>
                  <a:pt x="2208786" y="3856531"/>
                </a:lnTo>
                <a:lnTo>
                  <a:pt x="2208786" y="3871389"/>
                </a:lnTo>
                <a:lnTo>
                  <a:pt x="2049180" y="3871389"/>
                </a:lnTo>
                <a:lnTo>
                  <a:pt x="2049443" y="3874563"/>
                </a:lnTo>
                <a:lnTo>
                  <a:pt x="648500" y="3874563"/>
                </a:lnTo>
                <a:lnTo>
                  <a:pt x="648762" y="3871389"/>
                </a:lnTo>
                <a:lnTo>
                  <a:pt x="456186" y="3871389"/>
                </a:lnTo>
                <a:lnTo>
                  <a:pt x="456186" y="3867966"/>
                </a:lnTo>
                <a:lnTo>
                  <a:pt x="0" y="2849753"/>
                </a:lnTo>
                <a:lnTo>
                  <a:pt x="1070" y="2845549"/>
                </a:lnTo>
                <a:lnTo>
                  <a:pt x="3080" y="2844648"/>
                </a:lnTo>
                <a:lnTo>
                  <a:pt x="1407" y="2844222"/>
                </a:lnTo>
                <a:lnTo>
                  <a:pt x="309256" y="1634409"/>
                </a:lnTo>
                <a:lnTo>
                  <a:pt x="492252" y="1583998"/>
                </a:lnTo>
                <a:lnTo>
                  <a:pt x="491584" y="1592643"/>
                </a:lnTo>
                <a:lnTo>
                  <a:pt x="927899" y="1472458"/>
                </a:lnTo>
                <a:close/>
                <a:moveTo>
                  <a:pt x="1330482" y="0"/>
                </a:moveTo>
                <a:cubicBezTo>
                  <a:pt x="1677575" y="0"/>
                  <a:pt x="1958952" y="281376"/>
                  <a:pt x="1958952" y="628469"/>
                </a:cubicBezTo>
                <a:cubicBezTo>
                  <a:pt x="1958952" y="975562"/>
                  <a:pt x="1677575" y="1256939"/>
                  <a:pt x="1330482" y="1256939"/>
                </a:cubicBezTo>
                <a:cubicBezTo>
                  <a:pt x="983390" y="1256939"/>
                  <a:pt x="702013" y="975562"/>
                  <a:pt x="702013" y="628469"/>
                </a:cubicBezTo>
                <a:cubicBezTo>
                  <a:pt x="702013" y="281376"/>
                  <a:pt x="983390" y="0"/>
                  <a:pt x="1330482"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A6B2"/>
              </a:solidFill>
            </a:endParaRPr>
          </a:p>
        </p:txBody>
      </p:sp>
      <p:sp>
        <p:nvSpPr>
          <p:cNvPr id="15" name="流程图: 联系 2"/>
          <p:cNvSpPr/>
          <p:nvPr/>
        </p:nvSpPr>
        <p:spPr>
          <a:xfrm>
            <a:off x="3350895" y="1444625"/>
            <a:ext cx="173990" cy="226695"/>
          </a:xfrm>
          <a:custGeom>
            <a:avLst/>
            <a:gdLst/>
            <a:ahLst/>
            <a:cxnLst/>
            <a:rect l="l" t="t" r="r" b="b"/>
            <a:pathLst>
              <a:path w="2680685" h="3874563">
                <a:moveTo>
                  <a:pt x="1049911" y="1326547"/>
                </a:moveTo>
                <a:lnTo>
                  <a:pt x="1130886" y="1416545"/>
                </a:lnTo>
                <a:lnTo>
                  <a:pt x="1130989" y="1416517"/>
                </a:lnTo>
                <a:lnTo>
                  <a:pt x="1312935" y="1622593"/>
                </a:lnTo>
                <a:lnTo>
                  <a:pt x="1164126" y="2754124"/>
                </a:lnTo>
                <a:lnTo>
                  <a:pt x="1330469" y="3179256"/>
                </a:lnTo>
                <a:cubicBezTo>
                  <a:pt x="1393318" y="3185424"/>
                  <a:pt x="1456167" y="2747966"/>
                  <a:pt x="1519023" y="2754127"/>
                </a:cubicBezTo>
                <a:lnTo>
                  <a:pt x="1368996" y="1613275"/>
                </a:lnTo>
                <a:lnTo>
                  <a:pt x="1547978" y="1410556"/>
                </a:lnTo>
                <a:lnTo>
                  <a:pt x="1549687" y="1411027"/>
                </a:lnTo>
                <a:lnTo>
                  <a:pt x="1625697" y="1326547"/>
                </a:lnTo>
                <a:lnTo>
                  <a:pt x="1740228" y="1463512"/>
                </a:lnTo>
                <a:lnTo>
                  <a:pt x="2163777" y="1580180"/>
                </a:lnTo>
                <a:lnTo>
                  <a:pt x="2163105" y="1571541"/>
                </a:lnTo>
                <a:lnTo>
                  <a:pt x="2369061" y="1628276"/>
                </a:lnTo>
                <a:lnTo>
                  <a:pt x="2376321" y="1626429"/>
                </a:lnTo>
                <a:lnTo>
                  <a:pt x="2619825" y="2583371"/>
                </a:lnTo>
                <a:lnTo>
                  <a:pt x="2622880" y="2582594"/>
                </a:lnTo>
                <a:lnTo>
                  <a:pt x="2678814" y="2802409"/>
                </a:lnTo>
                <a:lnTo>
                  <a:pt x="2680685" y="2803247"/>
                </a:lnTo>
                <a:lnTo>
                  <a:pt x="2208786" y="3856531"/>
                </a:lnTo>
                <a:lnTo>
                  <a:pt x="2208786" y="3871389"/>
                </a:lnTo>
                <a:lnTo>
                  <a:pt x="2049180" y="3871389"/>
                </a:lnTo>
                <a:lnTo>
                  <a:pt x="2049443" y="3874563"/>
                </a:lnTo>
                <a:lnTo>
                  <a:pt x="648500" y="3874563"/>
                </a:lnTo>
                <a:lnTo>
                  <a:pt x="648762" y="3871389"/>
                </a:lnTo>
                <a:lnTo>
                  <a:pt x="456186" y="3871389"/>
                </a:lnTo>
                <a:lnTo>
                  <a:pt x="456186" y="3867966"/>
                </a:lnTo>
                <a:lnTo>
                  <a:pt x="0" y="2849753"/>
                </a:lnTo>
                <a:lnTo>
                  <a:pt x="1070" y="2845549"/>
                </a:lnTo>
                <a:lnTo>
                  <a:pt x="3080" y="2844648"/>
                </a:lnTo>
                <a:lnTo>
                  <a:pt x="1407" y="2844222"/>
                </a:lnTo>
                <a:lnTo>
                  <a:pt x="309256" y="1634409"/>
                </a:lnTo>
                <a:lnTo>
                  <a:pt x="492252" y="1583998"/>
                </a:lnTo>
                <a:lnTo>
                  <a:pt x="491584" y="1592643"/>
                </a:lnTo>
                <a:lnTo>
                  <a:pt x="927899" y="1472458"/>
                </a:lnTo>
                <a:close/>
                <a:moveTo>
                  <a:pt x="1330482" y="0"/>
                </a:moveTo>
                <a:cubicBezTo>
                  <a:pt x="1677575" y="0"/>
                  <a:pt x="1958952" y="281376"/>
                  <a:pt x="1958952" y="628469"/>
                </a:cubicBezTo>
                <a:cubicBezTo>
                  <a:pt x="1958952" y="975562"/>
                  <a:pt x="1677575" y="1256939"/>
                  <a:pt x="1330482" y="1256939"/>
                </a:cubicBezTo>
                <a:cubicBezTo>
                  <a:pt x="983390" y="1256939"/>
                  <a:pt x="702013" y="975562"/>
                  <a:pt x="702013" y="628469"/>
                </a:cubicBezTo>
                <a:cubicBezTo>
                  <a:pt x="702013" y="281376"/>
                  <a:pt x="983390" y="0"/>
                  <a:pt x="1330482"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A6B2"/>
              </a:solidFill>
            </a:endParaRPr>
          </a:p>
        </p:txBody>
      </p:sp>
      <p:sp>
        <p:nvSpPr>
          <p:cNvPr id="16" name="矩形 25"/>
          <p:cNvSpPr/>
          <p:nvPr/>
        </p:nvSpPr>
        <p:spPr>
          <a:xfrm>
            <a:off x="4998666" y="1426600"/>
            <a:ext cx="394202" cy="359008"/>
          </a:xfrm>
          <a:custGeom>
            <a:avLst/>
            <a:gdLst/>
            <a:ahLst/>
            <a:cxnLst/>
            <a:rect l="l" t="t" r="r" b="b"/>
            <a:pathLst>
              <a:path w="4210679" h="4260850">
                <a:moveTo>
                  <a:pt x="83635" y="0"/>
                </a:moveTo>
                <a:lnTo>
                  <a:pt x="832931" y="0"/>
                </a:lnTo>
                <a:cubicBezTo>
                  <a:pt x="878523" y="0"/>
                  <a:pt x="915483" y="36960"/>
                  <a:pt x="915483" y="82552"/>
                </a:cubicBezTo>
                <a:lnTo>
                  <a:pt x="915483" y="412748"/>
                </a:lnTo>
                <a:cubicBezTo>
                  <a:pt x="915483" y="443274"/>
                  <a:pt x="898914" y="469930"/>
                  <a:pt x="873607" y="483053"/>
                </a:cubicBezTo>
                <a:lnTo>
                  <a:pt x="4210679" y="483053"/>
                </a:lnTo>
                <a:lnTo>
                  <a:pt x="4210679" y="1893780"/>
                </a:lnTo>
                <a:lnTo>
                  <a:pt x="1406022" y="2781301"/>
                </a:lnTo>
                <a:lnTo>
                  <a:pt x="4210679" y="2781301"/>
                </a:lnTo>
                <a:lnTo>
                  <a:pt x="4210679" y="3305175"/>
                </a:lnTo>
                <a:lnTo>
                  <a:pt x="3591246" y="3305175"/>
                </a:lnTo>
                <a:cubicBezTo>
                  <a:pt x="3812567" y="3348853"/>
                  <a:pt x="3979359" y="3544073"/>
                  <a:pt x="3979359" y="3778250"/>
                </a:cubicBezTo>
                <a:cubicBezTo>
                  <a:pt x="3979359" y="4044783"/>
                  <a:pt x="3763292" y="4260850"/>
                  <a:pt x="3496759" y="4260850"/>
                </a:cubicBezTo>
                <a:cubicBezTo>
                  <a:pt x="3230226" y="4260850"/>
                  <a:pt x="3014159" y="4044783"/>
                  <a:pt x="3014159" y="3778250"/>
                </a:cubicBezTo>
                <a:cubicBezTo>
                  <a:pt x="3014159" y="3544073"/>
                  <a:pt x="3180952" y="3348853"/>
                  <a:pt x="3402273" y="3305175"/>
                </a:cubicBezTo>
                <a:lnTo>
                  <a:pt x="1267146" y="3305175"/>
                </a:lnTo>
                <a:cubicBezTo>
                  <a:pt x="1488467" y="3348853"/>
                  <a:pt x="1655259" y="3544073"/>
                  <a:pt x="1655259" y="3778250"/>
                </a:cubicBezTo>
                <a:cubicBezTo>
                  <a:pt x="1655259" y="4044783"/>
                  <a:pt x="1439192" y="4260850"/>
                  <a:pt x="1172659" y="4260850"/>
                </a:cubicBezTo>
                <a:cubicBezTo>
                  <a:pt x="906126" y="4260850"/>
                  <a:pt x="690059" y="4044783"/>
                  <a:pt x="690059" y="3778250"/>
                </a:cubicBezTo>
                <a:cubicBezTo>
                  <a:pt x="690059" y="3544073"/>
                  <a:pt x="856851" y="3348853"/>
                  <a:pt x="1078173" y="3305175"/>
                </a:cubicBezTo>
                <a:lnTo>
                  <a:pt x="972633" y="3305175"/>
                </a:lnTo>
                <a:cubicBezTo>
                  <a:pt x="944058" y="3143250"/>
                  <a:pt x="972634" y="3276600"/>
                  <a:pt x="963109" y="2781300"/>
                </a:cubicBezTo>
                <a:cubicBezTo>
                  <a:pt x="451270" y="464482"/>
                  <a:pt x="618551" y="1241439"/>
                  <a:pt x="451247" y="494159"/>
                </a:cubicBezTo>
                <a:lnTo>
                  <a:pt x="36010" y="492918"/>
                </a:lnTo>
                <a:cubicBezTo>
                  <a:pt x="-9582" y="492918"/>
                  <a:pt x="1083" y="489297"/>
                  <a:pt x="1083" y="443705"/>
                </a:cubicBezTo>
                <a:lnTo>
                  <a:pt x="1083" y="82552"/>
                </a:lnTo>
                <a:cubicBezTo>
                  <a:pt x="1083" y="36960"/>
                  <a:pt x="38043" y="0"/>
                  <a:pt x="83635"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20"/>
          <p:cNvSpPr txBox="1"/>
          <p:nvPr/>
        </p:nvSpPr>
        <p:spPr>
          <a:xfrm>
            <a:off x="907976" y="292746"/>
            <a:ext cx="2067957" cy="460375"/>
          </a:xfrm>
          <a:prstGeom prst="rect">
            <a:avLst/>
          </a:prstGeom>
          <a:noFill/>
        </p:spPr>
        <p:txBody>
          <a:bodyPr wrap="square" rtlCol="0">
            <a:spAutoFit/>
          </a:bodyPr>
          <a:lstStyle/>
          <a:p>
            <a:r>
              <a:rPr lang="zh-CN" altLang="en-US" sz="2400" b="1" dirty="0">
                <a:solidFill>
                  <a:srgbClr val="653E2F"/>
                </a:solidFill>
                <a:latin typeface="方正兰亭准黑_GBK" panose="02000000000000000000" pitchFamily="2" charset="-122"/>
                <a:ea typeface="方正兰亭准黑_GBK" panose="02000000000000000000" pitchFamily="2" charset="-122"/>
              </a:rPr>
              <a:t>管理上的不足</a:t>
            </a:r>
            <a:endParaRPr lang="zh-CN" altLang="en-US" sz="2400" b="1" dirty="0">
              <a:solidFill>
                <a:srgbClr val="653E2F"/>
              </a:solidFill>
              <a:latin typeface="方正兰亭准黑_GBK" panose="02000000000000000000" pitchFamily="2" charset="-122"/>
              <a:ea typeface="方正兰亭准黑_GBK" panose="02000000000000000000" pitchFamily="2" charset="-122"/>
            </a:endParaRPr>
          </a:p>
        </p:txBody>
      </p:sp>
      <p:sp>
        <p:nvSpPr>
          <p:cNvPr id="20" name="矩形 19"/>
          <p:cNvSpPr/>
          <p:nvPr/>
        </p:nvSpPr>
        <p:spPr>
          <a:xfrm>
            <a:off x="320040" y="316865"/>
            <a:ext cx="490855" cy="41275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gency FB" panose="020B0503020202020204" pitchFamily="34" charset="0"/>
              </a:rPr>
              <a:t>04</a:t>
            </a:r>
            <a:endParaRPr lang="zh-CN" altLang="en-US" sz="2000" dirty="0">
              <a:latin typeface="Agency FB" panose="020B0503020202020204" pitchFamily="34" charset="0"/>
            </a:endParaRPr>
          </a:p>
        </p:txBody>
      </p:sp>
      <p:cxnSp>
        <p:nvCxnSpPr>
          <p:cNvPr id="21" name="直接连接符 20"/>
          <p:cNvCxnSpPr/>
          <p:nvPr/>
        </p:nvCxnSpPr>
        <p:spPr>
          <a:xfrm>
            <a:off x="1498927" y="748604"/>
            <a:ext cx="7256207" cy="0"/>
          </a:xfrm>
          <a:prstGeom prst="line">
            <a:avLst/>
          </a:prstGeom>
          <a:ln w="12700">
            <a:solidFill>
              <a:srgbClr val="836049"/>
            </a:solidFill>
          </a:ln>
        </p:spPr>
        <p:style>
          <a:lnRef idx="1">
            <a:schemeClr val="accent1"/>
          </a:lnRef>
          <a:fillRef idx="0">
            <a:schemeClr val="accent1"/>
          </a:fillRef>
          <a:effectRef idx="0">
            <a:schemeClr val="accent1"/>
          </a:effectRef>
          <a:fontRef idx="minor">
            <a:schemeClr val="tx1"/>
          </a:fontRef>
        </p:style>
      </p:cxnSp>
      <p:sp>
        <p:nvSpPr>
          <p:cNvPr id="26" name="任意多边形: 形状 25"/>
          <p:cNvSpPr/>
          <p:nvPr/>
        </p:nvSpPr>
        <p:spPr>
          <a:xfrm>
            <a:off x="859155" y="691470"/>
            <a:ext cx="640080" cy="57208"/>
          </a:xfrm>
          <a:custGeom>
            <a:avLst/>
            <a:gdLst>
              <a:gd name="connsiteX0" fmla="*/ 0 w 640080"/>
              <a:gd name="connsiteY0" fmla="*/ 34335 h 57208"/>
              <a:gd name="connsiteX1" fmla="*/ 121920 w 640080"/>
              <a:gd name="connsiteY1" fmla="*/ 5760 h 57208"/>
              <a:gd name="connsiteX2" fmla="*/ 169545 w 640080"/>
              <a:gd name="connsiteY2" fmla="*/ 57195 h 57208"/>
              <a:gd name="connsiteX3" fmla="*/ 287655 w 640080"/>
              <a:gd name="connsiteY3" fmla="*/ 45 h 57208"/>
              <a:gd name="connsiteX4" fmla="*/ 392430 w 640080"/>
              <a:gd name="connsiteY4" fmla="*/ 47670 h 57208"/>
              <a:gd name="connsiteX5" fmla="*/ 640080 w 640080"/>
              <a:gd name="connsiteY5" fmla="*/ 51480 h 5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 h="57208">
                <a:moveTo>
                  <a:pt x="0" y="34335"/>
                </a:moveTo>
                <a:cubicBezTo>
                  <a:pt x="46831" y="18142"/>
                  <a:pt x="93663" y="1950"/>
                  <a:pt x="121920" y="5760"/>
                </a:cubicBezTo>
                <a:cubicBezTo>
                  <a:pt x="150177" y="9570"/>
                  <a:pt x="141923" y="58147"/>
                  <a:pt x="169545" y="57195"/>
                </a:cubicBezTo>
                <a:cubicBezTo>
                  <a:pt x="197167" y="56243"/>
                  <a:pt x="250508" y="1632"/>
                  <a:pt x="287655" y="45"/>
                </a:cubicBezTo>
                <a:cubicBezTo>
                  <a:pt x="324802" y="-1542"/>
                  <a:pt x="333693" y="39098"/>
                  <a:pt x="392430" y="47670"/>
                </a:cubicBezTo>
                <a:cubicBezTo>
                  <a:pt x="451168" y="56243"/>
                  <a:pt x="545624" y="53861"/>
                  <a:pt x="640080" y="51480"/>
                </a:cubicBezTo>
              </a:path>
            </a:pathLst>
          </a:custGeom>
          <a:noFill/>
          <a:ln>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 (7)"/>
          <p:cNvPicPr>
            <a:picLocks noChangeAspect="1"/>
          </p:cNvPicPr>
          <p:nvPr/>
        </p:nvPicPr>
        <p:blipFill>
          <a:blip r:embed="rId1"/>
          <a:stretch>
            <a:fillRect/>
          </a:stretch>
        </p:blipFill>
        <p:spPr>
          <a:xfrm>
            <a:off x="6459220" y="1002030"/>
            <a:ext cx="2177415" cy="1452245"/>
          </a:xfrm>
          <a:prstGeom prst="rect">
            <a:avLst/>
          </a:prstGeom>
        </p:spPr>
      </p:pic>
      <p:pic>
        <p:nvPicPr>
          <p:cNvPr id="22" name="图片 21" descr="1 (11)"/>
          <p:cNvPicPr>
            <a:picLocks noChangeAspect="1"/>
          </p:cNvPicPr>
          <p:nvPr/>
        </p:nvPicPr>
        <p:blipFill>
          <a:blip r:embed="rId2"/>
          <a:stretch>
            <a:fillRect/>
          </a:stretch>
        </p:blipFill>
        <p:spPr>
          <a:xfrm>
            <a:off x="6459220" y="2593975"/>
            <a:ext cx="2178050" cy="16662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300"/>
                                        <p:tgtEl>
                                          <p:spTgt spid="21"/>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400" fill="hold"/>
                                        <p:tgtEl>
                                          <p:spTgt spid="20"/>
                                        </p:tgtEl>
                                        <p:attrNameLst>
                                          <p:attrName>ppt_x</p:attrName>
                                        </p:attrNameLst>
                                      </p:cBhvr>
                                      <p:tavLst>
                                        <p:tav tm="0">
                                          <p:val>
                                            <p:strVal val="0-#ppt_w/2"/>
                                          </p:val>
                                        </p:tav>
                                        <p:tav tm="100000">
                                          <p:val>
                                            <p:strVal val="#ppt_x"/>
                                          </p:val>
                                        </p:tav>
                                      </p:tavLst>
                                    </p:anim>
                                    <p:anim calcmode="lin" valueType="num">
                                      <p:cBhvr additive="base">
                                        <p:cTn id="15" dur="400" fill="hold"/>
                                        <p:tgtEl>
                                          <p:spTgt spid="20"/>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fill="hold" grpId="0" nodeType="afterEffect">
                                  <p:stCondLst>
                                    <p:cond delay="0"/>
                                  </p:stCondLst>
                                  <p:iterate type="wd">
                                    <p:tmPct val="10000"/>
                                  </p:iterate>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400" fill="hold"/>
                                        <p:tgtEl>
                                          <p:spTgt spid="19"/>
                                        </p:tgtEl>
                                        <p:attrNameLst>
                                          <p:attrName>ppt_x</p:attrName>
                                        </p:attrNameLst>
                                      </p:cBhvr>
                                      <p:tavLst>
                                        <p:tav tm="0">
                                          <p:val>
                                            <p:strVal val="0-#ppt_w/2"/>
                                          </p:val>
                                        </p:tav>
                                        <p:tav tm="100000">
                                          <p:val>
                                            <p:strVal val="#ppt_x"/>
                                          </p:val>
                                        </p:tav>
                                      </p:tavLst>
                                    </p:anim>
                                    <p:anim calcmode="lin" valueType="num">
                                      <p:cBhvr additive="base">
                                        <p:cTn id="20" dur="400" fill="hold"/>
                                        <p:tgtEl>
                                          <p:spTgt spid="19"/>
                                        </p:tgtEl>
                                        <p:attrNameLst>
                                          <p:attrName>ppt_y</p:attrName>
                                        </p:attrNameLst>
                                      </p:cBhvr>
                                      <p:tavLst>
                                        <p:tav tm="0">
                                          <p:val>
                                            <p:strVal val="#ppt_y"/>
                                          </p:val>
                                        </p:tav>
                                        <p:tav tm="100000">
                                          <p:val>
                                            <p:strVal val="#ppt_y"/>
                                          </p:val>
                                        </p:tav>
                                      </p:tavLst>
                                    </p:anim>
                                  </p:childTnLst>
                                </p:cTn>
                              </p:par>
                            </p:childTnLst>
                          </p:cTn>
                        </p:par>
                        <p:par>
                          <p:cTn id="21" fill="hold">
                            <p:stCondLst>
                              <p:cond delay="11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1600"/>
                            </p:stCondLst>
                            <p:childTnLst>
                              <p:par>
                                <p:cTn id="28" presetID="16" presetClass="entr" presetSubtype="2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par>
                          <p:cTn id="31" fill="hold">
                            <p:stCondLst>
                              <p:cond delay="2100"/>
                            </p:stCondLst>
                            <p:childTnLst>
                              <p:par>
                                <p:cTn id="32" presetID="53" presetClass="entr" presetSubtype="16"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par>
                          <p:cTn id="37" fill="hold">
                            <p:stCondLst>
                              <p:cond delay="2600"/>
                            </p:stCondLst>
                            <p:childTnLst>
                              <p:par>
                                <p:cTn id="38" presetID="16" presetClass="entr" presetSubtype="21"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par>
                          <p:cTn id="41" fill="hold">
                            <p:stCondLst>
                              <p:cond delay="3100"/>
                            </p:stCondLst>
                            <p:childTnLst>
                              <p:par>
                                <p:cTn id="42" presetID="53" presetClass="entr" presetSubtype="16"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par>
                          <p:cTn id="47" fill="hold">
                            <p:stCondLst>
                              <p:cond delay="3600"/>
                            </p:stCondLst>
                            <p:childTnLst>
                              <p:par>
                                <p:cTn id="48" presetID="10"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par>
                          <p:cTn id="51" fill="hold">
                            <p:stCondLst>
                              <p:cond delay="4100"/>
                            </p:stCondLst>
                            <p:childTnLst>
                              <p:par>
                                <p:cTn id="52" presetID="16" presetClass="entr" presetSubtype="21"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par>
                          <p:cTn id="55" fill="hold">
                            <p:stCondLst>
                              <p:cond delay="4600"/>
                            </p:stCondLst>
                            <p:childTnLst>
                              <p:par>
                                <p:cTn id="56" presetID="2" presetClass="entr" presetSubtype="4" fill="hold" grpId="0" nodeType="after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additive="base">
                                        <p:cTn id="58" dur="500" fill="hold"/>
                                        <p:tgtEl>
                                          <p:spTgt spid="2"/>
                                        </p:tgtEl>
                                        <p:attrNameLst>
                                          <p:attrName>ppt_x</p:attrName>
                                        </p:attrNameLst>
                                      </p:cBhvr>
                                      <p:tavLst>
                                        <p:tav tm="0">
                                          <p:val>
                                            <p:strVal val="#ppt_x"/>
                                          </p:val>
                                        </p:tav>
                                        <p:tav tm="100000">
                                          <p:val>
                                            <p:strVal val="#ppt_x"/>
                                          </p:val>
                                        </p:tav>
                                      </p:tavLst>
                                    </p:anim>
                                    <p:anim calcmode="lin" valueType="num">
                                      <p:cBhvr additive="base">
                                        <p:cTn id="59" dur="500" fill="hold"/>
                                        <p:tgtEl>
                                          <p:spTgt spid="2"/>
                                        </p:tgtEl>
                                        <p:attrNameLst>
                                          <p:attrName>ppt_y</p:attrName>
                                        </p:attrNameLst>
                                      </p:cBhvr>
                                      <p:tavLst>
                                        <p:tav tm="0">
                                          <p:val>
                                            <p:strVal val="1+#ppt_h/2"/>
                                          </p:val>
                                        </p:tav>
                                        <p:tav tm="100000">
                                          <p:val>
                                            <p:strVal val="#ppt_y"/>
                                          </p:val>
                                        </p:tav>
                                      </p:tavLst>
                                    </p:anim>
                                  </p:childTnLst>
                                </p:cTn>
                              </p:par>
                            </p:childTnLst>
                          </p:cTn>
                        </p:par>
                        <p:par>
                          <p:cTn id="60" fill="hold">
                            <p:stCondLst>
                              <p:cond delay="5100"/>
                            </p:stCondLst>
                            <p:childTnLst>
                              <p:par>
                                <p:cTn id="61" presetID="47" presetClass="entr" presetSubtype="0"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childTnLst>
                          </p:cTn>
                        </p:par>
                        <p:par>
                          <p:cTn id="66" fill="hold">
                            <p:stCondLst>
                              <p:cond delay="6100"/>
                            </p:stCondLst>
                            <p:childTnLst>
                              <p:par>
                                <p:cTn id="67" presetID="47" presetClass="entr" presetSubtype="0" fill="hold" nodeType="after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1000"/>
                                        <p:tgtEl>
                                          <p:spTgt spid="4"/>
                                        </p:tgtEl>
                                      </p:cBhvr>
                                    </p:animEffect>
                                    <p:anim calcmode="lin" valueType="num">
                                      <p:cBhvr>
                                        <p:cTn id="70" dur="1000" fill="hold"/>
                                        <p:tgtEl>
                                          <p:spTgt spid="4"/>
                                        </p:tgtEl>
                                        <p:attrNameLst>
                                          <p:attrName>ppt_x</p:attrName>
                                        </p:attrNameLst>
                                      </p:cBhvr>
                                      <p:tavLst>
                                        <p:tav tm="0">
                                          <p:val>
                                            <p:strVal val="#ppt_x"/>
                                          </p:val>
                                        </p:tav>
                                        <p:tav tm="100000">
                                          <p:val>
                                            <p:strVal val="#ppt_x"/>
                                          </p:val>
                                        </p:tav>
                                      </p:tavLst>
                                    </p:anim>
                                    <p:anim calcmode="lin" valueType="num">
                                      <p:cBhvr>
                                        <p:cTn id="7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p:bldP spid="8" grpId="0" animBg="1"/>
      <p:bldP spid="9" grpId="0"/>
      <p:bldP spid="10" grpId="0" bldLvl="0" animBg="1"/>
      <p:bldP spid="11" grpId="0"/>
      <p:bldP spid="16" grpId="0" animBg="1"/>
      <p:bldP spid="19" grpId="0"/>
      <p:bldP spid="20" grpId="0" bldLvl="0" animBg="1"/>
      <p:bldP spid="26"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p:nvPr/>
        </p:nvSpPr>
        <p:spPr bwMode="auto">
          <a:xfrm>
            <a:off x="959028" y="1741378"/>
            <a:ext cx="7432741" cy="503915"/>
          </a:xfrm>
          <a:custGeom>
            <a:avLst/>
            <a:gdLst>
              <a:gd name="T0" fmla="*/ 75 w 12630"/>
              <a:gd name="T1" fmla="*/ 0 h 856"/>
              <a:gd name="T2" fmla="*/ 12555 w 12630"/>
              <a:gd name="T3" fmla="*/ 0 h 856"/>
              <a:gd name="T4" fmla="*/ 12630 w 12630"/>
              <a:gd name="T5" fmla="*/ 94 h 856"/>
              <a:gd name="T6" fmla="*/ 12630 w 12630"/>
              <a:gd name="T7" fmla="*/ 763 h 856"/>
              <a:gd name="T8" fmla="*/ 12555 w 12630"/>
              <a:gd name="T9" fmla="*/ 856 h 856"/>
              <a:gd name="T10" fmla="*/ 75 w 12630"/>
              <a:gd name="T11" fmla="*/ 856 h 856"/>
              <a:gd name="T12" fmla="*/ 0 w 12630"/>
              <a:gd name="T13" fmla="*/ 763 h 856"/>
              <a:gd name="T14" fmla="*/ 0 w 12630"/>
              <a:gd name="T15" fmla="*/ 94 h 856"/>
              <a:gd name="T16" fmla="*/ 75 w 12630"/>
              <a:gd name="T17"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30" h="856">
                <a:moveTo>
                  <a:pt x="75" y="0"/>
                </a:moveTo>
                <a:lnTo>
                  <a:pt x="12555" y="0"/>
                </a:lnTo>
                <a:cubicBezTo>
                  <a:pt x="12597" y="0"/>
                  <a:pt x="12630" y="43"/>
                  <a:pt x="12630" y="94"/>
                </a:cubicBezTo>
                <a:lnTo>
                  <a:pt x="12630" y="763"/>
                </a:lnTo>
                <a:cubicBezTo>
                  <a:pt x="12630" y="814"/>
                  <a:pt x="12597" y="856"/>
                  <a:pt x="12555" y="856"/>
                </a:cubicBezTo>
                <a:lnTo>
                  <a:pt x="75" y="856"/>
                </a:lnTo>
                <a:cubicBezTo>
                  <a:pt x="34" y="856"/>
                  <a:pt x="0" y="814"/>
                  <a:pt x="0" y="763"/>
                </a:cubicBezTo>
                <a:lnTo>
                  <a:pt x="0" y="94"/>
                </a:lnTo>
                <a:cubicBezTo>
                  <a:pt x="0" y="43"/>
                  <a:pt x="34" y="0"/>
                  <a:pt x="75" y="0"/>
                </a:cubicBezTo>
                <a:close/>
              </a:path>
            </a:pathLst>
          </a:custGeom>
          <a:solidFill>
            <a:srgbClr val="484849">
              <a:lumMod val="20000"/>
              <a:lumOff val="80000"/>
            </a:srgbClr>
          </a:solidFill>
          <a:ln w="10" cap="flat">
            <a:solidFill>
              <a:srgbClr val="484849">
                <a:lumMod val="40000"/>
                <a:lumOff val="60000"/>
              </a:srgbClr>
            </a:solidFill>
            <a:prstDash val="solid"/>
            <a:miter lim="800000"/>
          </a:ln>
        </p:spPr>
        <p:txBody>
          <a:bodyPr vert="horz" wrap="square" lIns="67189" tIns="33594" rIns="67189" bIns="33594" numCol="1" anchor="t" anchorCtr="0" compatLnSpc="1"/>
          <a:lstStyle/>
          <a:p>
            <a:pPr defTabSz="671830">
              <a:defRPr/>
            </a:pPr>
            <a:endParaRPr lang="zh-CN" altLang="en-US" sz="1325" kern="0" dirty="0">
              <a:solidFill>
                <a:sysClr val="windowText" lastClr="000000"/>
              </a:solidFill>
            </a:endParaRPr>
          </a:p>
        </p:txBody>
      </p:sp>
      <p:sp>
        <p:nvSpPr>
          <p:cNvPr id="3" name="Freeform 7"/>
          <p:cNvSpPr/>
          <p:nvPr/>
        </p:nvSpPr>
        <p:spPr bwMode="auto">
          <a:xfrm>
            <a:off x="959028" y="2702549"/>
            <a:ext cx="7432741" cy="503915"/>
          </a:xfrm>
          <a:custGeom>
            <a:avLst/>
            <a:gdLst>
              <a:gd name="T0" fmla="*/ 75 w 12630"/>
              <a:gd name="T1" fmla="*/ 0 h 856"/>
              <a:gd name="T2" fmla="*/ 12555 w 12630"/>
              <a:gd name="T3" fmla="*/ 0 h 856"/>
              <a:gd name="T4" fmla="*/ 12630 w 12630"/>
              <a:gd name="T5" fmla="*/ 94 h 856"/>
              <a:gd name="T6" fmla="*/ 12630 w 12630"/>
              <a:gd name="T7" fmla="*/ 763 h 856"/>
              <a:gd name="T8" fmla="*/ 12555 w 12630"/>
              <a:gd name="T9" fmla="*/ 856 h 856"/>
              <a:gd name="T10" fmla="*/ 75 w 12630"/>
              <a:gd name="T11" fmla="*/ 856 h 856"/>
              <a:gd name="T12" fmla="*/ 0 w 12630"/>
              <a:gd name="T13" fmla="*/ 763 h 856"/>
              <a:gd name="T14" fmla="*/ 0 w 12630"/>
              <a:gd name="T15" fmla="*/ 94 h 856"/>
              <a:gd name="T16" fmla="*/ 75 w 12630"/>
              <a:gd name="T17"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30" h="856">
                <a:moveTo>
                  <a:pt x="75" y="0"/>
                </a:moveTo>
                <a:lnTo>
                  <a:pt x="12555" y="0"/>
                </a:lnTo>
                <a:cubicBezTo>
                  <a:pt x="12597" y="0"/>
                  <a:pt x="12630" y="42"/>
                  <a:pt x="12630" y="94"/>
                </a:cubicBezTo>
                <a:lnTo>
                  <a:pt x="12630" y="763"/>
                </a:lnTo>
                <a:cubicBezTo>
                  <a:pt x="12630" y="814"/>
                  <a:pt x="12597" y="856"/>
                  <a:pt x="12555" y="856"/>
                </a:cubicBezTo>
                <a:lnTo>
                  <a:pt x="75" y="856"/>
                </a:lnTo>
                <a:cubicBezTo>
                  <a:pt x="34" y="856"/>
                  <a:pt x="0" y="814"/>
                  <a:pt x="0" y="763"/>
                </a:cubicBezTo>
                <a:lnTo>
                  <a:pt x="0" y="94"/>
                </a:lnTo>
                <a:cubicBezTo>
                  <a:pt x="0" y="42"/>
                  <a:pt x="34" y="0"/>
                  <a:pt x="75" y="0"/>
                </a:cubicBezTo>
                <a:close/>
              </a:path>
            </a:pathLst>
          </a:custGeom>
          <a:solidFill>
            <a:srgbClr val="484849">
              <a:lumMod val="20000"/>
              <a:lumOff val="80000"/>
            </a:srgbClr>
          </a:solidFill>
          <a:ln w="10" cap="flat">
            <a:solidFill>
              <a:srgbClr val="484849">
                <a:lumMod val="40000"/>
                <a:lumOff val="60000"/>
              </a:srgbClr>
            </a:solidFill>
            <a:prstDash val="solid"/>
            <a:miter lim="800000"/>
          </a:ln>
        </p:spPr>
        <p:txBody>
          <a:bodyPr vert="horz" wrap="square" lIns="67189" tIns="33594" rIns="67189" bIns="33594" numCol="1" anchor="t" anchorCtr="0" compatLnSpc="1"/>
          <a:lstStyle/>
          <a:p>
            <a:pPr defTabSz="671830">
              <a:defRPr/>
            </a:pPr>
            <a:endParaRPr lang="zh-CN" altLang="en-US" sz="1325" kern="0">
              <a:solidFill>
                <a:sysClr val="windowText" lastClr="000000"/>
              </a:solidFill>
            </a:endParaRPr>
          </a:p>
        </p:txBody>
      </p:sp>
      <p:sp>
        <p:nvSpPr>
          <p:cNvPr id="4" name="Freeform 8"/>
          <p:cNvSpPr/>
          <p:nvPr/>
        </p:nvSpPr>
        <p:spPr bwMode="auto">
          <a:xfrm>
            <a:off x="959028" y="3622893"/>
            <a:ext cx="7432741" cy="503915"/>
          </a:xfrm>
          <a:custGeom>
            <a:avLst/>
            <a:gdLst>
              <a:gd name="T0" fmla="*/ 75 w 12630"/>
              <a:gd name="T1" fmla="*/ 0 h 856"/>
              <a:gd name="T2" fmla="*/ 12555 w 12630"/>
              <a:gd name="T3" fmla="*/ 0 h 856"/>
              <a:gd name="T4" fmla="*/ 12630 w 12630"/>
              <a:gd name="T5" fmla="*/ 93 h 856"/>
              <a:gd name="T6" fmla="*/ 12630 w 12630"/>
              <a:gd name="T7" fmla="*/ 762 h 856"/>
              <a:gd name="T8" fmla="*/ 12555 w 12630"/>
              <a:gd name="T9" fmla="*/ 856 h 856"/>
              <a:gd name="T10" fmla="*/ 75 w 12630"/>
              <a:gd name="T11" fmla="*/ 856 h 856"/>
              <a:gd name="T12" fmla="*/ 0 w 12630"/>
              <a:gd name="T13" fmla="*/ 762 h 856"/>
              <a:gd name="T14" fmla="*/ 0 w 12630"/>
              <a:gd name="T15" fmla="*/ 93 h 856"/>
              <a:gd name="T16" fmla="*/ 75 w 12630"/>
              <a:gd name="T17"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30" h="856">
                <a:moveTo>
                  <a:pt x="75" y="0"/>
                </a:moveTo>
                <a:lnTo>
                  <a:pt x="12555" y="0"/>
                </a:lnTo>
                <a:cubicBezTo>
                  <a:pt x="12597" y="0"/>
                  <a:pt x="12630" y="42"/>
                  <a:pt x="12630" y="93"/>
                </a:cubicBezTo>
                <a:lnTo>
                  <a:pt x="12630" y="762"/>
                </a:lnTo>
                <a:cubicBezTo>
                  <a:pt x="12630" y="814"/>
                  <a:pt x="12597" y="856"/>
                  <a:pt x="12555" y="856"/>
                </a:cubicBezTo>
                <a:lnTo>
                  <a:pt x="75" y="856"/>
                </a:lnTo>
                <a:cubicBezTo>
                  <a:pt x="34" y="856"/>
                  <a:pt x="0" y="814"/>
                  <a:pt x="0" y="762"/>
                </a:cubicBezTo>
                <a:lnTo>
                  <a:pt x="0" y="93"/>
                </a:lnTo>
                <a:cubicBezTo>
                  <a:pt x="0" y="42"/>
                  <a:pt x="34" y="0"/>
                  <a:pt x="75" y="0"/>
                </a:cubicBezTo>
                <a:close/>
              </a:path>
            </a:pathLst>
          </a:custGeom>
          <a:solidFill>
            <a:srgbClr val="484849">
              <a:lumMod val="20000"/>
              <a:lumOff val="80000"/>
            </a:srgbClr>
          </a:solidFill>
          <a:ln w="10" cap="flat">
            <a:solidFill>
              <a:srgbClr val="484849">
                <a:lumMod val="40000"/>
                <a:lumOff val="60000"/>
              </a:srgbClr>
            </a:solidFill>
            <a:prstDash val="solid"/>
            <a:miter lim="800000"/>
          </a:ln>
        </p:spPr>
        <p:txBody>
          <a:bodyPr vert="horz" wrap="square" lIns="67189" tIns="33594" rIns="67189" bIns="33594" numCol="1" anchor="t" anchorCtr="0" compatLnSpc="1"/>
          <a:lstStyle/>
          <a:p>
            <a:pPr defTabSz="671830">
              <a:defRPr/>
            </a:pPr>
            <a:endParaRPr lang="zh-CN" altLang="en-US" sz="1325" kern="0">
              <a:solidFill>
                <a:sysClr val="windowText" lastClr="000000"/>
              </a:solidFill>
            </a:endParaRPr>
          </a:p>
        </p:txBody>
      </p:sp>
      <p:sp>
        <p:nvSpPr>
          <p:cNvPr id="5" name="Freeform 10"/>
          <p:cNvSpPr>
            <a:spLocks noEditPoints="1"/>
          </p:cNvSpPr>
          <p:nvPr/>
        </p:nvSpPr>
        <p:spPr bwMode="auto">
          <a:xfrm>
            <a:off x="1481606" y="1480090"/>
            <a:ext cx="1372934" cy="1069652"/>
          </a:xfrm>
          <a:custGeom>
            <a:avLst/>
            <a:gdLst>
              <a:gd name="T0" fmla="*/ 2333 w 2333"/>
              <a:gd name="T1" fmla="*/ 0 h 1818"/>
              <a:gd name="T2" fmla="*/ 2333 w 2333"/>
              <a:gd name="T3" fmla="*/ 1364 h 1818"/>
              <a:gd name="T4" fmla="*/ 1166 w 2333"/>
              <a:gd name="T5" fmla="*/ 1818 h 1818"/>
              <a:gd name="T6" fmla="*/ 0 w 2333"/>
              <a:gd name="T7" fmla="*/ 1364 h 1818"/>
              <a:gd name="T8" fmla="*/ 0 w 2333"/>
              <a:gd name="T9" fmla="*/ 0 h 1818"/>
              <a:gd name="T10" fmla="*/ 2333 w 2333"/>
              <a:gd name="T11" fmla="*/ 0 h 1818"/>
              <a:gd name="T12" fmla="*/ 1166 w 2333"/>
              <a:gd name="T13" fmla="*/ 0 h 1818"/>
            </a:gdLst>
            <a:ahLst/>
            <a:cxnLst>
              <a:cxn ang="0">
                <a:pos x="T0" y="T1"/>
              </a:cxn>
              <a:cxn ang="0">
                <a:pos x="T2" y="T3"/>
              </a:cxn>
              <a:cxn ang="0">
                <a:pos x="T4" y="T5"/>
              </a:cxn>
              <a:cxn ang="0">
                <a:pos x="T6" y="T7"/>
              </a:cxn>
              <a:cxn ang="0">
                <a:pos x="T8" y="T9"/>
              </a:cxn>
              <a:cxn ang="0">
                <a:pos x="T10" y="T11"/>
              </a:cxn>
              <a:cxn ang="0">
                <a:pos x="T12" y="T13"/>
              </a:cxn>
            </a:cxnLst>
            <a:rect l="0" t="0" r="r" b="b"/>
            <a:pathLst>
              <a:path w="2333" h="1818">
                <a:moveTo>
                  <a:pt x="2333" y="0"/>
                </a:moveTo>
                <a:lnTo>
                  <a:pt x="2333" y="1364"/>
                </a:lnTo>
                <a:lnTo>
                  <a:pt x="1166" y="1818"/>
                </a:lnTo>
                <a:lnTo>
                  <a:pt x="0" y="1364"/>
                </a:lnTo>
                <a:lnTo>
                  <a:pt x="0" y="0"/>
                </a:lnTo>
                <a:lnTo>
                  <a:pt x="2333" y="0"/>
                </a:lnTo>
                <a:close/>
                <a:moveTo>
                  <a:pt x="1166" y="0"/>
                </a:moveTo>
              </a:path>
            </a:pathLst>
          </a:custGeom>
          <a:solidFill>
            <a:srgbClr val="836049"/>
          </a:solidFill>
          <a:ln>
            <a:noFill/>
          </a:ln>
        </p:spPr>
        <p:txBody>
          <a:bodyPr vert="horz" wrap="square" lIns="67189" tIns="33594" rIns="67189" bIns="33594" numCol="1" anchor="t" anchorCtr="0" compatLnSpc="1"/>
          <a:lstStyle/>
          <a:p>
            <a:pPr defTabSz="671830">
              <a:defRPr/>
            </a:pPr>
            <a:endParaRPr lang="zh-CN" altLang="en-US" sz="1325" kern="0">
              <a:solidFill>
                <a:sysClr val="windowText" lastClr="000000"/>
              </a:solidFill>
            </a:endParaRPr>
          </a:p>
        </p:txBody>
      </p:sp>
      <p:sp>
        <p:nvSpPr>
          <p:cNvPr id="6" name="Freeform 11"/>
          <p:cNvSpPr>
            <a:spLocks noEditPoints="1"/>
          </p:cNvSpPr>
          <p:nvPr/>
        </p:nvSpPr>
        <p:spPr bwMode="auto">
          <a:xfrm>
            <a:off x="1481606" y="2433096"/>
            <a:ext cx="1372934" cy="1043990"/>
          </a:xfrm>
          <a:custGeom>
            <a:avLst/>
            <a:gdLst>
              <a:gd name="T0" fmla="*/ 2333 w 2333"/>
              <a:gd name="T1" fmla="*/ 0 h 1775"/>
              <a:gd name="T2" fmla="*/ 2333 w 2333"/>
              <a:gd name="T3" fmla="*/ 1331 h 1775"/>
              <a:gd name="T4" fmla="*/ 1166 w 2333"/>
              <a:gd name="T5" fmla="*/ 1775 h 1775"/>
              <a:gd name="T6" fmla="*/ 0 w 2333"/>
              <a:gd name="T7" fmla="*/ 1331 h 1775"/>
              <a:gd name="T8" fmla="*/ 0 w 2333"/>
              <a:gd name="T9" fmla="*/ 0 h 1775"/>
              <a:gd name="T10" fmla="*/ 1166 w 2333"/>
              <a:gd name="T11" fmla="*/ 444 h 1775"/>
              <a:gd name="T12" fmla="*/ 2333 w 2333"/>
              <a:gd name="T13" fmla="*/ 0 h 1775"/>
              <a:gd name="T14" fmla="*/ 1750 w 2333"/>
              <a:gd name="T15" fmla="*/ 222 h 17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5">
                <a:moveTo>
                  <a:pt x="2333" y="0"/>
                </a:moveTo>
                <a:lnTo>
                  <a:pt x="2333" y="1331"/>
                </a:lnTo>
                <a:lnTo>
                  <a:pt x="1166" y="1775"/>
                </a:lnTo>
                <a:lnTo>
                  <a:pt x="0" y="1331"/>
                </a:lnTo>
                <a:lnTo>
                  <a:pt x="0" y="0"/>
                </a:lnTo>
                <a:lnTo>
                  <a:pt x="1166" y="444"/>
                </a:lnTo>
                <a:lnTo>
                  <a:pt x="2333" y="0"/>
                </a:lnTo>
                <a:close/>
                <a:moveTo>
                  <a:pt x="1750" y="222"/>
                </a:moveTo>
              </a:path>
            </a:pathLst>
          </a:custGeom>
          <a:solidFill>
            <a:srgbClr val="53585F"/>
          </a:solidFill>
          <a:ln>
            <a:noFill/>
          </a:ln>
        </p:spPr>
        <p:txBody>
          <a:bodyPr vert="horz" wrap="square" lIns="67189" tIns="33594" rIns="67189" bIns="33594" numCol="1" anchor="t" anchorCtr="0" compatLnSpc="1"/>
          <a:lstStyle/>
          <a:p>
            <a:pPr defTabSz="671830">
              <a:defRPr/>
            </a:pPr>
            <a:endParaRPr lang="zh-CN" altLang="en-US" sz="1400" kern="0">
              <a:solidFill>
                <a:sysClr val="windowText" lastClr="000000"/>
              </a:solidFill>
            </a:endParaRPr>
          </a:p>
        </p:txBody>
      </p:sp>
      <p:sp>
        <p:nvSpPr>
          <p:cNvPr id="7" name="Freeform 12"/>
          <p:cNvSpPr>
            <a:spLocks noEditPoints="1"/>
          </p:cNvSpPr>
          <p:nvPr/>
        </p:nvSpPr>
        <p:spPr bwMode="auto">
          <a:xfrm>
            <a:off x="1481606" y="3345274"/>
            <a:ext cx="1372934" cy="1043990"/>
          </a:xfrm>
          <a:custGeom>
            <a:avLst/>
            <a:gdLst>
              <a:gd name="T0" fmla="*/ 2333 w 2333"/>
              <a:gd name="T1" fmla="*/ 0 h 1775"/>
              <a:gd name="T2" fmla="*/ 2333 w 2333"/>
              <a:gd name="T3" fmla="*/ 1331 h 1775"/>
              <a:gd name="T4" fmla="*/ 1166 w 2333"/>
              <a:gd name="T5" fmla="*/ 1775 h 1775"/>
              <a:gd name="T6" fmla="*/ 0 w 2333"/>
              <a:gd name="T7" fmla="*/ 1331 h 1775"/>
              <a:gd name="T8" fmla="*/ 0 w 2333"/>
              <a:gd name="T9" fmla="*/ 0 h 1775"/>
              <a:gd name="T10" fmla="*/ 1166 w 2333"/>
              <a:gd name="T11" fmla="*/ 444 h 1775"/>
              <a:gd name="T12" fmla="*/ 2333 w 2333"/>
              <a:gd name="T13" fmla="*/ 0 h 1775"/>
              <a:gd name="T14" fmla="*/ 1750 w 2333"/>
              <a:gd name="T15" fmla="*/ 222 h 17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5">
                <a:moveTo>
                  <a:pt x="2333" y="0"/>
                </a:moveTo>
                <a:lnTo>
                  <a:pt x="2333" y="1331"/>
                </a:lnTo>
                <a:lnTo>
                  <a:pt x="1166" y="1775"/>
                </a:lnTo>
                <a:lnTo>
                  <a:pt x="0" y="1331"/>
                </a:lnTo>
                <a:lnTo>
                  <a:pt x="0" y="0"/>
                </a:lnTo>
                <a:lnTo>
                  <a:pt x="1166" y="444"/>
                </a:lnTo>
                <a:lnTo>
                  <a:pt x="2333" y="0"/>
                </a:lnTo>
                <a:close/>
                <a:moveTo>
                  <a:pt x="1750" y="222"/>
                </a:moveTo>
              </a:path>
            </a:pathLst>
          </a:custGeom>
          <a:solidFill>
            <a:srgbClr val="959AA2"/>
          </a:solidFill>
          <a:ln>
            <a:noFill/>
          </a:ln>
        </p:spPr>
        <p:txBody>
          <a:bodyPr vert="horz" wrap="square" lIns="67189" tIns="33594" rIns="67189" bIns="33594" numCol="1" anchor="t" anchorCtr="0" compatLnSpc="1"/>
          <a:lstStyle/>
          <a:p>
            <a:pPr defTabSz="671830">
              <a:defRPr/>
            </a:pPr>
            <a:endParaRPr lang="zh-CN" altLang="en-US" sz="1325" kern="0">
              <a:solidFill>
                <a:sysClr val="windowText" lastClr="000000"/>
              </a:solidFill>
            </a:endParaRPr>
          </a:p>
        </p:txBody>
      </p:sp>
      <p:sp>
        <p:nvSpPr>
          <p:cNvPr id="8" name="TextBox 28"/>
          <p:cNvSpPr txBox="1"/>
          <p:nvPr/>
        </p:nvSpPr>
        <p:spPr>
          <a:xfrm>
            <a:off x="3166497" y="1755879"/>
            <a:ext cx="5079389" cy="523220"/>
          </a:xfrm>
          <a:prstGeom prst="rect">
            <a:avLst/>
          </a:prstGeom>
          <a:noFill/>
        </p:spPr>
        <p:txBody>
          <a:bodyPr wrap="square" rtlCol="0">
            <a:spAutoFit/>
          </a:bodyPr>
          <a:lstStyle/>
          <a:p>
            <a:pPr defTabSz="671830">
              <a:defRPr/>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您的内容打在这里，或者通过复制文本后，在此狂中选择粘贴。您的内容打在这里，或者通过复制文本后，在此狂中选择粘贴。</a:t>
            </a:r>
            <a:endParaRPr lang="zh-CN" altLang="en-US" sz="1325"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9" name="TextBox 29"/>
          <p:cNvSpPr txBox="1"/>
          <p:nvPr/>
        </p:nvSpPr>
        <p:spPr>
          <a:xfrm>
            <a:off x="1592931" y="1835031"/>
            <a:ext cx="1150283" cy="461665"/>
          </a:xfrm>
          <a:prstGeom prst="rect">
            <a:avLst/>
          </a:prstGeom>
          <a:noFill/>
        </p:spPr>
        <p:txBody>
          <a:bodyPr wrap="square" rtlCol="0">
            <a:spAutoFit/>
          </a:bodyPr>
          <a:lstStyle/>
          <a:p>
            <a:pPr algn="ctr" defTabSz="671830">
              <a:defRPr/>
            </a:pPr>
            <a:r>
              <a:rPr lang="zh-CN" altLang="en-US" sz="2400" kern="0" dirty="0">
                <a:solidFill>
                  <a:srgbClr val="FFFFFF"/>
                </a:solidFill>
                <a:latin typeface="微软雅黑" panose="020B0503020204020204" pitchFamily="34" charset="-122"/>
                <a:ea typeface="微软雅黑" panose="020B0503020204020204" pitchFamily="34" charset="-122"/>
              </a:rPr>
              <a:t>不想做</a:t>
            </a:r>
            <a:endParaRPr lang="en-US" altLang="zh-CN" sz="2400" kern="0" dirty="0">
              <a:solidFill>
                <a:srgbClr val="FFFFFF"/>
              </a:solidFill>
              <a:latin typeface="微软雅黑" panose="020B0503020204020204" pitchFamily="34" charset="-122"/>
              <a:ea typeface="微软雅黑" panose="020B0503020204020204" pitchFamily="34" charset="-122"/>
            </a:endParaRPr>
          </a:p>
        </p:txBody>
      </p:sp>
      <p:sp>
        <p:nvSpPr>
          <p:cNvPr id="10" name="TextBox 30"/>
          <p:cNvSpPr txBox="1"/>
          <p:nvPr/>
        </p:nvSpPr>
        <p:spPr>
          <a:xfrm>
            <a:off x="1592931" y="2827819"/>
            <a:ext cx="1150283" cy="400110"/>
          </a:xfrm>
          <a:prstGeom prst="rect">
            <a:avLst/>
          </a:prstGeom>
          <a:noFill/>
        </p:spPr>
        <p:txBody>
          <a:bodyPr wrap="square" rtlCol="0">
            <a:spAutoFit/>
          </a:bodyPr>
          <a:lstStyle/>
          <a:p>
            <a:pPr algn="ctr" defTabSz="671830">
              <a:defRPr/>
            </a:pPr>
            <a:r>
              <a:rPr lang="zh-CN" altLang="en-US" sz="2000" kern="0" dirty="0">
                <a:solidFill>
                  <a:srgbClr val="FFFFFF"/>
                </a:solidFill>
                <a:latin typeface="微软雅黑" panose="020B0503020204020204" pitchFamily="34" charset="-122"/>
                <a:ea typeface="微软雅黑" panose="020B0503020204020204" pitchFamily="34" charset="-122"/>
              </a:rPr>
              <a:t>不会做</a:t>
            </a:r>
            <a:endParaRPr lang="en-US" altLang="zh-CN" sz="2000" kern="0" dirty="0">
              <a:solidFill>
                <a:srgbClr val="FFFFFF"/>
              </a:solidFill>
              <a:latin typeface="微软雅黑" panose="020B0503020204020204" pitchFamily="34" charset="-122"/>
              <a:ea typeface="微软雅黑" panose="020B0503020204020204" pitchFamily="34" charset="-122"/>
            </a:endParaRPr>
          </a:p>
        </p:txBody>
      </p:sp>
      <p:sp>
        <p:nvSpPr>
          <p:cNvPr id="11" name="TextBox 31"/>
          <p:cNvSpPr txBox="1"/>
          <p:nvPr/>
        </p:nvSpPr>
        <p:spPr>
          <a:xfrm>
            <a:off x="1592931" y="3750409"/>
            <a:ext cx="1150283" cy="461665"/>
          </a:xfrm>
          <a:prstGeom prst="rect">
            <a:avLst/>
          </a:prstGeom>
          <a:noFill/>
        </p:spPr>
        <p:txBody>
          <a:bodyPr wrap="square" rtlCol="0">
            <a:spAutoFit/>
          </a:bodyPr>
          <a:lstStyle/>
          <a:p>
            <a:pPr algn="ctr" defTabSz="671830">
              <a:defRPr/>
            </a:pPr>
            <a:r>
              <a:rPr lang="zh-CN" altLang="en-US" sz="2400" kern="0" dirty="0">
                <a:solidFill>
                  <a:srgbClr val="FFFFFF"/>
                </a:solidFill>
                <a:latin typeface="微软雅黑" panose="020B0503020204020204" pitchFamily="34" charset="-122"/>
                <a:ea typeface="微软雅黑" panose="020B0503020204020204" pitchFamily="34" charset="-122"/>
              </a:rPr>
              <a:t>做不好</a:t>
            </a:r>
            <a:endParaRPr lang="en-US" altLang="zh-CN" sz="2400" kern="0" dirty="0">
              <a:solidFill>
                <a:srgbClr val="FFFFFF"/>
              </a:solidFill>
              <a:latin typeface="微软雅黑" panose="020B0503020204020204" pitchFamily="34" charset="-122"/>
              <a:ea typeface="微软雅黑" panose="020B0503020204020204" pitchFamily="34" charset="-122"/>
            </a:endParaRPr>
          </a:p>
        </p:txBody>
      </p:sp>
      <p:sp>
        <p:nvSpPr>
          <p:cNvPr id="12" name="TextBox 32"/>
          <p:cNvSpPr txBox="1"/>
          <p:nvPr/>
        </p:nvSpPr>
        <p:spPr>
          <a:xfrm>
            <a:off x="3166497" y="2728610"/>
            <a:ext cx="5079389" cy="523220"/>
          </a:xfrm>
          <a:prstGeom prst="rect">
            <a:avLst/>
          </a:prstGeom>
          <a:noFill/>
        </p:spPr>
        <p:txBody>
          <a:bodyPr wrap="square" rtlCol="0">
            <a:spAutoFit/>
          </a:bodyPr>
          <a:lstStyle/>
          <a:p>
            <a:pPr defTabSz="671830">
              <a:defRPr/>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您的内容打在这里，或者通过复制文本后，在此狂中选择粘贴。您的内容打在这里，或者通过复制文本后，在此狂中选择粘贴。</a:t>
            </a:r>
            <a:endParaRPr lang="zh-CN" altLang="en-US" sz="1325"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3" name="TextBox 33"/>
          <p:cNvSpPr txBox="1"/>
          <p:nvPr/>
        </p:nvSpPr>
        <p:spPr>
          <a:xfrm>
            <a:off x="3166497" y="3651200"/>
            <a:ext cx="5079389" cy="523220"/>
          </a:xfrm>
          <a:prstGeom prst="rect">
            <a:avLst/>
          </a:prstGeom>
          <a:noFill/>
        </p:spPr>
        <p:txBody>
          <a:bodyPr wrap="square" rtlCol="0">
            <a:spAutoFit/>
          </a:bodyPr>
          <a:lstStyle/>
          <a:p>
            <a:pPr defTabSz="671830">
              <a:defRPr/>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您的内容打在这里，或者通过复制文本后，在此狂中选择粘贴。您的内容打在这里，或者通过复制文本后，在此狂中选择粘贴。</a:t>
            </a:r>
            <a:endParaRPr lang="zh-CN" altLang="en-US" sz="1325"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4" name="TextBox 34"/>
          <p:cNvSpPr txBox="1"/>
          <p:nvPr/>
        </p:nvSpPr>
        <p:spPr>
          <a:xfrm>
            <a:off x="997175" y="1744386"/>
            <a:ext cx="444856" cy="544636"/>
          </a:xfrm>
          <a:prstGeom prst="rect">
            <a:avLst/>
          </a:prstGeom>
          <a:noFill/>
        </p:spPr>
        <p:txBody>
          <a:bodyPr wrap="square" rtlCol="0">
            <a:spAutoFit/>
          </a:bodyPr>
          <a:lstStyle/>
          <a:p>
            <a:pPr algn="ctr" defTabSz="671830">
              <a:defRPr/>
            </a:pPr>
            <a:r>
              <a:rPr lang="en-US" altLang="zh-CN" sz="2940" kern="0" dirty="0">
                <a:solidFill>
                  <a:schemeClr val="bg1">
                    <a:lumMod val="50000"/>
                  </a:schemeClr>
                </a:solidFill>
                <a:latin typeface="微软雅黑" panose="020B0503020204020204" pitchFamily="34" charset="-122"/>
                <a:ea typeface="微软雅黑" panose="020B0503020204020204" pitchFamily="34" charset="-122"/>
              </a:rPr>
              <a:t>1</a:t>
            </a:r>
            <a:endParaRPr lang="en-US" altLang="zh-CN" sz="294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5" name="TextBox 35"/>
          <p:cNvSpPr txBox="1"/>
          <p:nvPr/>
        </p:nvSpPr>
        <p:spPr>
          <a:xfrm>
            <a:off x="997175" y="2717117"/>
            <a:ext cx="444856" cy="544636"/>
          </a:xfrm>
          <a:prstGeom prst="rect">
            <a:avLst/>
          </a:prstGeom>
          <a:noFill/>
        </p:spPr>
        <p:txBody>
          <a:bodyPr wrap="square" rtlCol="0">
            <a:spAutoFit/>
          </a:bodyPr>
          <a:lstStyle/>
          <a:p>
            <a:pPr algn="ctr" defTabSz="671830">
              <a:defRPr/>
            </a:pPr>
            <a:r>
              <a:rPr lang="en-US" altLang="zh-CN" sz="2940" kern="0" dirty="0">
                <a:solidFill>
                  <a:schemeClr val="bg1">
                    <a:lumMod val="50000"/>
                  </a:schemeClr>
                </a:solidFill>
                <a:latin typeface="微软雅黑" panose="020B0503020204020204" pitchFamily="34" charset="-122"/>
                <a:ea typeface="微软雅黑" panose="020B0503020204020204" pitchFamily="34" charset="-122"/>
              </a:rPr>
              <a:t>2</a:t>
            </a:r>
            <a:endParaRPr lang="en-US" altLang="zh-CN" sz="294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6" name="TextBox 36"/>
          <p:cNvSpPr txBox="1"/>
          <p:nvPr/>
        </p:nvSpPr>
        <p:spPr>
          <a:xfrm>
            <a:off x="997175" y="3639707"/>
            <a:ext cx="444856" cy="544636"/>
          </a:xfrm>
          <a:prstGeom prst="rect">
            <a:avLst/>
          </a:prstGeom>
          <a:noFill/>
        </p:spPr>
        <p:txBody>
          <a:bodyPr wrap="square" rtlCol="0">
            <a:spAutoFit/>
          </a:bodyPr>
          <a:lstStyle/>
          <a:p>
            <a:pPr algn="ctr" defTabSz="671830">
              <a:defRPr/>
            </a:pPr>
            <a:r>
              <a:rPr lang="en-US" altLang="zh-CN" sz="2940" kern="0" dirty="0">
                <a:solidFill>
                  <a:schemeClr val="bg1">
                    <a:lumMod val="50000"/>
                  </a:schemeClr>
                </a:solidFill>
                <a:latin typeface="微软雅黑" panose="020B0503020204020204" pitchFamily="34" charset="-122"/>
                <a:ea typeface="微软雅黑" panose="020B0503020204020204" pitchFamily="34" charset="-122"/>
              </a:rPr>
              <a:t>3</a:t>
            </a:r>
            <a:endParaRPr lang="en-US" altLang="zh-CN" sz="294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7" name="TextBox 20"/>
          <p:cNvSpPr txBox="1"/>
          <p:nvPr/>
        </p:nvSpPr>
        <p:spPr>
          <a:xfrm>
            <a:off x="907976" y="292746"/>
            <a:ext cx="2067957" cy="460375"/>
          </a:xfrm>
          <a:prstGeom prst="rect">
            <a:avLst/>
          </a:prstGeom>
          <a:noFill/>
        </p:spPr>
        <p:txBody>
          <a:bodyPr wrap="square" rtlCol="0">
            <a:spAutoFit/>
          </a:bodyPr>
          <a:lstStyle/>
          <a:p>
            <a:r>
              <a:rPr lang="zh-CN" altLang="en-US" sz="2400" b="1" dirty="0">
                <a:solidFill>
                  <a:srgbClr val="653E2F"/>
                </a:solidFill>
                <a:latin typeface="方正兰亭准黑_GBK" panose="02000000000000000000" pitchFamily="2" charset="-122"/>
                <a:ea typeface="方正兰亭准黑_GBK" panose="02000000000000000000" pitchFamily="2" charset="-122"/>
              </a:rPr>
              <a:t>执行力的问题</a:t>
            </a:r>
            <a:endParaRPr lang="zh-CN" altLang="en-US" sz="2400" b="1" dirty="0">
              <a:solidFill>
                <a:srgbClr val="653E2F"/>
              </a:solidFill>
              <a:latin typeface="方正兰亭准黑_GBK" panose="02000000000000000000" pitchFamily="2" charset="-122"/>
              <a:ea typeface="方正兰亭准黑_GBK" panose="02000000000000000000" pitchFamily="2" charset="-122"/>
            </a:endParaRPr>
          </a:p>
        </p:txBody>
      </p:sp>
      <p:sp>
        <p:nvSpPr>
          <p:cNvPr id="18" name="矩形 17"/>
          <p:cNvSpPr/>
          <p:nvPr/>
        </p:nvSpPr>
        <p:spPr>
          <a:xfrm>
            <a:off x="314325" y="316865"/>
            <a:ext cx="496570" cy="41275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gency FB" panose="020B0503020202020204" pitchFamily="34" charset="0"/>
              </a:rPr>
              <a:t>04</a:t>
            </a:r>
            <a:endParaRPr lang="zh-CN" altLang="en-US" sz="2000" dirty="0">
              <a:latin typeface="Agency FB" panose="020B0503020202020204" pitchFamily="34" charset="0"/>
            </a:endParaRPr>
          </a:p>
        </p:txBody>
      </p:sp>
      <p:cxnSp>
        <p:nvCxnSpPr>
          <p:cNvPr id="19" name="直接连接符 18"/>
          <p:cNvCxnSpPr/>
          <p:nvPr/>
        </p:nvCxnSpPr>
        <p:spPr>
          <a:xfrm>
            <a:off x="1489402" y="744794"/>
            <a:ext cx="7256207" cy="0"/>
          </a:xfrm>
          <a:prstGeom prst="line">
            <a:avLst/>
          </a:prstGeom>
          <a:ln w="12700">
            <a:solidFill>
              <a:srgbClr val="836049"/>
            </a:solidFill>
          </a:ln>
        </p:spPr>
        <p:style>
          <a:lnRef idx="1">
            <a:schemeClr val="accent1"/>
          </a:lnRef>
          <a:fillRef idx="0">
            <a:schemeClr val="accent1"/>
          </a:fillRef>
          <a:effectRef idx="0">
            <a:schemeClr val="accent1"/>
          </a:effectRef>
          <a:fontRef idx="minor">
            <a:schemeClr val="tx1"/>
          </a:fontRef>
        </p:style>
      </p:cxnSp>
      <p:sp>
        <p:nvSpPr>
          <p:cNvPr id="24" name="任意多边形: 形状 23"/>
          <p:cNvSpPr/>
          <p:nvPr/>
        </p:nvSpPr>
        <p:spPr>
          <a:xfrm>
            <a:off x="859155" y="691470"/>
            <a:ext cx="640080" cy="57208"/>
          </a:xfrm>
          <a:custGeom>
            <a:avLst/>
            <a:gdLst>
              <a:gd name="connsiteX0" fmla="*/ 0 w 640080"/>
              <a:gd name="connsiteY0" fmla="*/ 34335 h 57208"/>
              <a:gd name="connsiteX1" fmla="*/ 121920 w 640080"/>
              <a:gd name="connsiteY1" fmla="*/ 5760 h 57208"/>
              <a:gd name="connsiteX2" fmla="*/ 169545 w 640080"/>
              <a:gd name="connsiteY2" fmla="*/ 57195 h 57208"/>
              <a:gd name="connsiteX3" fmla="*/ 287655 w 640080"/>
              <a:gd name="connsiteY3" fmla="*/ 45 h 57208"/>
              <a:gd name="connsiteX4" fmla="*/ 392430 w 640080"/>
              <a:gd name="connsiteY4" fmla="*/ 47670 h 57208"/>
              <a:gd name="connsiteX5" fmla="*/ 640080 w 640080"/>
              <a:gd name="connsiteY5" fmla="*/ 51480 h 5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 h="57208">
                <a:moveTo>
                  <a:pt x="0" y="34335"/>
                </a:moveTo>
                <a:cubicBezTo>
                  <a:pt x="46831" y="18142"/>
                  <a:pt x="93663" y="1950"/>
                  <a:pt x="121920" y="5760"/>
                </a:cubicBezTo>
                <a:cubicBezTo>
                  <a:pt x="150177" y="9570"/>
                  <a:pt x="141923" y="58147"/>
                  <a:pt x="169545" y="57195"/>
                </a:cubicBezTo>
                <a:cubicBezTo>
                  <a:pt x="197167" y="56243"/>
                  <a:pt x="250508" y="1632"/>
                  <a:pt x="287655" y="45"/>
                </a:cubicBezTo>
                <a:cubicBezTo>
                  <a:pt x="324802" y="-1542"/>
                  <a:pt x="333693" y="39098"/>
                  <a:pt x="392430" y="47670"/>
                </a:cubicBezTo>
                <a:cubicBezTo>
                  <a:pt x="451168" y="56243"/>
                  <a:pt x="545624" y="53861"/>
                  <a:pt x="640080" y="51480"/>
                </a:cubicBezTo>
              </a:path>
            </a:pathLst>
          </a:custGeom>
          <a:noFill/>
          <a:ln>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300"/>
                                        <p:tgtEl>
                                          <p:spTgt spid="19"/>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400" fill="hold"/>
                                        <p:tgtEl>
                                          <p:spTgt spid="18"/>
                                        </p:tgtEl>
                                        <p:attrNameLst>
                                          <p:attrName>ppt_x</p:attrName>
                                        </p:attrNameLst>
                                      </p:cBhvr>
                                      <p:tavLst>
                                        <p:tav tm="0">
                                          <p:val>
                                            <p:strVal val="0-#ppt_w/2"/>
                                          </p:val>
                                        </p:tav>
                                        <p:tav tm="100000">
                                          <p:val>
                                            <p:strVal val="#ppt_x"/>
                                          </p:val>
                                        </p:tav>
                                      </p:tavLst>
                                    </p:anim>
                                    <p:anim calcmode="lin" valueType="num">
                                      <p:cBhvr additive="base">
                                        <p:cTn id="15" dur="4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fill="hold" grpId="0" nodeType="afterEffect">
                                  <p:stCondLst>
                                    <p:cond delay="0"/>
                                  </p:stCondLst>
                                  <p:iterate type="wd">
                                    <p:tmPct val="10000"/>
                                  </p:iterate>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400" fill="hold"/>
                                        <p:tgtEl>
                                          <p:spTgt spid="17"/>
                                        </p:tgtEl>
                                        <p:attrNameLst>
                                          <p:attrName>ppt_x</p:attrName>
                                        </p:attrNameLst>
                                      </p:cBhvr>
                                      <p:tavLst>
                                        <p:tav tm="0">
                                          <p:val>
                                            <p:strVal val="0-#ppt_w/2"/>
                                          </p:val>
                                        </p:tav>
                                        <p:tav tm="100000">
                                          <p:val>
                                            <p:strVal val="#ppt_x"/>
                                          </p:val>
                                        </p:tav>
                                      </p:tavLst>
                                    </p:anim>
                                    <p:anim calcmode="lin" valueType="num">
                                      <p:cBhvr additive="base">
                                        <p:cTn id="20" dur="400" fill="hold"/>
                                        <p:tgtEl>
                                          <p:spTgt spid="17"/>
                                        </p:tgtEl>
                                        <p:attrNameLst>
                                          <p:attrName>ppt_y</p:attrName>
                                        </p:attrNameLst>
                                      </p:cBhvr>
                                      <p:tavLst>
                                        <p:tav tm="0">
                                          <p:val>
                                            <p:strVal val="#ppt_y"/>
                                          </p:val>
                                        </p:tav>
                                        <p:tav tm="100000">
                                          <p:val>
                                            <p:strVal val="#ppt_y"/>
                                          </p:val>
                                        </p:tav>
                                      </p:tavLst>
                                    </p:anim>
                                  </p:childTnLst>
                                </p:cTn>
                              </p:par>
                            </p:childTnLst>
                          </p:cTn>
                        </p:par>
                        <p:par>
                          <p:cTn id="21" fill="hold">
                            <p:stCondLst>
                              <p:cond delay="1100"/>
                            </p:stCondLst>
                            <p:childTnLst>
                              <p:par>
                                <p:cTn id="22" presetID="22" presetClass="entr" presetSubtype="8"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par>
                                <p:cTn id="25" presetID="22" presetClass="entr" presetSubtype="8" fill="hold" grpId="0" nodeType="withEffect">
                                  <p:stCondLst>
                                    <p:cond delay="10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22" presetClass="entr" presetSubtype="8" fill="hold" grpId="0" nodeType="withEffect">
                                  <p:stCondLst>
                                    <p:cond delay="20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par>
                          <p:cTn id="31" fill="hold">
                            <p:stCondLst>
                              <p:cond delay="1600"/>
                            </p:stCondLst>
                            <p:childTnLst>
                              <p:par>
                                <p:cTn id="32" presetID="47" presetClass="entr" presetSubtype="0"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60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60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40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000"/>
                                        <p:tgtEl>
                                          <p:spTgt spid="7"/>
                                        </p:tgtEl>
                                      </p:cBhvr>
                                    </p:animEffect>
                                    <p:anim calcmode="lin" valueType="num">
                                      <p:cBhvr>
                                        <p:cTn id="60" dur="1000" fill="hold"/>
                                        <p:tgtEl>
                                          <p:spTgt spid="7"/>
                                        </p:tgtEl>
                                        <p:attrNameLst>
                                          <p:attrName>ppt_x</p:attrName>
                                        </p:attrNameLst>
                                      </p:cBhvr>
                                      <p:tavLst>
                                        <p:tav tm="0">
                                          <p:val>
                                            <p:strVal val="#ppt_x"/>
                                          </p:val>
                                        </p:tav>
                                        <p:tav tm="100000">
                                          <p:val>
                                            <p:strVal val="#ppt_x"/>
                                          </p:val>
                                        </p:tav>
                                      </p:tavLst>
                                    </p:anim>
                                    <p:anim calcmode="lin" valueType="num">
                                      <p:cBhvr>
                                        <p:cTn id="61" dur="1000" fill="hold"/>
                                        <p:tgtEl>
                                          <p:spTgt spid="7"/>
                                        </p:tgtEl>
                                        <p:attrNameLst>
                                          <p:attrName>ppt_y</p:attrName>
                                        </p:attrNameLst>
                                      </p:cBhvr>
                                      <p:tavLst>
                                        <p:tav tm="0">
                                          <p:val>
                                            <p:strVal val="#ppt_y-.1"/>
                                          </p:val>
                                        </p:tav>
                                        <p:tav tm="100000">
                                          <p:val>
                                            <p:strVal val="#ppt_y"/>
                                          </p:val>
                                        </p:tav>
                                      </p:tavLst>
                                    </p:anim>
                                  </p:childTnLst>
                                </p:cTn>
                              </p:par>
                            </p:childTnLst>
                          </p:cTn>
                        </p:par>
                        <p:par>
                          <p:cTn id="62" fill="hold">
                            <p:stCondLst>
                              <p:cond delay="2600"/>
                            </p:stCondLst>
                            <p:childTnLst>
                              <p:par>
                                <p:cTn id="63" presetID="31"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p:cTn id="65" dur="400" fill="hold"/>
                                        <p:tgtEl>
                                          <p:spTgt spid="14"/>
                                        </p:tgtEl>
                                        <p:attrNameLst>
                                          <p:attrName>ppt_w</p:attrName>
                                        </p:attrNameLst>
                                      </p:cBhvr>
                                      <p:tavLst>
                                        <p:tav tm="0">
                                          <p:val>
                                            <p:fltVal val="0"/>
                                          </p:val>
                                        </p:tav>
                                        <p:tav tm="100000">
                                          <p:val>
                                            <p:strVal val="#ppt_w"/>
                                          </p:val>
                                        </p:tav>
                                      </p:tavLst>
                                    </p:anim>
                                    <p:anim calcmode="lin" valueType="num">
                                      <p:cBhvr>
                                        <p:cTn id="66" dur="400" fill="hold"/>
                                        <p:tgtEl>
                                          <p:spTgt spid="14"/>
                                        </p:tgtEl>
                                        <p:attrNameLst>
                                          <p:attrName>ppt_h</p:attrName>
                                        </p:attrNameLst>
                                      </p:cBhvr>
                                      <p:tavLst>
                                        <p:tav tm="0">
                                          <p:val>
                                            <p:fltVal val="0"/>
                                          </p:val>
                                        </p:tav>
                                        <p:tav tm="100000">
                                          <p:val>
                                            <p:strVal val="#ppt_h"/>
                                          </p:val>
                                        </p:tav>
                                      </p:tavLst>
                                    </p:anim>
                                    <p:anim calcmode="lin" valueType="num">
                                      <p:cBhvr>
                                        <p:cTn id="67" dur="400" fill="hold"/>
                                        <p:tgtEl>
                                          <p:spTgt spid="14"/>
                                        </p:tgtEl>
                                        <p:attrNameLst>
                                          <p:attrName>style.rotation</p:attrName>
                                        </p:attrNameLst>
                                      </p:cBhvr>
                                      <p:tavLst>
                                        <p:tav tm="0">
                                          <p:val>
                                            <p:fltVal val="90"/>
                                          </p:val>
                                        </p:tav>
                                        <p:tav tm="100000">
                                          <p:val>
                                            <p:fltVal val="0"/>
                                          </p:val>
                                        </p:tav>
                                      </p:tavLst>
                                    </p:anim>
                                    <p:animEffect transition="in" filter="fade">
                                      <p:cBhvr>
                                        <p:cTn id="68" dur="400"/>
                                        <p:tgtEl>
                                          <p:spTgt spid="14"/>
                                        </p:tgtEl>
                                      </p:cBhvr>
                                    </p:animEffect>
                                  </p:childTnLst>
                                </p:cTn>
                              </p:par>
                            </p:childTnLst>
                          </p:cTn>
                        </p:par>
                        <p:par>
                          <p:cTn id="69" fill="hold">
                            <p:stCondLst>
                              <p:cond delay="3100"/>
                            </p:stCondLst>
                            <p:childTnLst>
                              <p:par>
                                <p:cTn id="70" presetID="22" presetClass="entr" presetSubtype="8" fill="hold" grpId="0" nodeType="after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left)">
                                      <p:cBhvr>
                                        <p:cTn id="72" dur="500"/>
                                        <p:tgtEl>
                                          <p:spTgt spid="8"/>
                                        </p:tgtEl>
                                      </p:cBhvr>
                                    </p:animEffect>
                                  </p:childTnLst>
                                </p:cTn>
                              </p:par>
                            </p:childTnLst>
                          </p:cTn>
                        </p:par>
                        <p:par>
                          <p:cTn id="73" fill="hold">
                            <p:stCondLst>
                              <p:cond delay="3600"/>
                            </p:stCondLst>
                            <p:childTnLst>
                              <p:par>
                                <p:cTn id="74" presetID="31" presetClass="entr" presetSubtype="0" fill="hold" grpId="0" nodeType="after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400" fill="hold"/>
                                        <p:tgtEl>
                                          <p:spTgt spid="15"/>
                                        </p:tgtEl>
                                        <p:attrNameLst>
                                          <p:attrName>ppt_w</p:attrName>
                                        </p:attrNameLst>
                                      </p:cBhvr>
                                      <p:tavLst>
                                        <p:tav tm="0">
                                          <p:val>
                                            <p:fltVal val="0"/>
                                          </p:val>
                                        </p:tav>
                                        <p:tav tm="100000">
                                          <p:val>
                                            <p:strVal val="#ppt_w"/>
                                          </p:val>
                                        </p:tav>
                                      </p:tavLst>
                                    </p:anim>
                                    <p:anim calcmode="lin" valueType="num">
                                      <p:cBhvr>
                                        <p:cTn id="77" dur="400" fill="hold"/>
                                        <p:tgtEl>
                                          <p:spTgt spid="15"/>
                                        </p:tgtEl>
                                        <p:attrNameLst>
                                          <p:attrName>ppt_h</p:attrName>
                                        </p:attrNameLst>
                                      </p:cBhvr>
                                      <p:tavLst>
                                        <p:tav tm="0">
                                          <p:val>
                                            <p:fltVal val="0"/>
                                          </p:val>
                                        </p:tav>
                                        <p:tav tm="100000">
                                          <p:val>
                                            <p:strVal val="#ppt_h"/>
                                          </p:val>
                                        </p:tav>
                                      </p:tavLst>
                                    </p:anim>
                                    <p:anim calcmode="lin" valueType="num">
                                      <p:cBhvr>
                                        <p:cTn id="78" dur="400" fill="hold"/>
                                        <p:tgtEl>
                                          <p:spTgt spid="15"/>
                                        </p:tgtEl>
                                        <p:attrNameLst>
                                          <p:attrName>style.rotation</p:attrName>
                                        </p:attrNameLst>
                                      </p:cBhvr>
                                      <p:tavLst>
                                        <p:tav tm="0">
                                          <p:val>
                                            <p:fltVal val="90"/>
                                          </p:val>
                                        </p:tav>
                                        <p:tav tm="100000">
                                          <p:val>
                                            <p:fltVal val="0"/>
                                          </p:val>
                                        </p:tav>
                                      </p:tavLst>
                                    </p:anim>
                                    <p:animEffect transition="in" filter="fade">
                                      <p:cBhvr>
                                        <p:cTn id="79" dur="400"/>
                                        <p:tgtEl>
                                          <p:spTgt spid="15"/>
                                        </p:tgtEl>
                                      </p:cBhvr>
                                    </p:animEffect>
                                  </p:childTnLst>
                                </p:cTn>
                              </p:par>
                            </p:childTnLst>
                          </p:cTn>
                        </p:par>
                        <p:par>
                          <p:cTn id="80" fill="hold">
                            <p:stCondLst>
                              <p:cond delay="4100"/>
                            </p:stCondLst>
                            <p:childTnLst>
                              <p:par>
                                <p:cTn id="81" presetID="22" presetClass="entr" presetSubtype="8" fill="hold" grpId="0" nodeType="after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wipe(left)">
                                      <p:cBhvr>
                                        <p:cTn id="83" dur="500"/>
                                        <p:tgtEl>
                                          <p:spTgt spid="12"/>
                                        </p:tgtEl>
                                      </p:cBhvr>
                                    </p:animEffect>
                                  </p:childTnLst>
                                </p:cTn>
                              </p:par>
                            </p:childTnLst>
                          </p:cTn>
                        </p:par>
                        <p:par>
                          <p:cTn id="84" fill="hold">
                            <p:stCondLst>
                              <p:cond delay="4600"/>
                            </p:stCondLst>
                            <p:childTnLst>
                              <p:par>
                                <p:cTn id="85" presetID="31" presetClass="entr" presetSubtype="0" fill="hold" grpId="0" nodeType="after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p:cTn id="87" dur="400" fill="hold"/>
                                        <p:tgtEl>
                                          <p:spTgt spid="16"/>
                                        </p:tgtEl>
                                        <p:attrNameLst>
                                          <p:attrName>ppt_w</p:attrName>
                                        </p:attrNameLst>
                                      </p:cBhvr>
                                      <p:tavLst>
                                        <p:tav tm="0">
                                          <p:val>
                                            <p:fltVal val="0"/>
                                          </p:val>
                                        </p:tav>
                                        <p:tav tm="100000">
                                          <p:val>
                                            <p:strVal val="#ppt_w"/>
                                          </p:val>
                                        </p:tav>
                                      </p:tavLst>
                                    </p:anim>
                                    <p:anim calcmode="lin" valueType="num">
                                      <p:cBhvr>
                                        <p:cTn id="88" dur="400" fill="hold"/>
                                        <p:tgtEl>
                                          <p:spTgt spid="16"/>
                                        </p:tgtEl>
                                        <p:attrNameLst>
                                          <p:attrName>ppt_h</p:attrName>
                                        </p:attrNameLst>
                                      </p:cBhvr>
                                      <p:tavLst>
                                        <p:tav tm="0">
                                          <p:val>
                                            <p:fltVal val="0"/>
                                          </p:val>
                                        </p:tav>
                                        <p:tav tm="100000">
                                          <p:val>
                                            <p:strVal val="#ppt_h"/>
                                          </p:val>
                                        </p:tav>
                                      </p:tavLst>
                                    </p:anim>
                                    <p:anim calcmode="lin" valueType="num">
                                      <p:cBhvr>
                                        <p:cTn id="89" dur="400" fill="hold"/>
                                        <p:tgtEl>
                                          <p:spTgt spid="16"/>
                                        </p:tgtEl>
                                        <p:attrNameLst>
                                          <p:attrName>style.rotation</p:attrName>
                                        </p:attrNameLst>
                                      </p:cBhvr>
                                      <p:tavLst>
                                        <p:tav tm="0">
                                          <p:val>
                                            <p:fltVal val="90"/>
                                          </p:val>
                                        </p:tav>
                                        <p:tav tm="100000">
                                          <p:val>
                                            <p:fltVal val="0"/>
                                          </p:val>
                                        </p:tav>
                                      </p:tavLst>
                                    </p:anim>
                                    <p:animEffect transition="in" filter="fade">
                                      <p:cBhvr>
                                        <p:cTn id="90" dur="400"/>
                                        <p:tgtEl>
                                          <p:spTgt spid="16"/>
                                        </p:tgtEl>
                                      </p:cBhvr>
                                    </p:animEffect>
                                  </p:childTnLst>
                                </p:cTn>
                              </p:par>
                            </p:childTnLst>
                          </p:cTn>
                        </p:par>
                        <p:par>
                          <p:cTn id="91" fill="hold">
                            <p:stCondLst>
                              <p:cond delay="5100"/>
                            </p:stCondLst>
                            <p:childTnLst>
                              <p:par>
                                <p:cTn id="92" presetID="22" presetClass="entr" presetSubtype="8" fill="hold" grpId="0" nodeType="after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wipe(left)">
                                      <p:cBhvr>
                                        <p:cTn id="9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bldLvl="0" animBg="1"/>
      <p:bldP spid="6" grpId="0" animBg="1"/>
      <p:bldP spid="7" grpId="0" animBg="1"/>
      <p:bldP spid="8" grpId="0"/>
      <p:bldP spid="9" grpId="0"/>
      <p:bldP spid="10" grpId="0"/>
      <p:bldP spid="11" grpId="0"/>
      <p:bldP spid="12" grpId="0"/>
      <p:bldP spid="13" grpId="0"/>
      <p:bldP spid="14" grpId="0"/>
      <p:bldP spid="15" grpId="0"/>
      <p:bldP spid="16" grpId="0"/>
      <p:bldP spid="17" grpId="0"/>
      <p:bldP spid="18" grpId="0" bldLvl="0" animBg="1"/>
      <p:bldP spid="24"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1"/>
          <p:cNvSpPr/>
          <p:nvPr/>
        </p:nvSpPr>
        <p:spPr bwMode="auto">
          <a:xfrm>
            <a:off x="3179445" y="1622425"/>
            <a:ext cx="1277620" cy="1275715"/>
          </a:xfrm>
          <a:custGeom>
            <a:avLst/>
            <a:gdLst>
              <a:gd name="T0" fmla="*/ 282 w 565"/>
              <a:gd name="T1" fmla="*/ 0 h 565"/>
              <a:gd name="T2" fmla="*/ 0 w 565"/>
              <a:gd name="T3" fmla="*/ 0 h 565"/>
              <a:gd name="T4" fmla="*/ 0 w 565"/>
              <a:gd name="T5" fmla="*/ 283 h 565"/>
              <a:gd name="T6" fmla="*/ 282 w 565"/>
              <a:gd name="T7" fmla="*/ 565 h 565"/>
              <a:gd name="T8" fmla="*/ 565 w 565"/>
              <a:gd name="T9" fmla="*/ 565 h 565"/>
              <a:gd name="T10" fmla="*/ 565 w 565"/>
              <a:gd name="T11" fmla="*/ 283 h 565"/>
              <a:gd name="T12" fmla="*/ 282 w 565"/>
              <a:gd name="T13" fmla="*/ 0 h 565"/>
            </a:gdLst>
            <a:ahLst/>
            <a:cxnLst>
              <a:cxn ang="0">
                <a:pos x="T0" y="T1"/>
              </a:cxn>
              <a:cxn ang="0">
                <a:pos x="T2" y="T3"/>
              </a:cxn>
              <a:cxn ang="0">
                <a:pos x="T4" y="T5"/>
              </a:cxn>
              <a:cxn ang="0">
                <a:pos x="T6" y="T7"/>
              </a:cxn>
              <a:cxn ang="0">
                <a:pos x="T8" y="T9"/>
              </a:cxn>
              <a:cxn ang="0">
                <a:pos x="T10" y="T11"/>
              </a:cxn>
              <a:cxn ang="0">
                <a:pos x="T12" y="T13"/>
              </a:cxn>
            </a:cxnLst>
            <a:rect l="0" t="0" r="r" b="b"/>
            <a:pathLst>
              <a:path w="565" h="565">
                <a:moveTo>
                  <a:pt x="282" y="0"/>
                </a:moveTo>
                <a:cubicBezTo>
                  <a:pt x="0" y="0"/>
                  <a:pt x="0" y="0"/>
                  <a:pt x="0" y="0"/>
                </a:cubicBezTo>
                <a:cubicBezTo>
                  <a:pt x="0" y="283"/>
                  <a:pt x="0" y="283"/>
                  <a:pt x="0" y="283"/>
                </a:cubicBezTo>
                <a:cubicBezTo>
                  <a:pt x="0" y="439"/>
                  <a:pt x="126" y="565"/>
                  <a:pt x="282" y="565"/>
                </a:cubicBezTo>
                <a:cubicBezTo>
                  <a:pt x="565" y="565"/>
                  <a:pt x="565" y="565"/>
                  <a:pt x="565" y="565"/>
                </a:cubicBezTo>
                <a:cubicBezTo>
                  <a:pt x="565" y="283"/>
                  <a:pt x="565" y="283"/>
                  <a:pt x="565" y="283"/>
                </a:cubicBezTo>
                <a:cubicBezTo>
                  <a:pt x="565" y="127"/>
                  <a:pt x="438" y="0"/>
                  <a:pt x="282" y="0"/>
                </a:cubicBezTo>
                <a:close/>
              </a:path>
            </a:pathLst>
          </a:custGeom>
          <a:solidFill>
            <a:srgbClr val="836049"/>
          </a:solidFill>
          <a:ln>
            <a:noFill/>
          </a:ln>
        </p:spPr>
        <p:txBody>
          <a:bodyPr/>
          <a:lstStyle/>
          <a:p>
            <a:endParaRPr lang="zh-CN" altLang="en-US" sz="2940"/>
          </a:p>
        </p:txBody>
      </p:sp>
      <p:sp>
        <p:nvSpPr>
          <p:cNvPr id="4" name="Freeform 22"/>
          <p:cNvSpPr/>
          <p:nvPr/>
        </p:nvSpPr>
        <p:spPr bwMode="auto">
          <a:xfrm>
            <a:off x="4507230" y="1622425"/>
            <a:ext cx="1275080" cy="1275715"/>
          </a:xfrm>
          <a:custGeom>
            <a:avLst/>
            <a:gdLst>
              <a:gd name="T0" fmla="*/ 283 w 565"/>
              <a:gd name="T1" fmla="*/ 0 h 565"/>
              <a:gd name="T2" fmla="*/ 565 w 565"/>
              <a:gd name="T3" fmla="*/ 0 h 565"/>
              <a:gd name="T4" fmla="*/ 565 w 565"/>
              <a:gd name="T5" fmla="*/ 283 h 565"/>
              <a:gd name="T6" fmla="*/ 283 w 565"/>
              <a:gd name="T7" fmla="*/ 565 h 565"/>
              <a:gd name="T8" fmla="*/ 0 w 565"/>
              <a:gd name="T9" fmla="*/ 565 h 565"/>
              <a:gd name="T10" fmla="*/ 0 w 565"/>
              <a:gd name="T11" fmla="*/ 283 h 565"/>
              <a:gd name="T12" fmla="*/ 283 w 565"/>
              <a:gd name="T13" fmla="*/ 0 h 565"/>
            </a:gdLst>
            <a:ahLst/>
            <a:cxnLst>
              <a:cxn ang="0">
                <a:pos x="T0" y="T1"/>
              </a:cxn>
              <a:cxn ang="0">
                <a:pos x="T2" y="T3"/>
              </a:cxn>
              <a:cxn ang="0">
                <a:pos x="T4" y="T5"/>
              </a:cxn>
              <a:cxn ang="0">
                <a:pos x="T6" y="T7"/>
              </a:cxn>
              <a:cxn ang="0">
                <a:pos x="T8" y="T9"/>
              </a:cxn>
              <a:cxn ang="0">
                <a:pos x="T10" y="T11"/>
              </a:cxn>
              <a:cxn ang="0">
                <a:pos x="T12" y="T13"/>
              </a:cxn>
            </a:cxnLst>
            <a:rect l="0" t="0" r="r" b="b"/>
            <a:pathLst>
              <a:path w="565" h="565">
                <a:moveTo>
                  <a:pt x="283" y="0"/>
                </a:moveTo>
                <a:cubicBezTo>
                  <a:pt x="565" y="0"/>
                  <a:pt x="565" y="0"/>
                  <a:pt x="565" y="0"/>
                </a:cubicBezTo>
                <a:cubicBezTo>
                  <a:pt x="565" y="283"/>
                  <a:pt x="565" y="283"/>
                  <a:pt x="565" y="283"/>
                </a:cubicBezTo>
                <a:cubicBezTo>
                  <a:pt x="565" y="439"/>
                  <a:pt x="439" y="565"/>
                  <a:pt x="283" y="565"/>
                </a:cubicBezTo>
                <a:cubicBezTo>
                  <a:pt x="0" y="565"/>
                  <a:pt x="0" y="565"/>
                  <a:pt x="0" y="565"/>
                </a:cubicBezTo>
                <a:cubicBezTo>
                  <a:pt x="0" y="283"/>
                  <a:pt x="0" y="283"/>
                  <a:pt x="0" y="283"/>
                </a:cubicBezTo>
                <a:cubicBezTo>
                  <a:pt x="0" y="127"/>
                  <a:pt x="127" y="0"/>
                  <a:pt x="283" y="0"/>
                </a:cubicBezTo>
                <a:close/>
              </a:path>
            </a:pathLst>
          </a:custGeom>
          <a:solidFill>
            <a:srgbClr val="53585F"/>
          </a:solidFill>
          <a:ln>
            <a:noFill/>
          </a:ln>
        </p:spPr>
        <p:txBody>
          <a:bodyPr/>
          <a:lstStyle/>
          <a:p>
            <a:endParaRPr lang="zh-CN" altLang="en-US" sz="2940"/>
          </a:p>
        </p:txBody>
      </p:sp>
      <p:sp>
        <p:nvSpPr>
          <p:cNvPr id="5" name="Freeform 23"/>
          <p:cNvSpPr/>
          <p:nvPr/>
        </p:nvSpPr>
        <p:spPr bwMode="auto">
          <a:xfrm>
            <a:off x="3197860" y="2950210"/>
            <a:ext cx="1277620" cy="1275715"/>
          </a:xfrm>
          <a:custGeom>
            <a:avLst/>
            <a:gdLst>
              <a:gd name="T0" fmla="*/ 282 w 565"/>
              <a:gd name="T1" fmla="*/ 565 h 565"/>
              <a:gd name="T2" fmla="*/ 0 w 565"/>
              <a:gd name="T3" fmla="*/ 565 h 565"/>
              <a:gd name="T4" fmla="*/ 0 w 565"/>
              <a:gd name="T5" fmla="*/ 283 h 565"/>
              <a:gd name="T6" fmla="*/ 282 w 565"/>
              <a:gd name="T7" fmla="*/ 0 h 565"/>
              <a:gd name="T8" fmla="*/ 565 w 565"/>
              <a:gd name="T9" fmla="*/ 0 h 565"/>
              <a:gd name="T10" fmla="*/ 565 w 565"/>
              <a:gd name="T11" fmla="*/ 283 h 565"/>
              <a:gd name="T12" fmla="*/ 282 w 565"/>
              <a:gd name="T13" fmla="*/ 565 h 565"/>
            </a:gdLst>
            <a:ahLst/>
            <a:cxnLst>
              <a:cxn ang="0">
                <a:pos x="T0" y="T1"/>
              </a:cxn>
              <a:cxn ang="0">
                <a:pos x="T2" y="T3"/>
              </a:cxn>
              <a:cxn ang="0">
                <a:pos x="T4" y="T5"/>
              </a:cxn>
              <a:cxn ang="0">
                <a:pos x="T6" y="T7"/>
              </a:cxn>
              <a:cxn ang="0">
                <a:pos x="T8" y="T9"/>
              </a:cxn>
              <a:cxn ang="0">
                <a:pos x="T10" y="T11"/>
              </a:cxn>
              <a:cxn ang="0">
                <a:pos x="T12" y="T13"/>
              </a:cxn>
            </a:cxnLst>
            <a:rect l="0" t="0" r="r" b="b"/>
            <a:pathLst>
              <a:path w="565" h="565">
                <a:moveTo>
                  <a:pt x="282" y="565"/>
                </a:moveTo>
                <a:cubicBezTo>
                  <a:pt x="0" y="565"/>
                  <a:pt x="0" y="565"/>
                  <a:pt x="0" y="565"/>
                </a:cubicBezTo>
                <a:cubicBezTo>
                  <a:pt x="0" y="283"/>
                  <a:pt x="0" y="283"/>
                  <a:pt x="0" y="283"/>
                </a:cubicBezTo>
                <a:cubicBezTo>
                  <a:pt x="0" y="127"/>
                  <a:pt x="126" y="0"/>
                  <a:pt x="282" y="0"/>
                </a:cubicBezTo>
                <a:cubicBezTo>
                  <a:pt x="565" y="0"/>
                  <a:pt x="565" y="0"/>
                  <a:pt x="565" y="0"/>
                </a:cubicBezTo>
                <a:cubicBezTo>
                  <a:pt x="565" y="283"/>
                  <a:pt x="565" y="283"/>
                  <a:pt x="565" y="283"/>
                </a:cubicBezTo>
                <a:cubicBezTo>
                  <a:pt x="565" y="439"/>
                  <a:pt x="438" y="565"/>
                  <a:pt x="282" y="565"/>
                </a:cubicBezTo>
                <a:close/>
              </a:path>
            </a:pathLst>
          </a:custGeom>
          <a:solidFill>
            <a:srgbClr val="959AA2"/>
          </a:solidFill>
          <a:ln>
            <a:noFill/>
          </a:ln>
        </p:spPr>
        <p:txBody>
          <a:bodyPr/>
          <a:lstStyle/>
          <a:p>
            <a:endParaRPr lang="zh-CN" altLang="en-US" sz="2940"/>
          </a:p>
        </p:txBody>
      </p:sp>
      <p:sp>
        <p:nvSpPr>
          <p:cNvPr id="6" name="Freeform 24"/>
          <p:cNvSpPr/>
          <p:nvPr/>
        </p:nvSpPr>
        <p:spPr bwMode="auto">
          <a:xfrm>
            <a:off x="4507230" y="2950210"/>
            <a:ext cx="1275080" cy="1275715"/>
          </a:xfrm>
          <a:custGeom>
            <a:avLst/>
            <a:gdLst>
              <a:gd name="T0" fmla="*/ 283 w 565"/>
              <a:gd name="T1" fmla="*/ 565 h 565"/>
              <a:gd name="T2" fmla="*/ 565 w 565"/>
              <a:gd name="T3" fmla="*/ 565 h 565"/>
              <a:gd name="T4" fmla="*/ 565 w 565"/>
              <a:gd name="T5" fmla="*/ 283 h 565"/>
              <a:gd name="T6" fmla="*/ 283 w 565"/>
              <a:gd name="T7" fmla="*/ 0 h 565"/>
              <a:gd name="T8" fmla="*/ 0 w 565"/>
              <a:gd name="T9" fmla="*/ 0 h 565"/>
              <a:gd name="T10" fmla="*/ 0 w 565"/>
              <a:gd name="T11" fmla="*/ 283 h 565"/>
              <a:gd name="T12" fmla="*/ 283 w 565"/>
              <a:gd name="T13" fmla="*/ 565 h 565"/>
            </a:gdLst>
            <a:ahLst/>
            <a:cxnLst>
              <a:cxn ang="0">
                <a:pos x="T0" y="T1"/>
              </a:cxn>
              <a:cxn ang="0">
                <a:pos x="T2" y="T3"/>
              </a:cxn>
              <a:cxn ang="0">
                <a:pos x="T4" y="T5"/>
              </a:cxn>
              <a:cxn ang="0">
                <a:pos x="T6" y="T7"/>
              </a:cxn>
              <a:cxn ang="0">
                <a:pos x="T8" y="T9"/>
              </a:cxn>
              <a:cxn ang="0">
                <a:pos x="T10" y="T11"/>
              </a:cxn>
              <a:cxn ang="0">
                <a:pos x="T12" y="T13"/>
              </a:cxn>
            </a:cxnLst>
            <a:rect l="0" t="0" r="r" b="b"/>
            <a:pathLst>
              <a:path w="565" h="565">
                <a:moveTo>
                  <a:pt x="283" y="565"/>
                </a:moveTo>
                <a:cubicBezTo>
                  <a:pt x="565" y="565"/>
                  <a:pt x="565" y="565"/>
                  <a:pt x="565" y="565"/>
                </a:cubicBezTo>
                <a:cubicBezTo>
                  <a:pt x="565" y="283"/>
                  <a:pt x="565" y="283"/>
                  <a:pt x="565" y="283"/>
                </a:cubicBezTo>
                <a:cubicBezTo>
                  <a:pt x="565" y="127"/>
                  <a:pt x="439" y="0"/>
                  <a:pt x="283" y="0"/>
                </a:cubicBezTo>
                <a:cubicBezTo>
                  <a:pt x="0" y="0"/>
                  <a:pt x="0" y="0"/>
                  <a:pt x="0" y="0"/>
                </a:cubicBezTo>
                <a:cubicBezTo>
                  <a:pt x="0" y="283"/>
                  <a:pt x="0" y="283"/>
                  <a:pt x="0" y="283"/>
                </a:cubicBezTo>
                <a:cubicBezTo>
                  <a:pt x="0" y="439"/>
                  <a:pt x="127" y="565"/>
                  <a:pt x="283" y="565"/>
                </a:cubicBezTo>
                <a:close/>
              </a:path>
            </a:pathLst>
          </a:custGeom>
          <a:solidFill>
            <a:schemeClr val="bg1">
              <a:lumMod val="75000"/>
            </a:schemeClr>
          </a:solidFill>
          <a:ln>
            <a:noFill/>
          </a:ln>
        </p:spPr>
        <p:txBody>
          <a:bodyPr/>
          <a:lstStyle/>
          <a:p>
            <a:endParaRPr lang="zh-CN" altLang="en-US" sz="2940"/>
          </a:p>
        </p:txBody>
      </p:sp>
      <p:sp>
        <p:nvSpPr>
          <p:cNvPr id="7" name="Rectangle 25"/>
          <p:cNvSpPr>
            <a:spLocks noChangeArrowheads="1"/>
          </p:cNvSpPr>
          <p:nvPr/>
        </p:nvSpPr>
        <p:spPr bwMode="auto">
          <a:xfrm>
            <a:off x="3674110" y="1843405"/>
            <a:ext cx="311150" cy="81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zh-CN" sz="5290" dirty="0">
                <a:solidFill>
                  <a:srgbClr val="FFFFFF"/>
                </a:solidFill>
                <a:latin typeface="+mj-lt"/>
              </a:rPr>
              <a:t>S</a:t>
            </a:r>
            <a:endParaRPr lang="zh-CN" altLang="zh-CN" sz="5290" dirty="0">
              <a:latin typeface="+mj-lt"/>
            </a:endParaRPr>
          </a:p>
        </p:txBody>
      </p:sp>
      <p:sp>
        <p:nvSpPr>
          <p:cNvPr id="8" name="Rectangle 26"/>
          <p:cNvSpPr>
            <a:spLocks noChangeArrowheads="1"/>
          </p:cNvSpPr>
          <p:nvPr/>
        </p:nvSpPr>
        <p:spPr bwMode="auto">
          <a:xfrm>
            <a:off x="4789805" y="1843405"/>
            <a:ext cx="604520" cy="81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zh-CN" sz="5290" dirty="0">
                <a:solidFill>
                  <a:srgbClr val="FFFFFF"/>
                </a:solidFill>
                <a:latin typeface="+mj-lt"/>
              </a:rPr>
              <a:t>W</a:t>
            </a:r>
            <a:endParaRPr lang="zh-CN" altLang="zh-CN" sz="5290" dirty="0">
              <a:latin typeface="+mj-lt"/>
            </a:endParaRPr>
          </a:p>
        </p:txBody>
      </p:sp>
      <p:sp>
        <p:nvSpPr>
          <p:cNvPr id="9" name="Rectangle 27"/>
          <p:cNvSpPr>
            <a:spLocks noChangeArrowheads="1"/>
          </p:cNvSpPr>
          <p:nvPr/>
        </p:nvSpPr>
        <p:spPr bwMode="auto">
          <a:xfrm>
            <a:off x="3638550" y="3091815"/>
            <a:ext cx="448945" cy="81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zh-CN" sz="5290">
                <a:solidFill>
                  <a:srgbClr val="FFFFFF"/>
                </a:solidFill>
                <a:latin typeface="+mj-lt"/>
              </a:rPr>
              <a:t>O</a:t>
            </a:r>
            <a:endParaRPr lang="zh-CN" altLang="zh-CN" sz="5290">
              <a:latin typeface="+mj-lt"/>
            </a:endParaRPr>
          </a:p>
        </p:txBody>
      </p:sp>
      <p:sp>
        <p:nvSpPr>
          <p:cNvPr id="10" name="Rectangle 28"/>
          <p:cNvSpPr>
            <a:spLocks noChangeArrowheads="1"/>
          </p:cNvSpPr>
          <p:nvPr/>
        </p:nvSpPr>
        <p:spPr bwMode="auto">
          <a:xfrm>
            <a:off x="4952365" y="3091815"/>
            <a:ext cx="330200" cy="81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zh-CN" sz="5290" dirty="0">
                <a:solidFill>
                  <a:srgbClr val="FFFFFF"/>
                </a:solidFill>
                <a:latin typeface="+mj-lt"/>
              </a:rPr>
              <a:t>T</a:t>
            </a:r>
            <a:endParaRPr lang="zh-CN" altLang="zh-CN" sz="5290" dirty="0">
              <a:latin typeface="+mj-lt"/>
            </a:endParaRPr>
          </a:p>
        </p:txBody>
      </p:sp>
      <p:sp>
        <p:nvSpPr>
          <p:cNvPr id="11" name="椭圆 10"/>
          <p:cNvSpPr/>
          <p:nvPr/>
        </p:nvSpPr>
        <p:spPr>
          <a:xfrm>
            <a:off x="4155440" y="2597785"/>
            <a:ext cx="659765" cy="660400"/>
          </a:xfrm>
          <a:prstGeom prst="ellipse">
            <a:avLst/>
          </a:prstGeom>
          <a:solidFill>
            <a:srgbClr val="83604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40"/>
          </a:p>
        </p:txBody>
      </p:sp>
      <p:sp>
        <p:nvSpPr>
          <p:cNvPr id="12" name="Freeform 6"/>
          <p:cNvSpPr>
            <a:spLocks noEditPoints="1"/>
          </p:cNvSpPr>
          <p:nvPr/>
        </p:nvSpPr>
        <p:spPr bwMode="auto">
          <a:xfrm>
            <a:off x="4312920" y="2795905"/>
            <a:ext cx="344805" cy="264160"/>
          </a:xfrm>
          <a:custGeom>
            <a:avLst/>
            <a:gdLst>
              <a:gd name="T0" fmla="*/ 218 w 235"/>
              <a:gd name="T1" fmla="*/ 76 h 180"/>
              <a:gd name="T2" fmla="*/ 230 w 235"/>
              <a:gd name="T3" fmla="*/ 106 h 180"/>
              <a:gd name="T4" fmla="*/ 206 w 235"/>
              <a:gd name="T5" fmla="*/ 107 h 180"/>
              <a:gd name="T6" fmla="*/ 117 w 235"/>
              <a:gd name="T7" fmla="*/ 180 h 180"/>
              <a:gd name="T8" fmla="*/ 54 w 235"/>
              <a:gd name="T9" fmla="*/ 154 h 180"/>
              <a:gd name="T10" fmla="*/ 66 w 235"/>
              <a:gd name="T11" fmla="*/ 141 h 180"/>
              <a:gd name="T12" fmla="*/ 117 w 235"/>
              <a:gd name="T13" fmla="*/ 162 h 180"/>
              <a:gd name="T14" fmla="*/ 187 w 235"/>
              <a:gd name="T15" fmla="*/ 107 h 180"/>
              <a:gd name="T16" fmla="*/ 162 w 235"/>
              <a:gd name="T17" fmla="*/ 99 h 180"/>
              <a:gd name="T18" fmla="*/ 178 w 235"/>
              <a:gd name="T19" fmla="*/ 76 h 180"/>
              <a:gd name="T20" fmla="*/ 203 w 235"/>
              <a:gd name="T21" fmla="*/ 58 h 180"/>
              <a:gd name="T22" fmla="*/ 204 w 235"/>
              <a:gd name="T23" fmla="*/ 87 h 180"/>
              <a:gd name="T24" fmla="*/ 198 w 235"/>
              <a:gd name="T25" fmla="*/ 79 h 180"/>
              <a:gd name="T26" fmla="*/ 190 w 235"/>
              <a:gd name="T27" fmla="*/ 90 h 180"/>
              <a:gd name="T28" fmla="*/ 199 w 235"/>
              <a:gd name="T29" fmla="*/ 90 h 180"/>
              <a:gd name="T30" fmla="*/ 204 w 235"/>
              <a:gd name="T31" fmla="*/ 87 h 180"/>
              <a:gd name="T32" fmla="*/ 30 w 235"/>
              <a:gd name="T33" fmla="*/ 120 h 180"/>
              <a:gd name="T34" fmla="*/ 44 w 235"/>
              <a:gd name="T35" fmla="*/ 120 h 180"/>
              <a:gd name="T36" fmla="*/ 71 w 235"/>
              <a:gd name="T37" fmla="*/ 87 h 180"/>
              <a:gd name="T38" fmla="*/ 73 w 235"/>
              <a:gd name="T39" fmla="*/ 81 h 180"/>
              <a:gd name="T40" fmla="*/ 47 w 235"/>
              <a:gd name="T41" fmla="*/ 72 h 180"/>
              <a:gd name="T42" fmla="*/ 117 w 235"/>
              <a:gd name="T43" fmla="*/ 18 h 180"/>
              <a:gd name="T44" fmla="*/ 168 w 235"/>
              <a:gd name="T45" fmla="*/ 39 h 180"/>
              <a:gd name="T46" fmla="*/ 180 w 235"/>
              <a:gd name="T47" fmla="*/ 26 h 180"/>
              <a:gd name="T48" fmla="*/ 117 w 235"/>
              <a:gd name="T49" fmla="*/ 0 h 180"/>
              <a:gd name="T50" fmla="*/ 29 w 235"/>
              <a:gd name="T51" fmla="*/ 72 h 180"/>
              <a:gd name="T52" fmla="*/ 4 w 235"/>
              <a:gd name="T53" fmla="*/ 74 h 180"/>
              <a:gd name="T54" fmla="*/ 16 w 235"/>
              <a:gd name="T55" fmla="*/ 104 h 180"/>
              <a:gd name="T56" fmla="*/ 30 w 235"/>
              <a:gd name="T57" fmla="*/ 93 h 180"/>
              <a:gd name="T58" fmla="*/ 29 w 235"/>
              <a:gd name="T59" fmla="*/ 90 h 180"/>
              <a:gd name="T60" fmla="*/ 37 w 235"/>
              <a:gd name="T61" fmla="*/ 90 h 180"/>
              <a:gd name="T62" fmla="*/ 43 w 235"/>
              <a:gd name="T63" fmla="*/ 93 h 180"/>
              <a:gd name="T64" fmla="*/ 30 w 235"/>
              <a:gd name="T65" fmla="*/ 93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5" h="180">
                <a:moveTo>
                  <a:pt x="205" y="60"/>
                </a:moveTo>
                <a:cubicBezTo>
                  <a:pt x="218" y="76"/>
                  <a:pt x="218" y="76"/>
                  <a:pt x="218" y="76"/>
                </a:cubicBezTo>
                <a:cubicBezTo>
                  <a:pt x="232" y="93"/>
                  <a:pt x="232" y="93"/>
                  <a:pt x="232" y="93"/>
                </a:cubicBezTo>
                <a:cubicBezTo>
                  <a:pt x="235" y="97"/>
                  <a:pt x="234" y="103"/>
                  <a:pt x="230" y="106"/>
                </a:cubicBezTo>
                <a:cubicBezTo>
                  <a:pt x="228" y="107"/>
                  <a:pt x="226" y="108"/>
                  <a:pt x="224" y="107"/>
                </a:cubicBezTo>
                <a:cubicBezTo>
                  <a:pt x="206" y="107"/>
                  <a:pt x="206" y="107"/>
                  <a:pt x="206" y="107"/>
                </a:cubicBezTo>
                <a:cubicBezTo>
                  <a:pt x="202" y="127"/>
                  <a:pt x="192" y="144"/>
                  <a:pt x="177" y="157"/>
                </a:cubicBezTo>
                <a:cubicBezTo>
                  <a:pt x="162" y="171"/>
                  <a:pt x="140" y="180"/>
                  <a:pt x="117" y="180"/>
                </a:cubicBezTo>
                <a:cubicBezTo>
                  <a:pt x="105" y="180"/>
                  <a:pt x="94" y="177"/>
                  <a:pt x="83" y="173"/>
                </a:cubicBezTo>
                <a:cubicBezTo>
                  <a:pt x="72" y="168"/>
                  <a:pt x="62" y="162"/>
                  <a:pt x="54" y="154"/>
                </a:cubicBezTo>
                <a:cubicBezTo>
                  <a:pt x="50" y="150"/>
                  <a:pt x="50" y="144"/>
                  <a:pt x="54" y="141"/>
                </a:cubicBezTo>
                <a:cubicBezTo>
                  <a:pt x="57" y="137"/>
                  <a:pt x="63" y="137"/>
                  <a:pt x="66" y="141"/>
                </a:cubicBezTo>
                <a:cubicBezTo>
                  <a:pt x="73" y="148"/>
                  <a:pt x="81" y="153"/>
                  <a:pt x="90" y="157"/>
                </a:cubicBezTo>
                <a:cubicBezTo>
                  <a:pt x="98" y="160"/>
                  <a:pt x="108" y="162"/>
                  <a:pt x="117" y="162"/>
                </a:cubicBezTo>
                <a:cubicBezTo>
                  <a:pt x="136" y="162"/>
                  <a:pt x="153" y="155"/>
                  <a:pt x="166" y="144"/>
                </a:cubicBezTo>
                <a:cubicBezTo>
                  <a:pt x="176" y="134"/>
                  <a:pt x="184" y="122"/>
                  <a:pt x="187" y="107"/>
                </a:cubicBezTo>
                <a:cubicBezTo>
                  <a:pt x="171" y="107"/>
                  <a:pt x="171" y="107"/>
                  <a:pt x="171" y="107"/>
                </a:cubicBezTo>
                <a:cubicBezTo>
                  <a:pt x="166" y="107"/>
                  <a:pt x="162" y="104"/>
                  <a:pt x="162" y="99"/>
                </a:cubicBezTo>
                <a:cubicBezTo>
                  <a:pt x="162" y="96"/>
                  <a:pt x="163" y="95"/>
                  <a:pt x="164" y="93"/>
                </a:cubicBezTo>
                <a:cubicBezTo>
                  <a:pt x="178" y="76"/>
                  <a:pt x="178" y="76"/>
                  <a:pt x="178" y="76"/>
                </a:cubicBezTo>
                <a:cubicBezTo>
                  <a:pt x="191" y="59"/>
                  <a:pt x="191" y="59"/>
                  <a:pt x="191" y="59"/>
                </a:cubicBezTo>
                <a:cubicBezTo>
                  <a:pt x="194" y="56"/>
                  <a:pt x="200" y="55"/>
                  <a:pt x="203" y="58"/>
                </a:cubicBezTo>
                <a:cubicBezTo>
                  <a:pt x="204" y="58"/>
                  <a:pt x="205" y="59"/>
                  <a:pt x="205" y="60"/>
                </a:cubicBezTo>
                <a:close/>
                <a:moveTo>
                  <a:pt x="204" y="87"/>
                </a:moveTo>
                <a:cubicBezTo>
                  <a:pt x="204" y="87"/>
                  <a:pt x="204" y="87"/>
                  <a:pt x="204" y="87"/>
                </a:cubicBezTo>
                <a:cubicBezTo>
                  <a:pt x="198" y="79"/>
                  <a:pt x="198" y="79"/>
                  <a:pt x="198" y="79"/>
                </a:cubicBezTo>
                <a:cubicBezTo>
                  <a:pt x="192" y="87"/>
                  <a:pt x="192" y="87"/>
                  <a:pt x="192" y="87"/>
                </a:cubicBezTo>
                <a:cubicBezTo>
                  <a:pt x="190" y="90"/>
                  <a:pt x="190" y="90"/>
                  <a:pt x="190" y="90"/>
                </a:cubicBezTo>
                <a:cubicBezTo>
                  <a:pt x="198" y="90"/>
                  <a:pt x="198" y="90"/>
                  <a:pt x="198" y="90"/>
                </a:cubicBezTo>
                <a:cubicBezTo>
                  <a:pt x="198" y="90"/>
                  <a:pt x="198" y="90"/>
                  <a:pt x="199" y="90"/>
                </a:cubicBezTo>
                <a:cubicBezTo>
                  <a:pt x="206" y="90"/>
                  <a:pt x="206" y="90"/>
                  <a:pt x="206" y="90"/>
                </a:cubicBezTo>
                <a:cubicBezTo>
                  <a:pt x="204" y="87"/>
                  <a:pt x="204" y="87"/>
                  <a:pt x="204" y="87"/>
                </a:cubicBezTo>
                <a:close/>
                <a:moveTo>
                  <a:pt x="30" y="120"/>
                </a:moveTo>
                <a:cubicBezTo>
                  <a:pt x="30" y="120"/>
                  <a:pt x="30" y="120"/>
                  <a:pt x="30" y="120"/>
                </a:cubicBezTo>
                <a:cubicBezTo>
                  <a:pt x="30" y="121"/>
                  <a:pt x="31" y="121"/>
                  <a:pt x="31" y="122"/>
                </a:cubicBezTo>
                <a:cubicBezTo>
                  <a:pt x="35" y="125"/>
                  <a:pt x="41" y="124"/>
                  <a:pt x="44" y="120"/>
                </a:cubicBezTo>
                <a:cubicBezTo>
                  <a:pt x="57" y="104"/>
                  <a:pt x="57" y="104"/>
                  <a:pt x="57" y="104"/>
                </a:cubicBezTo>
                <a:cubicBezTo>
                  <a:pt x="71" y="87"/>
                  <a:pt x="71" y="87"/>
                  <a:pt x="71" y="87"/>
                </a:cubicBezTo>
                <a:cubicBezTo>
                  <a:pt x="71" y="87"/>
                  <a:pt x="71" y="87"/>
                  <a:pt x="71" y="87"/>
                </a:cubicBezTo>
                <a:cubicBezTo>
                  <a:pt x="72" y="85"/>
                  <a:pt x="73" y="83"/>
                  <a:pt x="73" y="81"/>
                </a:cubicBezTo>
                <a:cubicBezTo>
                  <a:pt x="73" y="76"/>
                  <a:pt x="68" y="72"/>
                  <a:pt x="64" y="72"/>
                </a:cubicBezTo>
                <a:cubicBezTo>
                  <a:pt x="47" y="72"/>
                  <a:pt x="47" y="72"/>
                  <a:pt x="47" y="72"/>
                </a:cubicBezTo>
                <a:cubicBezTo>
                  <a:pt x="51" y="58"/>
                  <a:pt x="58" y="45"/>
                  <a:pt x="69" y="36"/>
                </a:cubicBezTo>
                <a:cubicBezTo>
                  <a:pt x="82" y="25"/>
                  <a:pt x="98" y="18"/>
                  <a:pt x="117" y="18"/>
                </a:cubicBezTo>
                <a:cubicBezTo>
                  <a:pt x="127" y="18"/>
                  <a:pt x="136" y="20"/>
                  <a:pt x="144" y="23"/>
                </a:cubicBezTo>
                <a:cubicBezTo>
                  <a:pt x="153" y="27"/>
                  <a:pt x="161" y="32"/>
                  <a:pt x="168" y="39"/>
                </a:cubicBezTo>
                <a:cubicBezTo>
                  <a:pt x="171" y="42"/>
                  <a:pt x="177" y="42"/>
                  <a:pt x="180" y="39"/>
                </a:cubicBezTo>
                <a:cubicBezTo>
                  <a:pt x="184" y="35"/>
                  <a:pt x="184" y="30"/>
                  <a:pt x="180" y="26"/>
                </a:cubicBezTo>
                <a:cubicBezTo>
                  <a:pt x="172" y="18"/>
                  <a:pt x="162" y="11"/>
                  <a:pt x="151" y="7"/>
                </a:cubicBezTo>
                <a:cubicBezTo>
                  <a:pt x="141" y="2"/>
                  <a:pt x="129" y="0"/>
                  <a:pt x="117" y="0"/>
                </a:cubicBezTo>
                <a:cubicBezTo>
                  <a:pt x="94" y="0"/>
                  <a:pt x="73" y="9"/>
                  <a:pt x="57" y="23"/>
                </a:cubicBezTo>
                <a:cubicBezTo>
                  <a:pt x="43" y="35"/>
                  <a:pt x="33" y="53"/>
                  <a:pt x="29" y="72"/>
                </a:cubicBezTo>
                <a:cubicBezTo>
                  <a:pt x="11" y="72"/>
                  <a:pt x="11" y="72"/>
                  <a:pt x="11" y="72"/>
                </a:cubicBezTo>
                <a:cubicBezTo>
                  <a:pt x="9" y="72"/>
                  <a:pt x="6" y="73"/>
                  <a:pt x="4" y="74"/>
                </a:cubicBezTo>
                <a:cubicBezTo>
                  <a:pt x="1" y="77"/>
                  <a:pt x="0" y="83"/>
                  <a:pt x="3" y="87"/>
                </a:cubicBezTo>
                <a:cubicBezTo>
                  <a:pt x="16" y="104"/>
                  <a:pt x="16" y="104"/>
                  <a:pt x="16" y="104"/>
                </a:cubicBezTo>
                <a:cubicBezTo>
                  <a:pt x="30" y="120"/>
                  <a:pt x="30" y="120"/>
                  <a:pt x="30" y="120"/>
                </a:cubicBezTo>
                <a:close/>
                <a:moveTo>
                  <a:pt x="30" y="93"/>
                </a:moveTo>
                <a:cubicBezTo>
                  <a:pt x="30" y="93"/>
                  <a:pt x="30" y="93"/>
                  <a:pt x="30" y="93"/>
                </a:cubicBezTo>
                <a:cubicBezTo>
                  <a:pt x="29" y="90"/>
                  <a:pt x="29" y="90"/>
                  <a:pt x="29" y="90"/>
                </a:cubicBezTo>
                <a:cubicBezTo>
                  <a:pt x="36" y="90"/>
                  <a:pt x="36" y="90"/>
                  <a:pt x="36" y="90"/>
                </a:cubicBezTo>
                <a:cubicBezTo>
                  <a:pt x="37" y="90"/>
                  <a:pt x="37" y="90"/>
                  <a:pt x="37" y="90"/>
                </a:cubicBezTo>
                <a:cubicBezTo>
                  <a:pt x="45" y="90"/>
                  <a:pt x="45" y="90"/>
                  <a:pt x="45" y="90"/>
                </a:cubicBezTo>
                <a:cubicBezTo>
                  <a:pt x="43" y="93"/>
                  <a:pt x="43" y="93"/>
                  <a:pt x="43" y="93"/>
                </a:cubicBezTo>
                <a:cubicBezTo>
                  <a:pt x="37" y="100"/>
                  <a:pt x="37" y="100"/>
                  <a:pt x="37" y="100"/>
                </a:cubicBezTo>
                <a:cubicBezTo>
                  <a:pt x="30" y="93"/>
                  <a:pt x="30" y="93"/>
                  <a:pt x="30" y="93"/>
                </a:cubicBezTo>
                <a:close/>
              </a:path>
            </a:pathLst>
          </a:custGeom>
          <a:solidFill>
            <a:schemeClr val="bg1"/>
          </a:solidFill>
          <a:ln>
            <a:noFill/>
          </a:ln>
        </p:spPr>
        <p:txBody>
          <a:bodyPr vert="horz" wrap="square" lIns="67189" tIns="33594" rIns="67189" bIns="33594" numCol="1" anchor="t" anchorCtr="0" compatLnSpc="1"/>
          <a:lstStyle/>
          <a:p>
            <a:endParaRPr lang="zh-CN" altLang="en-US" sz="2940"/>
          </a:p>
        </p:txBody>
      </p:sp>
      <p:sp>
        <p:nvSpPr>
          <p:cNvPr id="13" name="Rectangle 37"/>
          <p:cNvSpPr>
            <a:spLocks noChangeArrowheads="1"/>
          </p:cNvSpPr>
          <p:nvPr/>
        </p:nvSpPr>
        <p:spPr bwMode="auto">
          <a:xfrm>
            <a:off x="730250" y="1939290"/>
            <a:ext cx="2056765" cy="73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spcBef>
                <a:spcPts val="220"/>
              </a:spcBef>
            </a:pPr>
            <a:r>
              <a:rPr lang="zh-CN" altLang="en-US" b="1" dirty="0">
                <a:solidFill>
                  <a:schemeClr val="tx1">
                    <a:lumMod val="75000"/>
                    <a:lumOff val="25000"/>
                  </a:schemeClr>
                </a:solidFill>
              </a:rPr>
              <a:t>创新思路</a:t>
            </a:r>
            <a:endParaRPr lang="en-US" altLang="zh-CN" b="1" dirty="0">
              <a:solidFill>
                <a:schemeClr val="tx1">
                  <a:lumMod val="75000"/>
                  <a:lumOff val="25000"/>
                </a:schemeClr>
              </a:solidFill>
            </a:endParaRPr>
          </a:p>
          <a:p>
            <a:pPr algn="r">
              <a:lnSpc>
                <a:spcPct val="120000"/>
              </a:lnSpc>
              <a:spcBef>
                <a:spcPts val="220"/>
              </a:spcBef>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zh-CN" altLang="en-US" sz="1030" dirty="0">
              <a:solidFill>
                <a:schemeClr val="bg1">
                  <a:lumMod val="50000"/>
                </a:schemeClr>
              </a:solidFill>
            </a:endParaRPr>
          </a:p>
        </p:txBody>
      </p:sp>
      <p:sp>
        <p:nvSpPr>
          <p:cNvPr id="14" name="Rectangle 38"/>
          <p:cNvSpPr>
            <a:spLocks noChangeArrowheads="1"/>
          </p:cNvSpPr>
          <p:nvPr/>
        </p:nvSpPr>
        <p:spPr bwMode="auto">
          <a:xfrm>
            <a:off x="693420" y="3399155"/>
            <a:ext cx="2093595" cy="73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spcBef>
                <a:spcPts val="220"/>
              </a:spcBef>
            </a:pPr>
            <a:r>
              <a:rPr lang="zh-CN" altLang="en-US" b="1" dirty="0">
                <a:solidFill>
                  <a:schemeClr val="tx1">
                    <a:lumMod val="75000"/>
                    <a:lumOff val="25000"/>
                  </a:schemeClr>
                </a:solidFill>
              </a:rPr>
              <a:t>加强沟通</a:t>
            </a:r>
            <a:endParaRPr lang="en-US" altLang="zh-CN" b="1" dirty="0">
              <a:solidFill>
                <a:schemeClr val="tx1">
                  <a:lumMod val="75000"/>
                  <a:lumOff val="25000"/>
                </a:schemeClr>
              </a:solidFill>
            </a:endParaRPr>
          </a:p>
          <a:p>
            <a:pPr algn="r">
              <a:lnSpc>
                <a:spcPct val="120000"/>
              </a:lnSpc>
              <a:spcBef>
                <a:spcPts val="220"/>
              </a:spcBef>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zh-CN" altLang="en-US" sz="1030" dirty="0">
              <a:solidFill>
                <a:schemeClr val="bg1">
                  <a:lumMod val="50000"/>
                </a:schemeClr>
              </a:solidFill>
            </a:endParaRPr>
          </a:p>
        </p:txBody>
      </p:sp>
      <p:sp>
        <p:nvSpPr>
          <p:cNvPr id="15" name="Rectangle 39"/>
          <p:cNvSpPr>
            <a:spLocks noChangeArrowheads="1"/>
          </p:cNvSpPr>
          <p:nvPr/>
        </p:nvSpPr>
        <p:spPr bwMode="auto">
          <a:xfrm>
            <a:off x="6281420" y="1939290"/>
            <a:ext cx="2066290"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220"/>
              </a:spcBef>
            </a:pPr>
            <a:r>
              <a:rPr lang="zh-CN" altLang="en-US" b="1" dirty="0">
                <a:solidFill>
                  <a:schemeClr val="tx1">
                    <a:lumMod val="75000"/>
                    <a:lumOff val="25000"/>
                  </a:schemeClr>
                </a:solidFill>
              </a:rPr>
              <a:t>强化管理</a:t>
            </a:r>
            <a:r>
              <a:rPr lang="zh-CN" altLang="en-US" sz="105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zh-CN" altLang="en-US" sz="1030" dirty="0">
              <a:solidFill>
                <a:schemeClr val="bg1">
                  <a:lumMod val="50000"/>
                </a:schemeClr>
              </a:solidFill>
            </a:endParaRPr>
          </a:p>
        </p:txBody>
      </p:sp>
      <p:sp>
        <p:nvSpPr>
          <p:cNvPr id="16" name="Rectangle 40"/>
          <p:cNvSpPr>
            <a:spLocks noChangeArrowheads="1"/>
          </p:cNvSpPr>
          <p:nvPr/>
        </p:nvSpPr>
        <p:spPr bwMode="auto">
          <a:xfrm>
            <a:off x="6281420" y="3399155"/>
            <a:ext cx="2110105" cy="73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220"/>
              </a:spcBef>
            </a:pPr>
            <a:r>
              <a:rPr lang="zh-CN" altLang="en-US" b="1" dirty="0">
                <a:solidFill>
                  <a:schemeClr val="tx1">
                    <a:lumMod val="75000"/>
                    <a:lumOff val="25000"/>
                  </a:schemeClr>
                </a:solidFill>
              </a:rPr>
              <a:t>利用资源</a:t>
            </a:r>
            <a:endParaRPr lang="en-US" altLang="zh-CN" b="1" dirty="0">
              <a:solidFill>
                <a:schemeClr val="tx1">
                  <a:lumMod val="75000"/>
                  <a:lumOff val="25000"/>
                </a:schemeClr>
              </a:solidFill>
            </a:endParaRPr>
          </a:p>
          <a:p>
            <a:pPr>
              <a:lnSpc>
                <a:spcPct val="120000"/>
              </a:lnSpc>
              <a:spcBef>
                <a:spcPts val="220"/>
              </a:spcBef>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zh-CN" altLang="en-US" sz="1030" dirty="0">
              <a:solidFill>
                <a:schemeClr val="bg1">
                  <a:lumMod val="50000"/>
                </a:schemeClr>
              </a:solidFill>
            </a:endParaRPr>
          </a:p>
        </p:txBody>
      </p:sp>
      <p:sp>
        <p:nvSpPr>
          <p:cNvPr id="17" name="TextBox 20"/>
          <p:cNvSpPr txBox="1"/>
          <p:nvPr/>
        </p:nvSpPr>
        <p:spPr>
          <a:xfrm>
            <a:off x="907976" y="292746"/>
            <a:ext cx="2067957" cy="460375"/>
          </a:xfrm>
          <a:prstGeom prst="rect">
            <a:avLst/>
          </a:prstGeom>
          <a:noFill/>
        </p:spPr>
        <p:txBody>
          <a:bodyPr wrap="square" rtlCol="0">
            <a:spAutoFit/>
          </a:bodyPr>
          <a:lstStyle/>
          <a:p>
            <a:r>
              <a:rPr lang="zh-CN" altLang="en-US" sz="2400" b="1" dirty="0">
                <a:solidFill>
                  <a:srgbClr val="653E2F"/>
                </a:solidFill>
                <a:latin typeface="方正兰亭准黑_GBK" panose="02000000000000000000" pitchFamily="2" charset="-122"/>
                <a:ea typeface="方正兰亭准黑_GBK" panose="02000000000000000000" pitchFamily="2" charset="-122"/>
              </a:rPr>
              <a:t>四种改善方法</a:t>
            </a:r>
            <a:endParaRPr lang="zh-CN" altLang="en-US" sz="2400" b="1" dirty="0">
              <a:solidFill>
                <a:srgbClr val="653E2F"/>
              </a:solidFill>
              <a:latin typeface="方正兰亭准黑_GBK" panose="02000000000000000000" pitchFamily="2" charset="-122"/>
              <a:ea typeface="方正兰亭准黑_GBK" panose="02000000000000000000" pitchFamily="2" charset="-122"/>
            </a:endParaRPr>
          </a:p>
        </p:txBody>
      </p:sp>
      <p:sp>
        <p:nvSpPr>
          <p:cNvPr id="18" name="矩形 17"/>
          <p:cNvSpPr/>
          <p:nvPr/>
        </p:nvSpPr>
        <p:spPr>
          <a:xfrm>
            <a:off x="334645" y="316865"/>
            <a:ext cx="476250" cy="41275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gency FB" panose="020B0503020202020204" pitchFamily="34" charset="0"/>
              </a:rPr>
              <a:t>04</a:t>
            </a:r>
            <a:endParaRPr lang="zh-CN" altLang="en-US" sz="2000" dirty="0">
              <a:latin typeface="Agency FB" panose="020B0503020202020204" pitchFamily="34" charset="0"/>
            </a:endParaRPr>
          </a:p>
        </p:txBody>
      </p:sp>
      <p:cxnSp>
        <p:nvCxnSpPr>
          <p:cNvPr id="19" name="直接连接符 18"/>
          <p:cNvCxnSpPr/>
          <p:nvPr/>
        </p:nvCxnSpPr>
        <p:spPr>
          <a:xfrm>
            <a:off x="1489402" y="744794"/>
            <a:ext cx="7256207" cy="0"/>
          </a:xfrm>
          <a:prstGeom prst="line">
            <a:avLst/>
          </a:prstGeom>
          <a:solidFill>
            <a:srgbClr val="836049"/>
          </a:solidFill>
          <a:ln w="12700">
            <a:solidFill>
              <a:srgbClr val="836049"/>
            </a:solidFill>
          </a:ln>
        </p:spPr>
        <p:style>
          <a:lnRef idx="1">
            <a:schemeClr val="accent1"/>
          </a:lnRef>
          <a:fillRef idx="0">
            <a:schemeClr val="accent1"/>
          </a:fillRef>
          <a:effectRef idx="0">
            <a:schemeClr val="accent1"/>
          </a:effectRef>
          <a:fontRef idx="minor">
            <a:schemeClr val="tx1"/>
          </a:fontRef>
        </p:style>
      </p:cxnSp>
      <p:sp>
        <p:nvSpPr>
          <p:cNvPr id="24" name="任意多边形: 形状 23"/>
          <p:cNvSpPr/>
          <p:nvPr/>
        </p:nvSpPr>
        <p:spPr>
          <a:xfrm>
            <a:off x="859155" y="691470"/>
            <a:ext cx="640080" cy="57208"/>
          </a:xfrm>
          <a:custGeom>
            <a:avLst/>
            <a:gdLst>
              <a:gd name="connsiteX0" fmla="*/ 0 w 640080"/>
              <a:gd name="connsiteY0" fmla="*/ 34335 h 57208"/>
              <a:gd name="connsiteX1" fmla="*/ 121920 w 640080"/>
              <a:gd name="connsiteY1" fmla="*/ 5760 h 57208"/>
              <a:gd name="connsiteX2" fmla="*/ 169545 w 640080"/>
              <a:gd name="connsiteY2" fmla="*/ 57195 h 57208"/>
              <a:gd name="connsiteX3" fmla="*/ 287655 w 640080"/>
              <a:gd name="connsiteY3" fmla="*/ 45 h 57208"/>
              <a:gd name="connsiteX4" fmla="*/ 392430 w 640080"/>
              <a:gd name="connsiteY4" fmla="*/ 47670 h 57208"/>
              <a:gd name="connsiteX5" fmla="*/ 640080 w 640080"/>
              <a:gd name="connsiteY5" fmla="*/ 51480 h 5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 h="57208">
                <a:moveTo>
                  <a:pt x="0" y="34335"/>
                </a:moveTo>
                <a:cubicBezTo>
                  <a:pt x="46831" y="18142"/>
                  <a:pt x="93663" y="1950"/>
                  <a:pt x="121920" y="5760"/>
                </a:cubicBezTo>
                <a:cubicBezTo>
                  <a:pt x="150177" y="9570"/>
                  <a:pt x="141923" y="58147"/>
                  <a:pt x="169545" y="57195"/>
                </a:cubicBezTo>
                <a:cubicBezTo>
                  <a:pt x="197167" y="56243"/>
                  <a:pt x="250508" y="1632"/>
                  <a:pt x="287655" y="45"/>
                </a:cubicBezTo>
                <a:cubicBezTo>
                  <a:pt x="324802" y="-1542"/>
                  <a:pt x="333693" y="39098"/>
                  <a:pt x="392430" y="47670"/>
                </a:cubicBezTo>
                <a:cubicBezTo>
                  <a:pt x="451168" y="56243"/>
                  <a:pt x="545624" y="53861"/>
                  <a:pt x="640080" y="51480"/>
                </a:cubicBezTo>
              </a:path>
            </a:pathLst>
          </a:custGeom>
          <a:noFill/>
          <a:ln>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300"/>
                                        <p:tgtEl>
                                          <p:spTgt spid="19"/>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400" fill="hold"/>
                                        <p:tgtEl>
                                          <p:spTgt spid="18"/>
                                        </p:tgtEl>
                                        <p:attrNameLst>
                                          <p:attrName>ppt_x</p:attrName>
                                        </p:attrNameLst>
                                      </p:cBhvr>
                                      <p:tavLst>
                                        <p:tav tm="0">
                                          <p:val>
                                            <p:strVal val="0-#ppt_w/2"/>
                                          </p:val>
                                        </p:tav>
                                        <p:tav tm="100000">
                                          <p:val>
                                            <p:strVal val="#ppt_x"/>
                                          </p:val>
                                        </p:tav>
                                      </p:tavLst>
                                    </p:anim>
                                    <p:anim calcmode="lin" valueType="num">
                                      <p:cBhvr additive="base">
                                        <p:cTn id="15" dur="4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fill="hold" grpId="0" nodeType="afterEffect">
                                  <p:stCondLst>
                                    <p:cond delay="0"/>
                                  </p:stCondLst>
                                  <p:iterate type="wd">
                                    <p:tmPct val="10000"/>
                                  </p:iterate>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400" fill="hold"/>
                                        <p:tgtEl>
                                          <p:spTgt spid="17"/>
                                        </p:tgtEl>
                                        <p:attrNameLst>
                                          <p:attrName>ppt_x</p:attrName>
                                        </p:attrNameLst>
                                      </p:cBhvr>
                                      <p:tavLst>
                                        <p:tav tm="0">
                                          <p:val>
                                            <p:strVal val="0-#ppt_w/2"/>
                                          </p:val>
                                        </p:tav>
                                        <p:tav tm="100000">
                                          <p:val>
                                            <p:strVal val="#ppt_x"/>
                                          </p:val>
                                        </p:tav>
                                      </p:tavLst>
                                    </p:anim>
                                    <p:anim calcmode="lin" valueType="num">
                                      <p:cBhvr additive="base">
                                        <p:cTn id="20" dur="4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bldLvl="0" animBg="1"/>
      <p:bldP spid="24"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 (3)"/>
          <p:cNvPicPr>
            <a:picLocks noChangeAspect="1"/>
          </p:cNvPicPr>
          <p:nvPr/>
        </p:nvPicPr>
        <p:blipFill>
          <a:blip r:embed="rId1"/>
          <a:stretch>
            <a:fillRect/>
          </a:stretch>
        </p:blipFill>
        <p:spPr>
          <a:xfrm>
            <a:off x="-146050" y="-635"/>
            <a:ext cx="8968740" cy="5039995"/>
          </a:xfrm>
          <a:prstGeom prst="rect">
            <a:avLst/>
          </a:prstGeom>
        </p:spPr>
      </p:pic>
      <p:sp>
        <p:nvSpPr>
          <p:cNvPr id="10" name="矩形 9"/>
          <p:cNvSpPr/>
          <p:nvPr/>
        </p:nvSpPr>
        <p:spPr>
          <a:xfrm>
            <a:off x="2662177" y="0"/>
            <a:ext cx="6788773" cy="5040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1341119" y="1092074"/>
            <a:ext cx="6489133" cy="2834640"/>
          </a:xfrm>
          <a:prstGeom prst="rect">
            <a:avLst/>
          </a:prstGeom>
          <a:noFill/>
          <a:ln w="38100">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715635" y="1405890"/>
            <a:ext cx="2114550" cy="645160"/>
          </a:xfrm>
          <a:prstGeom prst="rect">
            <a:avLst/>
          </a:prstGeom>
          <a:noFill/>
        </p:spPr>
        <p:txBody>
          <a:bodyPr wrap="square" rtlCol="0">
            <a:spAutoFit/>
          </a:bodyPr>
          <a:lstStyle/>
          <a:p>
            <a:r>
              <a:rPr lang="en-US" altLang="zh-CN" sz="3600" spc="300" dirty="0">
                <a:solidFill>
                  <a:srgbClr val="653E2F"/>
                </a:solidFill>
                <a:latin typeface="Agency FB" panose="020B0503020202020204" pitchFamily="34" charset="0"/>
              </a:rPr>
              <a:t>PART 05</a:t>
            </a:r>
            <a:endParaRPr lang="en-US" altLang="zh-CN" sz="3600" spc="300" dirty="0">
              <a:solidFill>
                <a:srgbClr val="653E2F"/>
              </a:solidFill>
              <a:latin typeface="Agency FB" panose="020B0503020202020204" pitchFamily="34" charset="0"/>
            </a:endParaRPr>
          </a:p>
        </p:txBody>
      </p:sp>
      <p:sp>
        <p:nvSpPr>
          <p:cNvPr id="7" name="文本框 6"/>
          <p:cNvSpPr txBox="1"/>
          <p:nvPr/>
        </p:nvSpPr>
        <p:spPr>
          <a:xfrm>
            <a:off x="4753793" y="2051003"/>
            <a:ext cx="2954655" cy="646331"/>
          </a:xfrm>
          <a:prstGeom prst="rect">
            <a:avLst/>
          </a:prstGeom>
          <a:noFill/>
        </p:spPr>
        <p:txBody>
          <a:bodyPr wrap="none" rtlCol="0">
            <a:spAutoFit/>
          </a:bodyPr>
          <a:lstStyle/>
          <a:p>
            <a:r>
              <a:rPr lang="zh-CN" altLang="en-US" sz="3600" b="1" dirty="0">
                <a:latin typeface="Agency FB" panose="020B0503020202020204" pitchFamily="34" charset="0"/>
              </a:rPr>
              <a:t>明年工作计划</a:t>
            </a:r>
            <a:endParaRPr lang="zh-CN" altLang="en-US" sz="3600" b="1" dirty="0">
              <a:latin typeface="Agency FB" panose="020B0503020202020204" pitchFamily="34" charset="0"/>
            </a:endParaRPr>
          </a:p>
        </p:txBody>
      </p:sp>
      <p:cxnSp>
        <p:nvCxnSpPr>
          <p:cNvPr id="8" name="直接连接符 7"/>
          <p:cNvCxnSpPr/>
          <p:nvPr/>
        </p:nvCxnSpPr>
        <p:spPr>
          <a:xfrm>
            <a:off x="7093974" y="2781520"/>
            <a:ext cx="412034" cy="0"/>
          </a:xfrm>
          <a:prstGeom prst="line">
            <a:avLst/>
          </a:prstGeom>
          <a:ln w="31750">
            <a:solidFill>
              <a:srgbClr val="836049"/>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712289" y="2929919"/>
            <a:ext cx="4927622" cy="369332"/>
          </a:xfrm>
          <a:prstGeom prst="rect">
            <a:avLst/>
          </a:prstGeom>
          <a:noFill/>
        </p:spPr>
        <p:txBody>
          <a:bodyPr wrap="square" rtlCol="0">
            <a:spAutoFit/>
          </a:bodyPr>
          <a:lstStyle/>
          <a:p>
            <a:pPr algn="r"/>
            <a:r>
              <a:rPr lang="en-US" altLang="zh-CN" sz="900" dirty="0">
                <a:solidFill>
                  <a:srgbClr val="653E2F"/>
                </a:solidFill>
                <a:latin typeface="方正兰亭准黑_GBK" panose="02000000000000000000" pitchFamily="2" charset="-122"/>
                <a:ea typeface="方正兰亭准黑_GBK" panose="02000000000000000000" pitchFamily="2" charset="-122"/>
              </a:rPr>
              <a:t>Lorem ipsum </a:t>
            </a:r>
            <a:r>
              <a:rPr lang="en-US" altLang="zh-CN" sz="900" dirty="0" err="1">
                <a:solidFill>
                  <a:srgbClr val="653E2F"/>
                </a:solidFill>
                <a:latin typeface="方正兰亭准黑_GBK" panose="02000000000000000000" pitchFamily="2" charset="-122"/>
                <a:ea typeface="方正兰亭准黑_GBK" panose="02000000000000000000" pitchFamily="2" charset="-122"/>
              </a:rPr>
              <a:t>dolir</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sit,consectetur</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adipiscing</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elit</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Ut</a:t>
            </a:r>
            <a:r>
              <a:rPr lang="en-US" altLang="zh-CN" sz="900" dirty="0">
                <a:solidFill>
                  <a:srgbClr val="653E2F"/>
                </a:solidFill>
                <a:latin typeface="方正兰亭准黑_GBK" panose="02000000000000000000" pitchFamily="2" charset="-122"/>
                <a:ea typeface="方正兰亭准黑_GBK" panose="02000000000000000000" pitchFamily="2" charset="-122"/>
              </a:rPr>
              <a:t> eff </a:t>
            </a:r>
            <a:r>
              <a:rPr lang="en-US" altLang="zh-CN" sz="900" dirty="0" err="1">
                <a:solidFill>
                  <a:srgbClr val="653E2F"/>
                </a:solidFill>
                <a:latin typeface="方正兰亭准黑_GBK" panose="02000000000000000000" pitchFamily="2" charset="-122"/>
                <a:ea typeface="方正兰亭准黑_GBK" panose="02000000000000000000" pitchFamily="2" charset="-122"/>
              </a:rPr>
              <a:t>citur</a:t>
            </a:r>
            <a:r>
              <a:rPr lang="en-US" altLang="zh-CN" sz="900" dirty="0">
                <a:solidFill>
                  <a:srgbClr val="653E2F"/>
                </a:solidFill>
                <a:latin typeface="方正兰亭准黑_GBK" panose="02000000000000000000" pitchFamily="2" charset="-122"/>
                <a:ea typeface="方正兰亭准黑_GBK" panose="02000000000000000000" pitchFamily="2" charset="-122"/>
              </a:rPr>
              <a:t> ipsum vitae </a:t>
            </a:r>
            <a:endParaRPr lang="en-US" altLang="zh-CN" sz="900" dirty="0">
              <a:solidFill>
                <a:srgbClr val="653E2F"/>
              </a:solidFill>
              <a:latin typeface="方正兰亭准黑_GBK" panose="02000000000000000000" pitchFamily="2" charset="-122"/>
              <a:ea typeface="方正兰亭准黑_GBK" panose="02000000000000000000" pitchFamily="2" charset="-122"/>
            </a:endParaRPr>
          </a:p>
          <a:p>
            <a:pPr algn="r"/>
            <a:r>
              <a:rPr lang="en-US" altLang="zh-CN" sz="900" dirty="0" err="1">
                <a:solidFill>
                  <a:srgbClr val="653E2F"/>
                </a:solidFill>
                <a:latin typeface="方正兰亭准黑_GBK" panose="02000000000000000000" pitchFamily="2" charset="-122"/>
                <a:ea typeface="方正兰亭准黑_GBK" panose="02000000000000000000" pitchFamily="2" charset="-122"/>
              </a:rPr>
              <a:t>tortor</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accumsan,a</a:t>
            </a:r>
            <a:r>
              <a:rPr lang="en-US" altLang="zh-CN" sz="900" dirty="0">
                <a:solidFill>
                  <a:srgbClr val="653E2F"/>
                </a:solidFill>
                <a:latin typeface="方正兰亭准黑_GBK" panose="02000000000000000000" pitchFamily="2" charset="-122"/>
                <a:ea typeface="方正兰亭准黑_GBK" panose="02000000000000000000" pitchFamily="2" charset="-122"/>
              </a:rPr>
              <a:t> pulvinar lorem </a:t>
            </a:r>
            <a:r>
              <a:rPr lang="en-US" altLang="zh-CN" sz="900" dirty="0" err="1">
                <a:solidFill>
                  <a:srgbClr val="653E2F"/>
                </a:solidFill>
                <a:latin typeface="方正兰亭准黑_GBK" panose="02000000000000000000" pitchFamily="2" charset="-122"/>
                <a:ea typeface="方正兰亭准黑_GBK" panose="02000000000000000000" pitchFamily="2" charset="-122"/>
              </a:rPr>
              <a:t>lacinina</a:t>
            </a:r>
            <a:r>
              <a:rPr lang="en-US" altLang="zh-CN" sz="900" dirty="0">
                <a:solidFill>
                  <a:srgbClr val="653E2F"/>
                </a:solidFill>
                <a:latin typeface="方正兰亭准黑_GBK" panose="02000000000000000000" pitchFamily="2" charset="-122"/>
                <a:ea typeface="方正兰亭准黑_GBK" panose="02000000000000000000" pitchFamily="2" charset="-122"/>
              </a:rPr>
              <a:t>.</a:t>
            </a:r>
            <a:endParaRPr lang="en-US" altLang="zh-CN" sz="900" dirty="0">
              <a:solidFill>
                <a:srgbClr val="653E2F"/>
              </a:solidFill>
              <a:latin typeface="方正兰亭准黑_GBK" panose="02000000000000000000" pitchFamily="2" charset="-122"/>
              <a:ea typeface="方正兰亭准黑_GBK" panose="02000000000000000000" pitchFamily="2" charset="-122"/>
            </a:endParaRPr>
          </a:p>
        </p:txBody>
      </p:sp>
      <p:pic>
        <p:nvPicPr>
          <p:cNvPr id="2" name="图片 1" descr="未标题-1_画板 1_画板 1"/>
          <p:cNvPicPr>
            <a:picLocks noChangeAspect="1"/>
          </p:cNvPicPr>
          <p:nvPr/>
        </p:nvPicPr>
        <p:blipFill>
          <a:blip r:embed="rId2"/>
          <a:stretch>
            <a:fillRect/>
          </a:stretch>
        </p:blipFill>
        <p:spPr>
          <a:xfrm>
            <a:off x="8313420" y="55880"/>
            <a:ext cx="685800" cy="711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wd">
                                    <p:tmPct val="20000"/>
                                  </p:iterate>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
                                        <p:tgtEl>
                                          <p:spTgt spid="8"/>
                                        </p:tgtEl>
                                      </p:cBhvr>
                                    </p:animEffect>
                                  </p:childTnLst>
                                </p:cTn>
                              </p:par>
                            </p:childTnLst>
                          </p:cTn>
                        </p:par>
                        <p:par>
                          <p:cTn id="23" fill="hold">
                            <p:stCondLst>
                              <p:cond delay="2500"/>
                            </p:stCondLst>
                            <p:childTnLst>
                              <p:par>
                                <p:cTn id="24" presetID="10" presetClass="entr" presetSubtype="0" fill="hold" grpId="0" nodeType="afterEffect">
                                  <p:stCondLst>
                                    <p:cond delay="0"/>
                                  </p:stCondLst>
                                  <p:iterate type="lt">
                                    <p:tmPct val="10000"/>
                                  </p:iterate>
                                  <p:childTnLst>
                                    <p:set>
                                      <p:cBhvr>
                                        <p:cTn id="25" dur="1" fill="hold">
                                          <p:stCondLst>
                                            <p:cond delay="0"/>
                                          </p:stCondLst>
                                        </p:cTn>
                                        <p:tgtEl>
                                          <p:spTgt spid="9"/>
                                        </p:tgtEl>
                                        <p:attrNameLst>
                                          <p:attrName>style.visibility</p:attrName>
                                        </p:attrNameLst>
                                      </p:cBhvr>
                                      <p:to>
                                        <p:strVal val="visible"/>
                                      </p:to>
                                    </p:set>
                                    <p:animEffect transition="in" filter="fade">
                                      <p:cBhvr>
                                        <p:cTn id="26" dur="1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7"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4"/>
          <p:cNvSpPr/>
          <p:nvPr/>
        </p:nvSpPr>
        <p:spPr bwMode="auto">
          <a:xfrm>
            <a:off x="1376128" y="2170551"/>
            <a:ext cx="219296" cy="253124"/>
          </a:xfrm>
          <a:custGeom>
            <a:avLst/>
            <a:gdLst>
              <a:gd name="T0" fmla="*/ 0 w 336"/>
              <a:gd name="T1" fmla="*/ 194 h 388"/>
              <a:gd name="T2" fmla="*/ 168 w 336"/>
              <a:gd name="T3" fmla="*/ 97 h 388"/>
              <a:gd name="T4" fmla="*/ 336 w 336"/>
              <a:gd name="T5" fmla="*/ 0 h 388"/>
              <a:gd name="T6" fmla="*/ 336 w 336"/>
              <a:gd name="T7" fmla="*/ 194 h 388"/>
              <a:gd name="T8" fmla="*/ 336 w 336"/>
              <a:gd name="T9" fmla="*/ 388 h 388"/>
              <a:gd name="T10" fmla="*/ 168 w 336"/>
              <a:gd name="T11" fmla="*/ 291 h 388"/>
              <a:gd name="T12" fmla="*/ 0 w 336"/>
              <a:gd name="T13" fmla="*/ 194 h 388"/>
            </a:gdLst>
            <a:ahLst/>
            <a:cxnLst>
              <a:cxn ang="0">
                <a:pos x="T0" y="T1"/>
              </a:cxn>
              <a:cxn ang="0">
                <a:pos x="T2" y="T3"/>
              </a:cxn>
              <a:cxn ang="0">
                <a:pos x="T4" y="T5"/>
              </a:cxn>
              <a:cxn ang="0">
                <a:pos x="T6" y="T7"/>
              </a:cxn>
              <a:cxn ang="0">
                <a:pos x="T8" y="T9"/>
              </a:cxn>
              <a:cxn ang="0">
                <a:pos x="T10" y="T11"/>
              </a:cxn>
              <a:cxn ang="0">
                <a:pos x="T12" y="T13"/>
              </a:cxn>
            </a:cxnLst>
            <a:rect l="0" t="0" r="r" b="b"/>
            <a:pathLst>
              <a:path w="336" h="388">
                <a:moveTo>
                  <a:pt x="0" y="194"/>
                </a:moveTo>
                <a:lnTo>
                  <a:pt x="168" y="97"/>
                </a:lnTo>
                <a:lnTo>
                  <a:pt x="336" y="0"/>
                </a:lnTo>
                <a:lnTo>
                  <a:pt x="336" y="194"/>
                </a:lnTo>
                <a:lnTo>
                  <a:pt x="336" y="388"/>
                </a:lnTo>
                <a:lnTo>
                  <a:pt x="168" y="291"/>
                </a:lnTo>
                <a:lnTo>
                  <a:pt x="0" y="194"/>
                </a:lnTo>
                <a:close/>
              </a:path>
            </a:pathLst>
          </a:custGeom>
          <a:solidFill>
            <a:srgbClr val="53585F"/>
          </a:solidFill>
          <a:ln>
            <a:noFill/>
          </a:ln>
        </p:spPr>
        <p:txBody>
          <a:bodyPr vert="horz" wrap="square" lIns="67189" tIns="33594" rIns="67189" bIns="33594" numCol="1" anchor="t" anchorCtr="0" compatLnSpc="1"/>
          <a:lstStyle/>
          <a:p>
            <a:pPr defTabSz="671830">
              <a:defRPr/>
            </a:pPr>
            <a:endParaRPr lang="zh-CN" altLang="en-US" sz="1325" kern="0">
              <a:solidFill>
                <a:srgbClr val="FFFFFF"/>
              </a:solidFill>
              <a:latin typeface="微软雅黑" panose="020B0503020204020204" pitchFamily="34" charset="-122"/>
              <a:ea typeface="微软雅黑" panose="020B0503020204020204" pitchFamily="34" charset="-122"/>
            </a:endParaRPr>
          </a:p>
        </p:txBody>
      </p:sp>
      <p:sp>
        <p:nvSpPr>
          <p:cNvPr id="3" name="Freeform 15"/>
          <p:cNvSpPr/>
          <p:nvPr/>
        </p:nvSpPr>
        <p:spPr bwMode="auto">
          <a:xfrm>
            <a:off x="1530102" y="2656969"/>
            <a:ext cx="253124" cy="219296"/>
          </a:xfrm>
          <a:custGeom>
            <a:avLst/>
            <a:gdLst>
              <a:gd name="T0" fmla="*/ 0 w 388"/>
              <a:gd name="T1" fmla="*/ 336 h 336"/>
              <a:gd name="T2" fmla="*/ 97 w 388"/>
              <a:gd name="T3" fmla="*/ 168 h 336"/>
              <a:gd name="T4" fmla="*/ 194 w 388"/>
              <a:gd name="T5" fmla="*/ 0 h 336"/>
              <a:gd name="T6" fmla="*/ 291 w 388"/>
              <a:gd name="T7" fmla="*/ 168 h 336"/>
              <a:gd name="T8" fmla="*/ 388 w 388"/>
              <a:gd name="T9" fmla="*/ 336 h 336"/>
              <a:gd name="T10" fmla="*/ 194 w 388"/>
              <a:gd name="T11" fmla="*/ 336 h 336"/>
              <a:gd name="T12" fmla="*/ 0 w 388"/>
              <a:gd name="T13" fmla="*/ 336 h 336"/>
            </a:gdLst>
            <a:ahLst/>
            <a:cxnLst>
              <a:cxn ang="0">
                <a:pos x="T0" y="T1"/>
              </a:cxn>
              <a:cxn ang="0">
                <a:pos x="T2" y="T3"/>
              </a:cxn>
              <a:cxn ang="0">
                <a:pos x="T4" y="T5"/>
              </a:cxn>
              <a:cxn ang="0">
                <a:pos x="T6" y="T7"/>
              </a:cxn>
              <a:cxn ang="0">
                <a:pos x="T8" y="T9"/>
              </a:cxn>
              <a:cxn ang="0">
                <a:pos x="T10" y="T11"/>
              </a:cxn>
              <a:cxn ang="0">
                <a:pos x="T12" y="T13"/>
              </a:cxn>
            </a:cxnLst>
            <a:rect l="0" t="0" r="r" b="b"/>
            <a:pathLst>
              <a:path w="388" h="336">
                <a:moveTo>
                  <a:pt x="0" y="336"/>
                </a:moveTo>
                <a:lnTo>
                  <a:pt x="97" y="168"/>
                </a:lnTo>
                <a:lnTo>
                  <a:pt x="194" y="0"/>
                </a:lnTo>
                <a:lnTo>
                  <a:pt x="291" y="168"/>
                </a:lnTo>
                <a:lnTo>
                  <a:pt x="388" y="336"/>
                </a:lnTo>
                <a:lnTo>
                  <a:pt x="194" y="336"/>
                </a:lnTo>
                <a:lnTo>
                  <a:pt x="0" y="336"/>
                </a:lnTo>
                <a:close/>
              </a:path>
            </a:pathLst>
          </a:custGeom>
          <a:solidFill>
            <a:srgbClr val="53585F"/>
          </a:solidFill>
          <a:ln>
            <a:noFill/>
          </a:ln>
        </p:spPr>
        <p:txBody>
          <a:bodyPr vert="horz" wrap="square" lIns="67189" tIns="33594" rIns="67189" bIns="33594" numCol="1" anchor="t" anchorCtr="0" compatLnSpc="1"/>
          <a:lstStyle/>
          <a:p>
            <a:pPr defTabSz="671830">
              <a:defRPr/>
            </a:pPr>
            <a:endParaRPr lang="zh-CN" altLang="en-US" sz="1325" kern="0">
              <a:solidFill>
                <a:srgbClr val="FFFFFF"/>
              </a:solidFill>
              <a:latin typeface="微软雅黑" panose="020B0503020204020204" pitchFamily="34" charset="-122"/>
              <a:ea typeface="微软雅黑" panose="020B0503020204020204" pitchFamily="34" charset="-122"/>
            </a:endParaRPr>
          </a:p>
        </p:txBody>
      </p:sp>
      <p:sp>
        <p:nvSpPr>
          <p:cNvPr id="4" name="Freeform 16"/>
          <p:cNvSpPr/>
          <p:nvPr/>
        </p:nvSpPr>
        <p:spPr bwMode="auto">
          <a:xfrm>
            <a:off x="1887042" y="3010409"/>
            <a:ext cx="219296" cy="253124"/>
          </a:xfrm>
          <a:custGeom>
            <a:avLst/>
            <a:gdLst>
              <a:gd name="T0" fmla="*/ 0 w 336"/>
              <a:gd name="T1" fmla="*/ 388 h 388"/>
              <a:gd name="T2" fmla="*/ 0 w 336"/>
              <a:gd name="T3" fmla="*/ 194 h 388"/>
              <a:gd name="T4" fmla="*/ 0 w 336"/>
              <a:gd name="T5" fmla="*/ 0 h 388"/>
              <a:gd name="T6" fmla="*/ 168 w 336"/>
              <a:gd name="T7" fmla="*/ 97 h 388"/>
              <a:gd name="T8" fmla="*/ 336 w 336"/>
              <a:gd name="T9" fmla="*/ 194 h 388"/>
              <a:gd name="T10" fmla="*/ 168 w 336"/>
              <a:gd name="T11" fmla="*/ 291 h 388"/>
              <a:gd name="T12" fmla="*/ 0 w 336"/>
              <a:gd name="T13" fmla="*/ 388 h 388"/>
            </a:gdLst>
            <a:ahLst/>
            <a:cxnLst>
              <a:cxn ang="0">
                <a:pos x="T0" y="T1"/>
              </a:cxn>
              <a:cxn ang="0">
                <a:pos x="T2" y="T3"/>
              </a:cxn>
              <a:cxn ang="0">
                <a:pos x="T4" y="T5"/>
              </a:cxn>
              <a:cxn ang="0">
                <a:pos x="T6" y="T7"/>
              </a:cxn>
              <a:cxn ang="0">
                <a:pos x="T8" y="T9"/>
              </a:cxn>
              <a:cxn ang="0">
                <a:pos x="T10" y="T11"/>
              </a:cxn>
              <a:cxn ang="0">
                <a:pos x="T12" y="T13"/>
              </a:cxn>
            </a:cxnLst>
            <a:rect l="0" t="0" r="r" b="b"/>
            <a:pathLst>
              <a:path w="336" h="388">
                <a:moveTo>
                  <a:pt x="0" y="388"/>
                </a:moveTo>
                <a:lnTo>
                  <a:pt x="0" y="194"/>
                </a:lnTo>
                <a:lnTo>
                  <a:pt x="0" y="0"/>
                </a:lnTo>
                <a:lnTo>
                  <a:pt x="168" y="97"/>
                </a:lnTo>
                <a:lnTo>
                  <a:pt x="336" y="194"/>
                </a:lnTo>
                <a:lnTo>
                  <a:pt x="168" y="291"/>
                </a:lnTo>
                <a:lnTo>
                  <a:pt x="0" y="388"/>
                </a:lnTo>
                <a:close/>
              </a:path>
            </a:pathLst>
          </a:custGeom>
          <a:solidFill>
            <a:srgbClr val="53585F"/>
          </a:solidFill>
          <a:ln>
            <a:noFill/>
          </a:ln>
        </p:spPr>
        <p:txBody>
          <a:bodyPr vert="horz" wrap="square" lIns="67189" tIns="33594" rIns="67189" bIns="33594" numCol="1" anchor="t" anchorCtr="0" compatLnSpc="1"/>
          <a:lstStyle/>
          <a:p>
            <a:pPr defTabSz="671830">
              <a:defRPr/>
            </a:pPr>
            <a:endParaRPr lang="zh-CN" altLang="en-US" sz="1325" kern="0">
              <a:solidFill>
                <a:srgbClr val="FFFFFF"/>
              </a:solidFill>
              <a:latin typeface="微软雅黑" panose="020B0503020204020204" pitchFamily="34" charset="-122"/>
              <a:ea typeface="微软雅黑" panose="020B0503020204020204" pitchFamily="34" charset="-122"/>
            </a:endParaRPr>
          </a:p>
        </p:txBody>
      </p:sp>
      <p:sp>
        <p:nvSpPr>
          <p:cNvPr id="5" name="Freeform 17"/>
          <p:cNvSpPr/>
          <p:nvPr/>
        </p:nvSpPr>
        <p:spPr bwMode="auto">
          <a:xfrm>
            <a:off x="2326801" y="3198211"/>
            <a:ext cx="253124" cy="219296"/>
          </a:xfrm>
          <a:custGeom>
            <a:avLst/>
            <a:gdLst>
              <a:gd name="T0" fmla="*/ 194 w 388"/>
              <a:gd name="T1" fmla="*/ 336 h 336"/>
              <a:gd name="T2" fmla="*/ 97 w 388"/>
              <a:gd name="T3" fmla="*/ 168 h 336"/>
              <a:gd name="T4" fmla="*/ 0 w 388"/>
              <a:gd name="T5" fmla="*/ 0 h 336"/>
              <a:gd name="T6" fmla="*/ 194 w 388"/>
              <a:gd name="T7" fmla="*/ 0 h 336"/>
              <a:gd name="T8" fmla="*/ 388 w 388"/>
              <a:gd name="T9" fmla="*/ 0 h 336"/>
              <a:gd name="T10" fmla="*/ 291 w 388"/>
              <a:gd name="T11" fmla="*/ 168 h 336"/>
              <a:gd name="T12" fmla="*/ 194 w 388"/>
              <a:gd name="T13" fmla="*/ 336 h 336"/>
            </a:gdLst>
            <a:ahLst/>
            <a:cxnLst>
              <a:cxn ang="0">
                <a:pos x="T0" y="T1"/>
              </a:cxn>
              <a:cxn ang="0">
                <a:pos x="T2" y="T3"/>
              </a:cxn>
              <a:cxn ang="0">
                <a:pos x="T4" y="T5"/>
              </a:cxn>
              <a:cxn ang="0">
                <a:pos x="T6" y="T7"/>
              </a:cxn>
              <a:cxn ang="0">
                <a:pos x="T8" y="T9"/>
              </a:cxn>
              <a:cxn ang="0">
                <a:pos x="T10" y="T11"/>
              </a:cxn>
              <a:cxn ang="0">
                <a:pos x="T12" y="T13"/>
              </a:cxn>
            </a:cxnLst>
            <a:rect l="0" t="0" r="r" b="b"/>
            <a:pathLst>
              <a:path w="388" h="336">
                <a:moveTo>
                  <a:pt x="194" y="336"/>
                </a:moveTo>
                <a:lnTo>
                  <a:pt x="97" y="168"/>
                </a:lnTo>
                <a:lnTo>
                  <a:pt x="0" y="0"/>
                </a:lnTo>
                <a:lnTo>
                  <a:pt x="194" y="0"/>
                </a:lnTo>
                <a:lnTo>
                  <a:pt x="388" y="0"/>
                </a:lnTo>
                <a:lnTo>
                  <a:pt x="291" y="168"/>
                </a:lnTo>
                <a:lnTo>
                  <a:pt x="194" y="336"/>
                </a:lnTo>
                <a:close/>
              </a:path>
            </a:pathLst>
          </a:custGeom>
          <a:solidFill>
            <a:srgbClr val="53585F"/>
          </a:solidFill>
          <a:ln>
            <a:noFill/>
          </a:ln>
        </p:spPr>
        <p:txBody>
          <a:bodyPr vert="horz" wrap="square" lIns="67189" tIns="33594" rIns="67189" bIns="33594" numCol="1" anchor="t" anchorCtr="0" compatLnSpc="1"/>
          <a:lstStyle/>
          <a:p>
            <a:pPr defTabSz="671830">
              <a:defRPr/>
            </a:pPr>
            <a:endParaRPr lang="zh-CN" altLang="en-US" sz="1325" kern="0">
              <a:solidFill>
                <a:srgbClr val="FFFFFF"/>
              </a:solidFill>
              <a:latin typeface="微软雅黑" panose="020B0503020204020204" pitchFamily="34" charset="-122"/>
              <a:ea typeface="微软雅黑" panose="020B0503020204020204" pitchFamily="34" charset="-122"/>
            </a:endParaRPr>
          </a:p>
        </p:txBody>
      </p:sp>
      <p:sp>
        <p:nvSpPr>
          <p:cNvPr id="6" name="Freeform 18"/>
          <p:cNvSpPr/>
          <p:nvPr/>
        </p:nvSpPr>
        <p:spPr bwMode="auto">
          <a:xfrm>
            <a:off x="2822550" y="3020907"/>
            <a:ext cx="219296" cy="253124"/>
          </a:xfrm>
          <a:custGeom>
            <a:avLst/>
            <a:gdLst>
              <a:gd name="T0" fmla="*/ 336 w 336"/>
              <a:gd name="T1" fmla="*/ 388 h 388"/>
              <a:gd name="T2" fmla="*/ 168 w 336"/>
              <a:gd name="T3" fmla="*/ 291 h 388"/>
              <a:gd name="T4" fmla="*/ 0 w 336"/>
              <a:gd name="T5" fmla="*/ 194 h 388"/>
              <a:gd name="T6" fmla="*/ 168 w 336"/>
              <a:gd name="T7" fmla="*/ 97 h 388"/>
              <a:gd name="T8" fmla="*/ 336 w 336"/>
              <a:gd name="T9" fmla="*/ 0 h 388"/>
              <a:gd name="T10" fmla="*/ 336 w 336"/>
              <a:gd name="T11" fmla="*/ 194 h 388"/>
              <a:gd name="T12" fmla="*/ 336 w 336"/>
              <a:gd name="T13" fmla="*/ 388 h 388"/>
            </a:gdLst>
            <a:ahLst/>
            <a:cxnLst>
              <a:cxn ang="0">
                <a:pos x="T0" y="T1"/>
              </a:cxn>
              <a:cxn ang="0">
                <a:pos x="T2" y="T3"/>
              </a:cxn>
              <a:cxn ang="0">
                <a:pos x="T4" y="T5"/>
              </a:cxn>
              <a:cxn ang="0">
                <a:pos x="T6" y="T7"/>
              </a:cxn>
              <a:cxn ang="0">
                <a:pos x="T8" y="T9"/>
              </a:cxn>
              <a:cxn ang="0">
                <a:pos x="T10" y="T11"/>
              </a:cxn>
              <a:cxn ang="0">
                <a:pos x="T12" y="T13"/>
              </a:cxn>
            </a:cxnLst>
            <a:rect l="0" t="0" r="r" b="b"/>
            <a:pathLst>
              <a:path w="336" h="388">
                <a:moveTo>
                  <a:pt x="336" y="388"/>
                </a:moveTo>
                <a:lnTo>
                  <a:pt x="168" y="291"/>
                </a:lnTo>
                <a:lnTo>
                  <a:pt x="0" y="194"/>
                </a:lnTo>
                <a:lnTo>
                  <a:pt x="168" y="97"/>
                </a:lnTo>
                <a:lnTo>
                  <a:pt x="336" y="0"/>
                </a:lnTo>
                <a:lnTo>
                  <a:pt x="336" y="194"/>
                </a:lnTo>
                <a:lnTo>
                  <a:pt x="336" y="388"/>
                </a:lnTo>
                <a:close/>
              </a:path>
            </a:pathLst>
          </a:custGeom>
          <a:solidFill>
            <a:srgbClr val="53585F"/>
          </a:solidFill>
          <a:ln>
            <a:noFill/>
          </a:ln>
        </p:spPr>
        <p:txBody>
          <a:bodyPr vert="horz" wrap="square" lIns="67189" tIns="33594" rIns="67189" bIns="33594" numCol="1" anchor="t" anchorCtr="0" compatLnSpc="1"/>
          <a:lstStyle/>
          <a:p>
            <a:pPr defTabSz="671830">
              <a:defRPr/>
            </a:pPr>
            <a:endParaRPr lang="zh-CN" altLang="en-US" sz="1325" kern="0">
              <a:solidFill>
                <a:srgbClr val="FFFFFF"/>
              </a:solidFill>
              <a:latin typeface="微软雅黑" panose="020B0503020204020204" pitchFamily="34" charset="-122"/>
              <a:ea typeface="微软雅黑" panose="020B0503020204020204" pitchFamily="34" charset="-122"/>
            </a:endParaRPr>
          </a:p>
        </p:txBody>
      </p:sp>
      <p:sp>
        <p:nvSpPr>
          <p:cNvPr id="7" name="Freeform 19"/>
          <p:cNvSpPr/>
          <p:nvPr/>
        </p:nvSpPr>
        <p:spPr bwMode="auto">
          <a:xfrm>
            <a:off x="3179489" y="2651136"/>
            <a:ext cx="253124" cy="219296"/>
          </a:xfrm>
          <a:custGeom>
            <a:avLst/>
            <a:gdLst>
              <a:gd name="T0" fmla="*/ 388 w 388"/>
              <a:gd name="T1" fmla="*/ 336 h 336"/>
              <a:gd name="T2" fmla="*/ 194 w 388"/>
              <a:gd name="T3" fmla="*/ 336 h 336"/>
              <a:gd name="T4" fmla="*/ 0 w 388"/>
              <a:gd name="T5" fmla="*/ 336 h 336"/>
              <a:gd name="T6" fmla="*/ 97 w 388"/>
              <a:gd name="T7" fmla="*/ 168 h 336"/>
              <a:gd name="T8" fmla="*/ 194 w 388"/>
              <a:gd name="T9" fmla="*/ 0 h 336"/>
              <a:gd name="T10" fmla="*/ 291 w 388"/>
              <a:gd name="T11" fmla="*/ 168 h 336"/>
              <a:gd name="T12" fmla="*/ 388 w 388"/>
              <a:gd name="T13" fmla="*/ 336 h 336"/>
            </a:gdLst>
            <a:ahLst/>
            <a:cxnLst>
              <a:cxn ang="0">
                <a:pos x="T0" y="T1"/>
              </a:cxn>
              <a:cxn ang="0">
                <a:pos x="T2" y="T3"/>
              </a:cxn>
              <a:cxn ang="0">
                <a:pos x="T4" y="T5"/>
              </a:cxn>
              <a:cxn ang="0">
                <a:pos x="T6" y="T7"/>
              </a:cxn>
              <a:cxn ang="0">
                <a:pos x="T8" y="T9"/>
              </a:cxn>
              <a:cxn ang="0">
                <a:pos x="T10" y="T11"/>
              </a:cxn>
              <a:cxn ang="0">
                <a:pos x="T12" y="T13"/>
              </a:cxn>
            </a:cxnLst>
            <a:rect l="0" t="0" r="r" b="b"/>
            <a:pathLst>
              <a:path w="388" h="336">
                <a:moveTo>
                  <a:pt x="388" y="336"/>
                </a:moveTo>
                <a:lnTo>
                  <a:pt x="194" y="336"/>
                </a:lnTo>
                <a:lnTo>
                  <a:pt x="0" y="336"/>
                </a:lnTo>
                <a:lnTo>
                  <a:pt x="97" y="168"/>
                </a:lnTo>
                <a:lnTo>
                  <a:pt x="194" y="0"/>
                </a:lnTo>
                <a:lnTo>
                  <a:pt x="291" y="168"/>
                </a:lnTo>
                <a:lnTo>
                  <a:pt x="388" y="336"/>
                </a:lnTo>
                <a:close/>
              </a:path>
            </a:pathLst>
          </a:custGeom>
          <a:solidFill>
            <a:srgbClr val="53585F"/>
          </a:solidFill>
          <a:ln>
            <a:noFill/>
          </a:ln>
        </p:spPr>
        <p:txBody>
          <a:bodyPr vert="horz" wrap="square" lIns="67189" tIns="33594" rIns="67189" bIns="33594" numCol="1" anchor="t" anchorCtr="0" compatLnSpc="1"/>
          <a:lstStyle/>
          <a:p>
            <a:pPr defTabSz="671830">
              <a:defRPr/>
            </a:pPr>
            <a:endParaRPr lang="zh-CN" altLang="en-US" sz="1325" kern="0">
              <a:solidFill>
                <a:srgbClr val="FFFFFF"/>
              </a:solidFill>
              <a:latin typeface="微软雅黑" panose="020B0503020204020204" pitchFamily="34" charset="-122"/>
              <a:ea typeface="微软雅黑" panose="020B0503020204020204" pitchFamily="34" charset="-122"/>
            </a:endParaRPr>
          </a:p>
        </p:txBody>
      </p:sp>
      <p:sp>
        <p:nvSpPr>
          <p:cNvPr id="8" name="Freeform 20"/>
          <p:cNvSpPr/>
          <p:nvPr/>
        </p:nvSpPr>
        <p:spPr bwMode="auto">
          <a:xfrm>
            <a:off x="3362625" y="2168218"/>
            <a:ext cx="219296" cy="253124"/>
          </a:xfrm>
          <a:custGeom>
            <a:avLst/>
            <a:gdLst>
              <a:gd name="T0" fmla="*/ 336 w 336"/>
              <a:gd name="T1" fmla="*/ 194 h 388"/>
              <a:gd name="T2" fmla="*/ 168 w 336"/>
              <a:gd name="T3" fmla="*/ 291 h 388"/>
              <a:gd name="T4" fmla="*/ 0 w 336"/>
              <a:gd name="T5" fmla="*/ 388 h 388"/>
              <a:gd name="T6" fmla="*/ 0 w 336"/>
              <a:gd name="T7" fmla="*/ 194 h 388"/>
              <a:gd name="T8" fmla="*/ 0 w 336"/>
              <a:gd name="T9" fmla="*/ 0 h 388"/>
              <a:gd name="T10" fmla="*/ 168 w 336"/>
              <a:gd name="T11" fmla="*/ 97 h 388"/>
              <a:gd name="T12" fmla="*/ 336 w 336"/>
              <a:gd name="T13" fmla="*/ 194 h 388"/>
            </a:gdLst>
            <a:ahLst/>
            <a:cxnLst>
              <a:cxn ang="0">
                <a:pos x="T0" y="T1"/>
              </a:cxn>
              <a:cxn ang="0">
                <a:pos x="T2" y="T3"/>
              </a:cxn>
              <a:cxn ang="0">
                <a:pos x="T4" y="T5"/>
              </a:cxn>
              <a:cxn ang="0">
                <a:pos x="T6" y="T7"/>
              </a:cxn>
              <a:cxn ang="0">
                <a:pos x="T8" y="T9"/>
              </a:cxn>
              <a:cxn ang="0">
                <a:pos x="T10" y="T11"/>
              </a:cxn>
              <a:cxn ang="0">
                <a:pos x="T12" y="T13"/>
              </a:cxn>
            </a:cxnLst>
            <a:rect l="0" t="0" r="r" b="b"/>
            <a:pathLst>
              <a:path w="336" h="388">
                <a:moveTo>
                  <a:pt x="336" y="194"/>
                </a:moveTo>
                <a:lnTo>
                  <a:pt x="168" y="291"/>
                </a:lnTo>
                <a:lnTo>
                  <a:pt x="0" y="388"/>
                </a:lnTo>
                <a:lnTo>
                  <a:pt x="0" y="194"/>
                </a:lnTo>
                <a:lnTo>
                  <a:pt x="0" y="0"/>
                </a:lnTo>
                <a:lnTo>
                  <a:pt x="168" y="97"/>
                </a:lnTo>
                <a:lnTo>
                  <a:pt x="336" y="194"/>
                </a:lnTo>
                <a:close/>
              </a:path>
            </a:pathLst>
          </a:custGeom>
          <a:solidFill>
            <a:srgbClr val="53585F"/>
          </a:solidFill>
          <a:ln>
            <a:noFill/>
          </a:ln>
        </p:spPr>
        <p:txBody>
          <a:bodyPr vert="horz" wrap="square" lIns="67189" tIns="33594" rIns="67189" bIns="33594" numCol="1" anchor="t" anchorCtr="0" compatLnSpc="1"/>
          <a:lstStyle/>
          <a:p>
            <a:pPr defTabSz="671830">
              <a:defRPr/>
            </a:pPr>
            <a:endParaRPr lang="zh-CN" altLang="en-US" sz="1325" kern="0">
              <a:solidFill>
                <a:srgbClr val="FFFFFF"/>
              </a:solidFill>
              <a:latin typeface="微软雅黑" panose="020B0503020204020204" pitchFamily="34" charset="-122"/>
              <a:ea typeface="微软雅黑" panose="020B0503020204020204" pitchFamily="34" charset="-122"/>
            </a:endParaRPr>
          </a:p>
        </p:txBody>
      </p:sp>
      <p:sp>
        <p:nvSpPr>
          <p:cNvPr id="10" name="Oval 6"/>
          <p:cNvSpPr>
            <a:spLocks noChangeArrowheads="1"/>
          </p:cNvSpPr>
          <p:nvPr/>
        </p:nvSpPr>
        <p:spPr bwMode="auto">
          <a:xfrm>
            <a:off x="1704975" y="1547495"/>
            <a:ext cx="1513205" cy="1513840"/>
          </a:xfrm>
          <a:prstGeom prst="ellipse">
            <a:avLst/>
          </a:prstGeom>
          <a:solidFill>
            <a:srgbClr val="836049"/>
          </a:solidFill>
          <a:ln w="10" cap="flat">
            <a:noFill/>
            <a:prstDash val="solid"/>
            <a:miter lim="800000"/>
          </a:ln>
          <a:extLst>
            <a:ext uri="{91240B29-F687-4F45-9708-019B960494DF}">
              <a14:hiddenLine xmlns:a14="http://schemas.microsoft.com/office/drawing/2010/main" w="9525">
                <a:solidFill>
                  <a:srgbClr val="000000"/>
                </a:solidFill>
                <a:round/>
              </a14:hiddenLine>
            </a:ext>
          </a:extLst>
        </p:spPr>
        <p:txBody>
          <a:bodyPr vert="horz" wrap="square" lIns="67189" tIns="33594" rIns="67189" bIns="33594" numCol="1" anchor="t" anchorCtr="0" compatLnSpc="1"/>
          <a:lstStyle/>
          <a:p>
            <a:pPr defTabSz="671830">
              <a:defRPr/>
            </a:pPr>
            <a:endParaRPr lang="zh-CN" altLang="en-US" sz="1325" kern="0">
              <a:solidFill>
                <a:srgbClr val="FFFFFF"/>
              </a:solidFill>
              <a:latin typeface="微软雅黑" panose="020B0503020204020204" pitchFamily="34" charset="-122"/>
              <a:ea typeface="微软雅黑" panose="020B0503020204020204" pitchFamily="34" charset="-122"/>
            </a:endParaRPr>
          </a:p>
        </p:txBody>
      </p:sp>
      <p:sp>
        <p:nvSpPr>
          <p:cNvPr id="11" name="TextBox 52"/>
          <p:cNvSpPr txBox="1"/>
          <p:nvPr/>
        </p:nvSpPr>
        <p:spPr>
          <a:xfrm>
            <a:off x="1905000" y="2127250"/>
            <a:ext cx="1096645" cy="318770"/>
          </a:xfrm>
          <a:prstGeom prst="rect">
            <a:avLst/>
          </a:prstGeom>
          <a:solidFill>
            <a:srgbClr val="836049"/>
          </a:solidFill>
        </p:spPr>
        <p:txBody>
          <a:bodyPr wrap="square" rtlCol="0">
            <a:spAutoFit/>
          </a:bodyPr>
          <a:lstStyle/>
          <a:p>
            <a:pPr algn="ctr" defTabSz="671830">
              <a:defRPr/>
            </a:pPr>
            <a:r>
              <a:rPr lang="zh-CN" altLang="en-US" sz="1470" kern="0" dirty="0">
                <a:solidFill>
                  <a:srgbClr val="FFFFFF"/>
                </a:solidFill>
                <a:latin typeface="微软雅黑" panose="020B0503020204020204" pitchFamily="34" charset="-122"/>
                <a:ea typeface="微软雅黑" panose="020B0503020204020204" pitchFamily="34" charset="-122"/>
              </a:rPr>
              <a:t>核心系统</a:t>
            </a:r>
            <a:endParaRPr lang="zh-CN" altLang="en-US" sz="1470" kern="0" dirty="0">
              <a:solidFill>
                <a:srgbClr val="FFFFFF"/>
              </a:solidFill>
              <a:latin typeface="微软雅黑" panose="020B0503020204020204" pitchFamily="34" charset="-122"/>
              <a:ea typeface="微软雅黑" panose="020B0503020204020204" pitchFamily="34" charset="-122"/>
            </a:endParaRPr>
          </a:p>
        </p:txBody>
      </p:sp>
      <p:sp>
        <p:nvSpPr>
          <p:cNvPr id="13" name="Freeform 7"/>
          <p:cNvSpPr/>
          <p:nvPr/>
        </p:nvSpPr>
        <p:spPr bwMode="auto">
          <a:xfrm>
            <a:off x="3622675" y="1979295"/>
            <a:ext cx="720725" cy="719455"/>
          </a:xfrm>
          <a:custGeom>
            <a:avLst/>
            <a:gdLst>
              <a:gd name="T0" fmla="*/ 429 w 1106"/>
              <a:gd name="T1" fmla="*/ 68 h 1105"/>
              <a:gd name="T2" fmla="*/ 1038 w 1106"/>
              <a:gd name="T3" fmla="*/ 429 h 1105"/>
              <a:gd name="T4" fmla="*/ 677 w 1106"/>
              <a:gd name="T5" fmla="*/ 1037 h 1105"/>
              <a:gd name="T6" fmla="*/ 69 w 1106"/>
              <a:gd name="T7" fmla="*/ 677 h 1105"/>
              <a:gd name="T8" fmla="*/ 429 w 1106"/>
              <a:gd name="T9" fmla="*/ 68 h 1105"/>
            </a:gdLst>
            <a:ahLst/>
            <a:cxnLst>
              <a:cxn ang="0">
                <a:pos x="T0" y="T1"/>
              </a:cxn>
              <a:cxn ang="0">
                <a:pos x="T2" y="T3"/>
              </a:cxn>
              <a:cxn ang="0">
                <a:pos x="T4" y="T5"/>
              </a:cxn>
              <a:cxn ang="0">
                <a:pos x="T6" y="T7"/>
              </a:cxn>
              <a:cxn ang="0">
                <a:pos x="T8" y="T9"/>
              </a:cxn>
            </a:cxnLst>
            <a:rect l="0" t="0" r="r" b="b"/>
            <a:pathLst>
              <a:path w="1106" h="1105">
                <a:moveTo>
                  <a:pt x="429" y="68"/>
                </a:moveTo>
                <a:cubicBezTo>
                  <a:pt x="697" y="0"/>
                  <a:pt x="969" y="161"/>
                  <a:pt x="1038" y="429"/>
                </a:cubicBezTo>
                <a:cubicBezTo>
                  <a:pt x="1106" y="696"/>
                  <a:pt x="945" y="968"/>
                  <a:pt x="677" y="1037"/>
                </a:cubicBezTo>
                <a:cubicBezTo>
                  <a:pt x="410" y="1105"/>
                  <a:pt x="137" y="944"/>
                  <a:pt x="69" y="677"/>
                </a:cubicBezTo>
                <a:cubicBezTo>
                  <a:pt x="0" y="409"/>
                  <a:pt x="162" y="137"/>
                  <a:pt x="429" y="68"/>
                </a:cubicBezTo>
                <a:close/>
              </a:path>
            </a:pathLst>
          </a:custGeom>
          <a:solidFill>
            <a:srgbClr val="959AA2"/>
          </a:solidFill>
          <a:ln>
            <a:noFill/>
          </a:ln>
        </p:spPr>
        <p:txBody>
          <a:bodyPr vert="horz" wrap="square" lIns="67189" tIns="33594" rIns="67189" bIns="33594" numCol="1" anchor="t" anchorCtr="0" compatLnSpc="1"/>
          <a:lstStyle/>
          <a:p>
            <a:pPr defTabSz="671830">
              <a:defRPr/>
            </a:pPr>
            <a:endParaRPr lang="zh-CN" altLang="en-US" sz="1325" kern="0" dirty="0">
              <a:solidFill>
                <a:srgbClr val="FFFFFF"/>
              </a:solidFill>
              <a:latin typeface="微软雅黑" panose="020B0503020204020204" pitchFamily="34" charset="-122"/>
              <a:ea typeface="微软雅黑" panose="020B0503020204020204" pitchFamily="34" charset="-122"/>
            </a:endParaRPr>
          </a:p>
        </p:txBody>
      </p:sp>
      <p:sp>
        <p:nvSpPr>
          <p:cNvPr id="14" name="TextBox 55"/>
          <p:cNvSpPr txBox="1"/>
          <p:nvPr/>
        </p:nvSpPr>
        <p:spPr>
          <a:xfrm>
            <a:off x="3681095" y="2087245"/>
            <a:ext cx="568325" cy="499745"/>
          </a:xfrm>
          <a:prstGeom prst="rect">
            <a:avLst/>
          </a:prstGeom>
          <a:noFill/>
        </p:spPr>
        <p:txBody>
          <a:bodyPr wrap="square" rtlCol="0">
            <a:spAutoFit/>
          </a:bodyPr>
          <a:lstStyle/>
          <a:p>
            <a:pPr algn="ctr" defTabSz="671830">
              <a:defRPr/>
            </a:pPr>
            <a:r>
              <a:rPr lang="zh-CN" altLang="en-US" sz="1325" kern="0" dirty="0">
                <a:solidFill>
                  <a:srgbClr val="FFFFFF"/>
                </a:solidFill>
                <a:latin typeface="微软雅黑" panose="020B0503020204020204" pitchFamily="34" charset="-122"/>
                <a:ea typeface="微软雅黑" panose="020B0503020204020204" pitchFamily="34" charset="-122"/>
              </a:rPr>
              <a:t>子系统七</a:t>
            </a:r>
            <a:endParaRPr lang="zh-CN" altLang="en-US" sz="1325" kern="0" dirty="0">
              <a:solidFill>
                <a:srgbClr val="FFFFFF"/>
              </a:solidFill>
              <a:latin typeface="微软雅黑" panose="020B0503020204020204" pitchFamily="34" charset="-122"/>
              <a:ea typeface="微软雅黑" panose="020B0503020204020204" pitchFamily="34" charset="-122"/>
            </a:endParaRPr>
          </a:p>
        </p:txBody>
      </p:sp>
      <p:sp>
        <p:nvSpPr>
          <p:cNvPr id="16" name="Freeform 8"/>
          <p:cNvSpPr/>
          <p:nvPr/>
        </p:nvSpPr>
        <p:spPr bwMode="auto">
          <a:xfrm>
            <a:off x="3414395" y="2753360"/>
            <a:ext cx="725805" cy="725805"/>
          </a:xfrm>
          <a:custGeom>
            <a:avLst/>
            <a:gdLst>
              <a:gd name="T0" fmla="*/ 691 w 1112"/>
              <a:gd name="T1" fmla="*/ 75 h 1112"/>
              <a:gd name="T2" fmla="*/ 1037 w 1112"/>
              <a:gd name="T3" fmla="*/ 691 h 1112"/>
              <a:gd name="T4" fmla="*/ 421 w 1112"/>
              <a:gd name="T5" fmla="*/ 1038 h 1112"/>
              <a:gd name="T6" fmla="*/ 74 w 1112"/>
              <a:gd name="T7" fmla="*/ 421 h 1112"/>
              <a:gd name="T8" fmla="*/ 691 w 1112"/>
              <a:gd name="T9" fmla="*/ 75 h 1112"/>
            </a:gdLst>
            <a:ahLst/>
            <a:cxnLst>
              <a:cxn ang="0">
                <a:pos x="T0" y="T1"/>
              </a:cxn>
              <a:cxn ang="0">
                <a:pos x="T2" y="T3"/>
              </a:cxn>
              <a:cxn ang="0">
                <a:pos x="T4" y="T5"/>
              </a:cxn>
              <a:cxn ang="0">
                <a:pos x="T6" y="T7"/>
              </a:cxn>
              <a:cxn ang="0">
                <a:pos x="T8" y="T9"/>
              </a:cxn>
            </a:cxnLst>
            <a:rect l="0" t="0" r="r" b="b"/>
            <a:pathLst>
              <a:path w="1112" h="1112">
                <a:moveTo>
                  <a:pt x="691" y="75"/>
                </a:moveTo>
                <a:cubicBezTo>
                  <a:pt x="956" y="149"/>
                  <a:pt x="1112" y="425"/>
                  <a:pt x="1037" y="691"/>
                </a:cubicBezTo>
                <a:cubicBezTo>
                  <a:pt x="963" y="957"/>
                  <a:pt x="687" y="1112"/>
                  <a:pt x="421" y="1038"/>
                </a:cubicBezTo>
                <a:cubicBezTo>
                  <a:pt x="155" y="963"/>
                  <a:pt x="0" y="687"/>
                  <a:pt x="74" y="421"/>
                </a:cubicBezTo>
                <a:cubicBezTo>
                  <a:pt x="149" y="156"/>
                  <a:pt x="425" y="0"/>
                  <a:pt x="691" y="75"/>
                </a:cubicBezTo>
                <a:close/>
              </a:path>
            </a:pathLst>
          </a:custGeom>
          <a:solidFill>
            <a:srgbClr val="959AA2"/>
          </a:solidFill>
          <a:ln>
            <a:noFill/>
          </a:ln>
        </p:spPr>
        <p:txBody>
          <a:bodyPr vert="horz" wrap="square" lIns="67189" tIns="33594" rIns="67189" bIns="33594" numCol="1" anchor="t" anchorCtr="0" compatLnSpc="1"/>
          <a:lstStyle/>
          <a:p>
            <a:pPr defTabSz="671830">
              <a:defRPr/>
            </a:pPr>
            <a:endParaRPr lang="zh-CN" altLang="en-US" sz="1325" kern="0" dirty="0">
              <a:solidFill>
                <a:srgbClr val="FFFFFF"/>
              </a:solidFill>
              <a:latin typeface="微软雅黑" panose="020B0503020204020204" pitchFamily="34" charset="-122"/>
              <a:ea typeface="微软雅黑" panose="020B0503020204020204" pitchFamily="34" charset="-122"/>
            </a:endParaRPr>
          </a:p>
        </p:txBody>
      </p:sp>
      <p:sp>
        <p:nvSpPr>
          <p:cNvPr id="17" name="TextBox 58"/>
          <p:cNvSpPr txBox="1"/>
          <p:nvPr/>
        </p:nvSpPr>
        <p:spPr>
          <a:xfrm>
            <a:off x="3434080" y="2880995"/>
            <a:ext cx="692150" cy="499745"/>
          </a:xfrm>
          <a:prstGeom prst="rect">
            <a:avLst/>
          </a:prstGeom>
          <a:noFill/>
        </p:spPr>
        <p:txBody>
          <a:bodyPr wrap="square" rtlCol="0">
            <a:spAutoFit/>
          </a:bodyPr>
          <a:lstStyle/>
          <a:p>
            <a:pPr algn="ctr" defTabSz="671830">
              <a:defRPr/>
            </a:pPr>
            <a:r>
              <a:rPr lang="zh-CN" altLang="en-US" sz="1325" kern="0" dirty="0">
                <a:solidFill>
                  <a:srgbClr val="FFFFFF"/>
                </a:solidFill>
                <a:latin typeface="微软雅黑" panose="020B0503020204020204" pitchFamily="34" charset="-122"/>
                <a:ea typeface="微软雅黑" panose="020B0503020204020204" pitchFamily="34" charset="-122"/>
              </a:rPr>
              <a:t>子系统六</a:t>
            </a:r>
            <a:endParaRPr lang="zh-CN" altLang="en-US" sz="1325" kern="0" dirty="0">
              <a:solidFill>
                <a:srgbClr val="FFFFFF"/>
              </a:solidFill>
              <a:latin typeface="微软雅黑" panose="020B0503020204020204" pitchFamily="34" charset="-122"/>
              <a:ea typeface="微软雅黑" panose="020B0503020204020204" pitchFamily="34" charset="-122"/>
            </a:endParaRPr>
          </a:p>
        </p:txBody>
      </p:sp>
      <p:sp>
        <p:nvSpPr>
          <p:cNvPr id="19" name="Freeform 9"/>
          <p:cNvSpPr/>
          <p:nvPr/>
        </p:nvSpPr>
        <p:spPr bwMode="auto">
          <a:xfrm>
            <a:off x="2847975" y="3289300"/>
            <a:ext cx="717550" cy="718820"/>
          </a:xfrm>
          <a:custGeom>
            <a:avLst/>
            <a:gdLst>
              <a:gd name="T0" fmla="*/ 908 w 1101"/>
              <a:gd name="T1" fmla="*/ 201 h 1101"/>
              <a:gd name="T2" fmla="*/ 900 w 1101"/>
              <a:gd name="T3" fmla="*/ 908 h 1101"/>
              <a:gd name="T4" fmla="*/ 193 w 1101"/>
              <a:gd name="T5" fmla="*/ 900 h 1101"/>
              <a:gd name="T6" fmla="*/ 201 w 1101"/>
              <a:gd name="T7" fmla="*/ 193 h 1101"/>
              <a:gd name="T8" fmla="*/ 908 w 1101"/>
              <a:gd name="T9" fmla="*/ 201 h 1101"/>
            </a:gdLst>
            <a:ahLst/>
            <a:cxnLst>
              <a:cxn ang="0">
                <a:pos x="T0" y="T1"/>
              </a:cxn>
              <a:cxn ang="0">
                <a:pos x="T2" y="T3"/>
              </a:cxn>
              <a:cxn ang="0">
                <a:pos x="T4" y="T5"/>
              </a:cxn>
              <a:cxn ang="0">
                <a:pos x="T6" y="T7"/>
              </a:cxn>
              <a:cxn ang="0">
                <a:pos x="T8" y="T9"/>
              </a:cxn>
            </a:cxnLst>
            <a:rect l="0" t="0" r="r" b="b"/>
            <a:pathLst>
              <a:path w="1101" h="1101">
                <a:moveTo>
                  <a:pt x="908" y="201"/>
                </a:moveTo>
                <a:cubicBezTo>
                  <a:pt x="1101" y="398"/>
                  <a:pt x="1097" y="715"/>
                  <a:pt x="900" y="908"/>
                </a:cubicBezTo>
                <a:cubicBezTo>
                  <a:pt x="703" y="1101"/>
                  <a:pt x="386" y="1098"/>
                  <a:pt x="193" y="900"/>
                </a:cubicBezTo>
                <a:cubicBezTo>
                  <a:pt x="0" y="703"/>
                  <a:pt x="3" y="386"/>
                  <a:pt x="201" y="193"/>
                </a:cubicBezTo>
                <a:cubicBezTo>
                  <a:pt x="398" y="0"/>
                  <a:pt x="715" y="4"/>
                  <a:pt x="908" y="201"/>
                </a:cubicBezTo>
                <a:close/>
              </a:path>
            </a:pathLst>
          </a:custGeom>
          <a:solidFill>
            <a:srgbClr val="959AA2"/>
          </a:solidFill>
          <a:ln>
            <a:noFill/>
          </a:ln>
        </p:spPr>
        <p:txBody>
          <a:bodyPr vert="horz" wrap="square" lIns="67189" tIns="33594" rIns="67189" bIns="33594" numCol="1" anchor="t" anchorCtr="0" compatLnSpc="1"/>
          <a:lstStyle/>
          <a:p>
            <a:pPr defTabSz="671830">
              <a:defRPr/>
            </a:pPr>
            <a:endParaRPr lang="zh-CN" altLang="en-US" sz="1325" kern="0" dirty="0">
              <a:solidFill>
                <a:srgbClr val="FFFFFF"/>
              </a:solidFill>
              <a:latin typeface="微软雅黑" panose="020B0503020204020204" pitchFamily="34" charset="-122"/>
              <a:ea typeface="微软雅黑" panose="020B0503020204020204" pitchFamily="34" charset="-122"/>
            </a:endParaRPr>
          </a:p>
        </p:txBody>
      </p:sp>
      <p:sp>
        <p:nvSpPr>
          <p:cNvPr id="20" name="TextBox 61"/>
          <p:cNvSpPr txBox="1"/>
          <p:nvPr/>
        </p:nvSpPr>
        <p:spPr>
          <a:xfrm>
            <a:off x="2883535" y="3429000"/>
            <a:ext cx="669290" cy="499745"/>
          </a:xfrm>
          <a:prstGeom prst="rect">
            <a:avLst/>
          </a:prstGeom>
          <a:noFill/>
        </p:spPr>
        <p:txBody>
          <a:bodyPr wrap="square" rtlCol="0">
            <a:spAutoFit/>
          </a:bodyPr>
          <a:lstStyle/>
          <a:p>
            <a:pPr algn="ctr" defTabSz="671830">
              <a:defRPr/>
            </a:pPr>
            <a:r>
              <a:rPr lang="zh-CN" altLang="en-US" sz="1325" kern="0" dirty="0">
                <a:solidFill>
                  <a:srgbClr val="FFFFFF"/>
                </a:solidFill>
                <a:latin typeface="微软雅黑" panose="020B0503020204020204" pitchFamily="34" charset="-122"/>
                <a:ea typeface="微软雅黑" panose="020B0503020204020204" pitchFamily="34" charset="-122"/>
              </a:rPr>
              <a:t>子系统五</a:t>
            </a:r>
            <a:endParaRPr lang="zh-CN" altLang="en-US" sz="1325" kern="0" dirty="0">
              <a:solidFill>
                <a:srgbClr val="FFFFFF"/>
              </a:solidFill>
              <a:latin typeface="微软雅黑" panose="020B0503020204020204" pitchFamily="34" charset="-122"/>
              <a:ea typeface="微软雅黑" panose="020B0503020204020204" pitchFamily="34" charset="-122"/>
            </a:endParaRPr>
          </a:p>
        </p:txBody>
      </p:sp>
      <p:sp>
        <p:nvSpPr>
          <p:cNvPr id="22" name="Freeform 10"/>
          <p:cNvSpPr/>
          <p:nvPr/>
        </p:nvSpPr>
        <p:spPr bwMode="auto">
          <a:xfrm>
            <a:off x="2082800" y="3482975"/>
            <a:ext cx="720725" cy="720725"/>
          </a:xfrm>
          <a:custGeom>
            <a:avLst/>
            <a:gdLst>
              <a:gd name="T0" fmla="*/ 1037 w 1105"/>
              <a:gd name="T1" fmla="*/ 429 h 1106"/>
              <a:gd name="T2" fmla="*/ 676 w 1105"/>
              <a:gd name="T3" fmla="*/ 1037 h 1106"/>
              <a:gd name="T4" fmla="*/ 68 w 1105"/>
              <a:gd name="T5" fmla="*/ 677 h 1106"/>
              <a:gd name="T6" fmla="*/ 428 w 1105"/>
              <a:gd name="T7" fmla="*/ 68 h 1106"/>
              <a:gd name="T8" fmla="*/ 1037 w 1105"/>
              <a:gd name="T9" fmla="*/ 429 h 1106"/>
            </a:gdLst>
            <a:ahLst/>
            <a:cxnLst>
              <a:cxn ang="0">
                <a:pos x="T0" y="T1"/>
              </a:cxn>
              <a:cxn ang="0">
                <a:pos x="T2" y="T3"/>
              </a:cxn>
              <a:cxn ang="0">
                <a:pos x="T4" y="T5"/>
              </a:cxn>
              <a:cxn ang="0">
                <a:pos x="T6" y="T7"/>
              </a:cxn>
              <a:cxn ang="0">
                <a:pos x="T8" y="T9"/>
              </a:cxn>
            </a:cxnLst>
            <a:rect l="0" t="0" r="r" b="b"/>
            <a:pathLst>
              <a:path w="1105" h="1106">
                <a:moveTo>
                  <a:pt x="1037" y="429"/>
                </a:moveTo>
                <a:cubicBezTo>
                  <a:pt x="1105" y="696"/>
                  <a:pt x="944" y="969"/>
                  <a:pt x="676" y="1037"/>
                </a:cubicBezTo>
                <a:cubicBezTo>
                  <a:pt x="409" y="1106"/>
                  <a:pt x="137" y="944"/>
                  <a:pt x="68" y="677"/>
                </a:cubicBezTo>
                <a:cubicBezTo>
                  <a:pt x="0" y="409"/>
                  <a:pt x="161" y="137"/>
                  <a:pt x="428" y="68"/>
                </a:cubicBezTo>
                <a:cubicBezTo>
                  <a:pt x="696" y="0"/>
                  <a:pt x="968" y="161"/>
                  <a:pt x="1037" y="429"/>
                </a:cubicBezTo>
                <a:close/>
              </a:path>
            </a:pathLst>
          </a:custGeom>
          <a:solidFill>
            <a:srgbClr val="959AA2"/>
          </a:solidFill>
          <a:ln>
            <a:noFill/>
          </a:ln>
        </p:spPr>
        <p:txBody>
          <a:bodyPr vert="horz" wrap="square" lIns="67189" tIns="33594" rIns="67189" bIns="33594" numCol="1" anchor="t" anchorCtr="0" compatLnSpc="1"/>
          <a:lstStyle/>
          <a:p>
            <a:pPr defTabSz="671830">
              <a:defRPr/>
            </a:pPr>
            <a:endParaRPr lang="zh-CN" altLang="en-US" sz="1325" kern="0" dirty="0">
              <a:solidFill>
                <a:srgbClr val="FFFFFF"/>
              </a:solidFill>
              <a:latin typeface="微软雅黑" panose="020B0503020204020204" pitchFamily="34" charset="-122"/>
              <a:ea typeface="微软雅黑" panose="020B0503020204020204" pitchFamily="34" charset="-122"/>
            </a:endParaRPr>
          </a:p>
        </p:txBody>
      </p:sp>
      <p:sp>
        <p:nvSpPr>
          <p:cNvPr id="23" name="TextBox 64"/>
          <p:cNvSpPr txBox="1"/>
          <p:nvPr/>
        </p:nvSpPr>
        <p:spPr>
          <a:xfrm>
            <a:off x="2108200" y="3604260"/>
            <a:ext cx="651510" cy="499745"/>
          </a:xfrm>
          <a:prstGeom prst="rect">
            <a:avLst/>
          </a:prstGeom>
          <a:noFill/>
        </p:spPr>
        <p:txBody>
          <a:bodyPr wrap="square" rtlCol="0">
            <a:spAutoFit/>
          </a:bodyPr>
          <a:lstStyle/>
          <a:p>
            <a:pPr algn="ctr" defTabSz="671830">
              <a:defRPr/>
            </a:pPr>
            <a:r>
              <a:rPr lang="zh-CN" altLang="en-US" sz="1325" kern="0" dirty="0">
                <a:solidFill>
                  <a:srgbClr val="FFFFFF"/>
                </a:solidFill>
                <a:latin typeface="微软雅黑" panose="020B0503020204020204" pitchFamily="34" charset="-122"/>
                <a:ea typeface="微软雅黑" panose="020B0503020204020204" pitchFamily="34" charset="-122"/>
              </a:rPr>
              <a:t>子系统四</a:t>
            </a:r>
            <a:endParaRPr lang="zh-CN" altLang="en-US" sz="1325" kern="0" dirty="0">
              <a:solidFill>
                <a:srgbClr val="FFFFFF"/>
              </a:solidFill>
              <a:latin typeface="微软雅黑" panose="020B0503020204020204" pitchFamily="34" charset="-122"/>
              <a:ea typeface="微软雅黑" panose="020B0503020204020204" pitchFamily="34" charset="-122"/>
            </a:endParaRPr>
          </a:p>
        </p:txBody>
      </p:sp>
      <p:sp>
        <p:nvSpPr>
          <p:cNvPr id="25" name="Freeform 11"/>
          <p:cNvSpPr/>
          <p:nvPr/>
        </p:nvSpPr>
        <p:spPr bwMode="auto">
          <a:xfrm>
            <a:off x="1322705" y="3268345"/>
            <a:ext cx="725805" cy="724535"/>
          </a:xfrm>
          <a:custGeom>
            <a:avLst/>
            <a:gdLst>
              <a:gd name="T0" fmla="*/ 1037 w 1112"/>
              <a:gd name="T1" fmla="*/ 691 h 1112"/>
              <a:gd name="T2" fmla="*/ 421 w 1112"/>
              <a:gd name="T3" fmla="*/ 1038 h 1112"/>
              <a:gd name="T4" fmla="*/ 74 w 1112"/>
              <a:gd name="T5" fmla="*/ 422 h 1112"/>
              <a:gd name="T6" fmla="*/ 691 w 1112"/>
              <a:gd name="T7" fmla="*/ 75 h 1112"/>
              <a:gd name="T8" fmla="*/ 1037 w 1112"/>
              <a:gd name="T9" fmla="*/ 691 h 1112"/>
            </a:gdLst>
            <a:ahLst/>
            <a:cxnLst>
              <a:cxn ang="0">
                <a:pos x="T0" y="T1"/>
              </a:cxn>
              <a:cxn ang="0">
                <a:pos x="T2" y="T3"/>
              </a:cxn>
              <a:cxn ang="0">
                <a:pos x="T4" y="T5"/>
              </a:cxn>
              <a:cxn ang="0">
                <a:pos x="T6" y="T7"/>
              </a:cxn>
              <a:cxn ang="0">
                <a:pos x="T8" y="T9"/>
              </a:cxn>
            </a:cxnLst>
            <a:rect l="0" t="0" r="r" b="b"/>
            <a:pathLst>
              <a:path w="1112" h="1112">
                <a:moveTo>
                  <a:pt x="1037" y="691"/>
                </a:moveTo>
                <a:cubicBezTo>
                  <a:pt x="963" y="957"/>
                  <a:pt x="687" y="1112"/>
                  <a:pt x="421" y="1038"/>
                </a:cubicBezTo>
                <a:cubicBezTo>
                  <a:pt x="155" y="964"/>
                  <a:pt x="0" y="688"/>
                  <a:pt x="74" y="422"/>
                </a:cubicBezTo>
                <a:cubicBezTo>
                  <a:pt x="149" y="156"/>
                  <a:pt x="425" y="0"/>
                  <a:pt x="691" y="75"/>
                </a:cubicBezTo>
                <a:cubicBezTo>
                  <a:pt x="956" y="149"/>
                  <a:pt x="1112" y="425"/>
                  <a:pt x="1037" y="691"/>
                </a:cubicBezTo>
                <a:close/>
              </a:path>
            </a:pathLst>
          </a:custGeom>
          <a:solidFill>
            <a:srgbClr val="959AA2"/>
          </a:solidFill>
          <a:ln>
            <a:noFill/>
          </a:ln>
        </p:spPr>
        <p:txBody>
          <a:bodyPr vert="horz" wrap="square" lIns="67189" tIns="33594" rIns="67189" bIns="33594" numCol="1" anchor="t" anchorCtr="0" compatLnSpc="1"/>
          <a:lstStyle/>
          <a:p>
            <a:pPr defTabSz="671830">
              <a:defRPr/>
            </a:pPr>
            <a:endParaRPr lang="zh-CN" altLang="en-US" sz="1325" kern="0">
              <a:solidFill>
                <a:srgbClr val="FFFFFF"/>
              </a:solidFill>
              <a:latin typeface="微软雅黑" panose="020B0503020204020204" pitchFamily="34" charset="-122"/>
              <a:ea typeface="微软雅黑" panose="020B0503020204020204" pitchFamily="34" charset="-122"/>
            </a:endParaRPr>
          </a:p>
        </p:txBody>
      </p:sp>
      <p:sp>
        <p:nvSpPr>
          <p:cNvPr id="26" name="TextBox 67"/>
          <p:cNvSpPr txBox="1"/>
          <p:nvPr/>
        </p:nvSpPr>
        <p:spPr>
          <a:xfrm>
            <a:off x="1412875" y="3405505"/>
            <a:ext cx="544830" cy="499745"/>
          </a:xfrm>
          <a:prstGeom prst="rect">
            <a:avLst/>
          </a:prstGeom>
          <a:noFill/>
        </p:spPr>
        <p:txBody>
          <a:bodyPr wrap="square" rtlCol="0">
            <a:spAutoFit/>
          </a:bodyPr>
          <a:lstStyle/>
          <a:p>
            <a:pPr algn="ctr" defTabSz="671830">
              <a:defRPr/>
            </a:pPr>
            <a:r>
              <a:rPr lang="zh-CN" altLang="en-US" sz="1325" kern="0" dirty="0">
                <a:solidFill>
                  <a:srgbClr val="FFFFFF"/>
                </a:solidFill>
                <a:latin typeface="微软雅黑" panose="020B0503020204020204" pitchFamily="34" charset="-122"/>
                <a:ea typeface="微软雅黑" panose="020B0503020204020204" pitchFamily="34" charset="-122"/>
              </a:rPr>
              <a:t>子系统三</a:t>
            </a:r>
            <a:endParaRPr lang="zh-CN" altLang="en-US" sz="1325" kern="0" dirty="0">
              <a:solidFill>
                <a:srgbClr val="FFFFFF"/>
              </a:solidFill>
              <a:latin typeface="微软雅黑" panose="020B0503020204020204" pitchFamily="34" charset="-122"/>
              <a:ea typeface="微软雅黑" panose="020B0503020204020204" pitchFamily="34" charset="-122"/>
            </a:endParaRPr>
          </a:p>
        </p:txBody>
      </p:sp>
      <p:sp>
        <p:nvSpPr>
          <p:cNvPr id="28" name="Freeform 12"/>
          <p:cNvSpPr/>
          <p:nvPr/>
        </p:nvSpPr>
        <p:spPr bwMode="auto">
          <a:xfrm>
            <a:off x="775335" y="2708275"/>
            <a:ext cx="718820" cy="718820"/>
          </a:xfrm>
          <a:custGeom>
            <a:avLst/>
            <a:gdLst>
              <a:gd name="T0" fmla="*/ 900 w 1101"/>
              <a:gd name="T1" fmla="*/ 908 h 1102"/>
              <a:gd name="T2" fmla="*/ 193 w 1101"/>
              <a:gd name="T3" fmla="*/ 901 h 1102"/>
              <a:gd name="T4" fmla="*/ 201 w 1101"/>
              <a:gd name="T5" fmla="*/ 193 h 1102"/>
              <a:gd name="T6" fmla="*/ 908 w 1101"/>
              <a:gd name="T7" fmla="*/ 201 h 1102"/>
              <a:gd name="T8" fmla="*/ 900 w 1101"/>
              <a:gd name="T9" fmla="*/ 908 h 1102"/>
            </a:gdLst>
            <a:ahLst/>
            <a:cxnLst>
              <a:cxn ang="0">
                <a:pos x="T0" y="T1"/>
              </a:cxn>
              <a:cxn ang="0">
                <a:pos x="T2" y="T3"/>
              </a:cxn>
              <a:cxn ang="0">
                <a:pos x="T4" y="T5"/>
              </a:cxn>
              <a:cxn ang="0">
                <a:pos x="T6" y="T7"/>
              </a:cxn>
              <a:cxn ang="0">
                <a:pos x="T8" y="T9"/>
              </a:cxn>
            </a:cxnLst>
            <a:rect l="0" t="0" r="r" b="b"/>
            <a:pathLst>
              <a:path w="1101" h="1102">
                <a:moveTo>
                  <a:pt x="900" y="908"/>
                </a:moveTo>
                <a:cubicBezTo>
                  <a:pt x="702" y="1102"/>
                  <a:pt x="386" y="1098"/>
                  <a:pt x="193" y="901"/>
                </a:cubicBezTo>
                <a:cubicBezTo>
                  <a:pt x="0" y="703"/>
                  <a:pt x="3" y="387"/>
                  <a:pt x="201" y="193"/>
                </a:cubicBezTo>
                <a:cubicBezTo>
                  <a:pt x="398" y="0"/>
                  <a:pt x="715" y="4"/>
                  <a:pt x="908" y="201"/>
                </a:cubicBezTo>
                <a:cubicBezTo>
                  <a:pt x="1101" y="399"/>
                  <a:pt x="1097" y="715"/>
                  <a:pt x="900" y="908"/>
                </a:cubicBezTo>
                <a:close/>
              </a:path>
            </a:pathLst>
          </a:custGeom>
          <a:solidFill>
            <a:srgbClr val="959AA2"/>
          </a:solidFill>
          <a:ln>
            <a:noFill/>
          </a:ln>
        </p:spPr>
        <p:txBody>
          <a:bodyPr vert="horz" wrap="square" lIns="67189" tIns="33594" rIns="67189" bIns="33594" numCol="1" anchor="t" anchorCtr="0" compatLnSpc="1"/>
          <a:lstStyle/>
          <a:p>
            <a:pPr defTabSz="671830">
              <a:defRPr/>
            </a:pPr>
            <a:endParaRPr lang="zh-CN" altLang="en-US" sz="1325" kern="0" dirty="0">
              <a:solidFill>
                <a:srgbClr val="FFFFFF"/>
              </a:solidFill>
              <a:latin typeface="微软雅黑" panose="020B0503020204020204" pitchFamily="34" charset="-122"/>
              <a:ea typeface="微软雅黑" panose="020B0503020204020204" pitchFamily="34" charset="-122"/>
            </a:endParaRPr>
          </a:p>
        </p:txBody>
      </p:sp>
      <p:sp>
        <p:nvSpPr>
          <p:cNvPr id="29" name="TextBox 70"/>
          <p:cNvSpPr txBox="1"/>
          <p:nvPr/>
        </p:nvSpPr>
        <p:spPr>
          <a:xfrm>
            <a:off x="850900" y="2860675"/>
            <a:ext cx="567690" cy="499745"/>
          </a:xfrm>
          <a:prstGeom prst="rect">
            <a:avLst/>
          </a:prstGeom>
          <a:noFill/>
        </p:spPr>
        <p:txBody>
          <a:bodyPr wrap="square" rtlCol="0">
            <a:spAutoFit/>
          </a:bodyPr>
          <a:lstStyle/>
          <a:p>
            <a:pPr algn="ctr" defTabSz="671830">
              <a:defRPr/>
            </a:pPr>
            <a:r>
              <a:rPr lang="zh-CN" altLang="en-US" sz="1325" kern="0" dirty="0">
                <a:solidFill>
                  <a:srgbClr val="FFFFFF"/>
                </a:solidFill>
                <a:latin typeface="微软雅黑" panose="020B0503020204020204" pitchFamily="34" charset="-122"/>
                <a:ea typeface="微软雅黑" panose="020B0503020204020204" pitchFamily="34" charset="-122"/>
              </a:rPr>
              <a:t>子系统二</a:t>
            </a:r>
            <a:endParaRPr lang="zh-CN" altLang="en-US" sz="1325" kern="0" dirty="0">
              <a:solidFill>
                <a:srgbClr val="FFFFFF"/>
              </a:solidFill>
              <a:latin typeface="微软雅黑" panose="020B0503020204020204" pitchFamily="34" charset="-122"/>
              <a:ea typeface="微软雅黑" panose="020B0503020204020204" pitchFamily="34" charset="-122"/>
            </a:endParaRPr>
          </a:p>
        </p:txBody>
      </p:sp>
      <p:sp>
        <p:nvSpPr>
          <p:cNvPr id="31" name="Freeform 13"/>
          <p:cNvSpPr/>
          <p:nvPr/>
        </p:nvSpPr>
        <p:spPr bwMode="auto">
          <a:xfrm>
            <a:off x="578485" y="1943100"/>
            <a:ext cx="721995" cy="720725"/>
          </a:xfrm>
          <a:custGeom>
            <a:avLst/>
            <a:gdLst>
              <a:gd name="T0" fmla="*/ 677 w 1106"/>
              <a:gd name="T1" fmla="*/ 1037 h 1106"/>
              <a:gd name="T2" fmla="*/ 69 w 1106"/>
              <a:gd name="T3" fmla="*/ 677 h 1106"/>
              <a:gd name="T4" fmla="*/ 429 w 1106"/>
              <a:gd name="T5" fmla="*/ 69 h 1106"/>
              <a:gd name="T6" fmla="*/ 1037 w 1106"/>
              <a:gd name="T7" fmla="*/ 429 h 1106"/>
              <a:gd name="T8" fmla="*/ 677 w 1106"/>
              <a:gd name="T9" fmla="*/ 1037 h 1106"/>
            </a:gdLst>
            <a:ahLst/>
            <a:cxnLst>
              <a:cxn ang="0">
                <a:pos x="T0" y="T1"/>
              </a:cxn>
              <a:cxn ang="0">
                <a:pos x="T2" y="T3"/>
              </a:cxn>
              <a:cxn ang="0">
                <a:pos x="T4" y="T5"/>
              </a:cxn>
              <a:cxn ang="0">
                <a:pos x="T6" y="T7"/>
              </a:cxn>
              <a:cxn ang="0">
                <a:pos x="T8" y="T9"/>
              </a:cxn>
            </a:cxnLst>
            <a:rect l="0" t="0" r="r" b="b"/>
            <a:pathLst>
              <a:path w="1106" h="1106">
                <a:moveTo>
                  <a:pt x="677" y="1037"/>
                </a:moveTo>
                <a:cubicBezTo>
                  <a:pt x="410" y="1106"/>
                  <a:pt x="137" y="945"/>
                  <a:pt x="69" y="677"/>
                </a:cubicBezTo>
                <a:cubicBezTo>
                  <a:pt x="0" y="410"/>
                  <a:pt x="162" y="137"/>
                  <a:pt x="429" y="69"/>
                </a:cubicBezTo>
                <a:cubicBezTo>
                  <a:pt x="697" y="0"/>
                  <a:pt x="969" y="162"/>
                  <a:pt x="1037" y="429"/>
                </a:cubicBezTo>
                <a:cubicBezTo>
                  <a:pt x="1106" y="696"/>
                  <a:pt x="945" y="969"/>
                  <a:pt x="677" y="1037"/>
                </a:cubicBezTo>
                <a:close/>
              </a:path>
            </a:pathLst>
          </a:custGeom>
          <a:solidFill>
            <a:srgbClr val="959AA2"/>
          </a:solidFill>
          <a:ln>
            <a:noFill/>
          </a:ln>
        </p:spPr>
        <p:txBody>
          <a:bodyPr vert="horz" wrap="square" lIns="67189" tIns="33594" rIns="67189" bIns="33594" numCol="1" anchor="t" anchorCtr="0" compatLnSpc="1"/>
          <a:lstStyle/>
          <a:p>
            <a:pPr defTabSz="671830">
              <a:defRPr/>
            </a:pPr>
            <a:endParaRPr lang="zh-CN" altLang="en-US" sz="1325" kern="0">
              <a:solidFill>
                <a:srgbClr val="FFFFFF"/>
              </a:solidFill>
              <a:latin typeface="微软雅黑" panose="020B0503020204020204" pitchFamily="34" charset="-122"/>
              <a:ea typeface="微软雅黑" panose="020B0503020204020204" pitchFamily="34" charset="-122"/>
            </a:endParaRPr>
          </a:p>
        </p:txBody>
      </p:sp>
      <p:sp>
        <p:nvSpPr>
          <p:cNvPr id="32" name="TextBox 73"/>
          <p:cNvSpPr txBox="1"/>
          <p:nvPr/>
        </p:nvSpPr>
        <p:spPr>
          <a:xfrm>
            <a:off x="664210" y="2073910"/>
            <a:ext cx="550545" cy="499745"/>
          </a:xfrm>
          <a:prstGeom prst="rect">
            <a:avLst/>
          </a:prstGeom>
          <a:noFill/>
        </p:spPr>
        <p:txBody>
          <a:bodyPr wrap="square" rtlCol="0">
            <a:spAutoFit/>
          </a:bodyPr>
          <a:lstStyle/>
          <a:p>
            <a:pPr algn="ctr" defTabSz="671830">
              <a:defRPr/>
            </a:pPr>
            <a:r>
              <a:rPr lang="zh-CN" altLang="en-US" sz="1325" kern="0" dirty="0">
                <a:solidFill>
                  <a:srgbClr val="FFFFFF"/>
                </a:solidFill>
                <a:latin typeface="微软雅黑" panose="020B0503020204020204" pitchFamily="34" charset="-122"/>
                <a:ea typeface="微软雅黑" panose="020B0503020204020204" pitchFamily="34" charset="-122"/>
              </a:rPr>
              <a:t>子系统一</a:t>
            </a:r>
            <a:endParaRPr lang="zh-CN" altLang="en-US" sz="1325" kern="0" dirty="0">
              <a:solidFill>
                <a:srgbClr val="FFFFFF"/>
              </a:solidFill>
              <a:latin typeface="微软雅黑" panose="020B0503020204020204" pitchFamily="34" charset="-122"/>
              <a:ea typeface="微软雅黑" panose="020B0503020204020204" pitchFamily="34" charset="-122"/>
            </a:endParaRPr>
          </a:p>
        </p:txBody>
      </p:sp>
      <p:sp>
        <p:nvSpPr>
          <p:cNvPr id="33" name="矩形 83"/>
          <p:cNvSpPr>
            <a:spLocks noChangeArrowheads="1"/>
          </p:cNvSpPr>
          <p:nvPr/>
        </p:nvSpPr>
        <p:spPr bwMode="auto">
          <a:xfrm>
            <a:off x="4812067" y="1263953"/>
            <a:ext cx="3573354" cy="3333593"/>
          </a:xfrm>
          <a:prstGeom prst="rect">
            <a:avLst/>
          </a:prstGeom>
          <a:solidFill>
            <a:schemeClr val="bg1">
              <a:lumMod val="85000"/>
            </a:schemeClr>
          </a:solidFill>
          <a:ln w="9525" cmpd="sng">
            <a:solidFill>
              <a:srgbClr val="836049"/>
            </a:solidFill>
            <a:miter lim="800000"/>
          </a:ln>
        </p:spPr>
        <p:txBody>
          <a:bodyPr/>
          <a:lstStyle/>
          <a:p>
            <a:pPr defTabSz="671830">
              <a:defRPr/>
            </a:pPr>
            <a:endParaRPr lang="zh-CN" altLang="en-US" sz="1325" kern="0">
              <a:solidFill>
                <a:sysClr val="windowText" lastClr="000000"/>
              </a:solidFill>
            </a:endParaRPr>
          </a:p>
        </p:txBody>
      </p:sp>
      <p:sp>
        <p:nvSpPr>
          <p:cNvPr id="34" name="TextBox 84"/>
          <p:cNvSpPr txBox="1">
            <a:spLocks noChangeArrowheads="1"/>
          </p:cNvSpPr>
          <p:nvPr/>
        </p:nvSpPr>
        <p:spPr bwMode="auto">
          <a:xfrm>
            <a:off x="5092472" y="1473593"/>
            <a:ext cx="3012544"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r>
              <a:rPr lang="zh-CN" altLang="en-US" sz="10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您的内容打在这里，或者通过复制文本后，在此狂中选择粘贴。您的内容打在这里，或者通过复制文本后，在此狂中选择粘贴。您的内容打在这里，或者通过复制文本后，在此狂中选择粘贴。您的内容打在这里，或者通过复制文本后，在此狂中选择粘贴。</a:t>
            </a:r>
            <a:endParaRPr lang="en-US" altLang="zh-CN" sz="1000" dirty="0">
              <a:solidFill>
                <a:schemeClr val="bg1">
                  <a:lumMod val="50000"/>
                </a:schemeClr>
              </a:solidFill>
              <a:latin typeface="微软雅黑" panose="020B0503020204020204" pitchFamily="34" charset="-122"/>
              <a:ea typeface="微软雅黑" panose="020B0503020204020204" pitchFamily="34" charset="-122"/>
            </a:endParaRPr>
          </a:p>
          <a:p>
            <a:pPr algn="just"/>
            <a:r>
              <a:rPr lang="zh-CN" altLang="en-US" sz="10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您的内容打在这里，或者通过复制文本后，在此狂中选择粘贴。您的内容打在这里，或者通过复制文本后，在此狂中选择粘贴。您的内容打在这里，或者通过复制文本后，在此狂中选择粘贴。</a:t>
            </a:r>
            <a:endParaRPr lang="zh-CN" altLang="en-US" sz="975"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endParaRPr lang="en-US" altLang="zh-CN" sz="1000" dirty="0">
              <a:solidFill>
                <a:schemeClr val="bg1">
                  <a:lumMod val="50000"/>
                </a:schemeClr>
              </a:solidFill>
              <a:latin typeface="微软雅黑" panose="020B0503020204020204" pitchFamily="34" charset="-122"/>
              <a:ea typeface="微软雅黑" panose="020B0503020204020204" pitchFamily="34" charset="-122"/>
            </a:endParaRPr>
          </a:p>
          <a:p>
            <a:pPr algn="just"/>
            <a:endParaRPr lang="en-US" altLang="zh-CN" sz="10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Freeform 12"/>
          <p:cNvSpPr/>
          <p:nvPr/>
        </p:nvSpPr>
        <p:spPr bwMode="auto">
          <a:xfrm>
            <a:off x="4767270" y="1196751"/>
            <a:ext cx="388435" cy="389601"/>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836049"/>
          </a:solidFill>
          <a:ln>
            <a:noFill/>
          </a:ln>
        </p:spPr>
        <p:txBody>
          <a:bodyPr/>
          <a:lstStyle/>
          <a:p>
            <a:pPr defTabSz="671830">
              <a:defRPr/>
            </a:pPr>
            <a:endParaRPr lang="zh-CN" altLang="en-US" sz="1325" kern="0">
              <a:solidFill>
                <a:sysClr val="windowText" lastClr="000000"/>
              </a:solidFill>
            </a:endParaRPr>
          </a:p>
        </p:txBody>
      </p:sp>
      <p:sp>
        <p:nvSpPr>
          <p:cNvPr id="36" name="Freeform 12"/>
          <p:cNvSpPr/>
          <p:nvPr/>
        </p:nvSpPr>
        <p:spPr bwMode="auto">
          <a:xfrm flipH="1" flipV="1">
            <a:off x="8069028" y="4257387"/>
            <a:ext cx="388435" cy="389601"/>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836049"/>
          </a:solidFill>
          <a:ln>
            <a:noFill/>
          </a:ln>
        </p:spPr>
        <p:txBody>
          <a:bodyPr/>
          <a:lstStyle/>
          <a:p>
            <a:pPr defTabSz="671830">
              <a:defRPr/>
            </a:pPr>
            <a:endParaRPr lang="zh-CN" altLang="en-US" sz="1325" kern="0">
              <a:solidFill>
                <a:sysClr val="windowText" lastClr="000000"/>
              </a:solidFill>
            </a:endParaRPr>
          </a:p>
        </p:txBody>
      </p:sp>
      <p:sp>
        <p:nvSpPr>
          <p:cNvPr id="37" name="TextBox 20"/>
          <p:cNvSpPr txBox="1"/>
          <p:nvPr/>
        </p:nvSpPr>
        <p:spPr>
          <a:xfrm>
            <a:off x="907976" y="292746"/>
            <a:ext cx="3476134" cy="460375"/>
          </a:xfrm>
          <a:prstGeom prst="rect">
            <a:avLst/>
          </a:prstGeom>
          <a:noFill/>
        </p:spPr>
        <p:txBody>
          <a:bodyPr wrap="square" rtlCol="0">
            <a:spAutoFit/>
          </a:bodyPr>
          <a:lstStyle/>
          <a:p>
            <a:r>
              <a:rPr lang="zh-CN" altLang="en-US" sz="2400" b="1" dirty="0">
                <a:solidFill>
                  <a:srgbClr val="653E2F"/>
                </a:solidFill>
                <a:latin typeface="方正兰亭准黑_GBK" panose="02000000000000000000" pitchFamily="2" charset="-122"/>
                <a:ea typeface="方正兰亭准黑_GBK" panose="02000000000000000000" pitchFamily="2" charset="-122"/>
              </a:rPr>
              <a:t>总体思路</a:t>
            </a:r>
            <a:endParaRPr lang="zh-CN" altLang="en-US" sz="2400" b="1" dirty="0">
              <a:solidFill>
                <a:srgbClr val="653E2F"/>
              </a:solidFill>
              <a:latin typeface="方正兰亭准黑_GBK" panose="02000000000000000000" pitchFamily="2" charset="-122"/>
              <a:ea typeface="方正兰亭准黑_GBK" panose="02000000000000000000" pitchFamily="2" charset="-122"/>
            </a:endParaRPr>
          </a:p>
        </p:txBody>
      </p:sp>
      <p:sp>
        <p:nvSpPr>
          <p:cNvPr id="38" name="矩形 37"/>
          <p:cNvSpPr/>
          <p:nvPr/>
        </p:nvSpPr>
        <p:spPr>
          <a:xfrm>
            <a:off x="306070" y="316865"/>
            <a:ext cx="504825" cy="41275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gency FB" panose="020B0503020202020204" pitchFamily="34" charset="0"/>
              </a:rPr>
              <a:t>05</a:t>
            </a:r>
            <a:endParaRPr lang="zh-CN" altLang="en-US" sz="2000" dirty="0">
              <a:latin typeface="Agency FB" panose="020B0503020202020204" pitchFamily="34" charset="0"/>
            </a:endParaRPr>
          </a:p>
        </p:txBody>
      </p:sp>
      <p:cxnSp>
        <p:nvCxnSpPr>
          <p:cNvPr id="39" name="直接连接符 38"/>
          <p:cNvCxnSpPr/>
          <p:nvPr/>
        </p:nvCxnSpPr>
        <p:spPr>
          <a:xfrm>
            <a:off x="1489402" y="744794"/>
            <a:ext cx="7256207" cy="0"/>
          </a:xfrm>
          <a:prstGeom prst="line">
            <a:avLst/>
          </a:prstGeom>
          <a:ln w="12700">
            <a:solidFill>
              <a:srgbClr val="836049"/>
            </a:solidFill>
          </a:ln>
        </p:spPr>
        <p:style>
          <a:lnRef idx="1">
            <a:schemeClr val="accent1"/>
          </a:lnRef>
          <a:fillRef idx="0">
            <a:schemeClr val="accent1"/>
          </a:fillRef>
          <a:effectRef idx="0">
            <a:schemeClr val="accent1"/>
          </a:effectRef>
          <a:fontRef idx="minor">
            <a:schemeClr val="tx1"/>
          </a:fontRef>
        </p:style>
      </p:cxnSp>
      <p:sp>
        <p:nvSpPr>
          <p:cNvPr id="44" name="任意多边形: 形状 43"/>
          <p:cNvSpPr/>
          <p:nvPr/>
        </p:nvSpPr>
        <p:spPr>
          <a:xfrm>
            <a:off x="859155" y="691470"/>
            <a:ext cx="640080" cy="57208"/>
          </a:xfrm>
          <a:custGeom>
            <a:avLst/>
            <a:gdLst>
              <a:gd name="connsiteX0" fmla="*/ 0 w 640080"/>
              <a:gd name="connsiteY0" fmla="*/ 34335 h 57208"/>
              <a:gd name="connsiteX1" fmla="*/ 121920 w 640080"/>
              <a:gd name="connsiteY1" fmla="*/ 5760 h 57208"/>
              <a:gd name="connsiteX2" fmla="*/ 169545 w 640080"/>
              <a:gd name="connsiteY2" fmla="*/ 57195 h 57208"/>
              <a:gd name="connsiteX3" fmla="*/ 287655 w 640080"/>
              <a:gd name="connsiteY3" fmla="*/ 45 h 57208"/>
              <a:gd name="connsiteX4" fmla="*/ 392430 w 640080"/>
              <a:gd name="connsiteY4" fmla="*/ 47670 h 57208"/>
              <a:gd name="connsiteX5" fmla="*/ 640080 w 640080"/>
              <a:gd name="connsiteY5" fmla="*/ 51480 h 5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 h="57208">
                <a:moveTo>
                  <a:pt x="0" y="34335"/>
                </a:moveTo>
                <a:cubicBezTo>
                  <a:pt x="46831" y="18142"/>
                  <a:pt x="93663" y="1950"/>
                  <a:pt x="121920" y="5760"/>
                </a:cubicBezTo>
                <a:cubicBezTo>
                  <a:pt x="150177" y="9570"/>
                  <a:pt x="141923" y="58147"/>
                  <a:pt x="169545" y="57195"/>
                </a:cubicBezTo>
                <a:cubicBezTo>
                  <a:pt x="197167" y="56243"/>
                  <a:pt x="250508" y="1632"/>
                  <a:pt x="287655" y="45"/>
                </a:cubicBezTo>
                <a:cubicBezTo>
                  <a:pt x="324802" y="-1542"/>
                  <a:pt x="333693" y="39098"/>
                  <a:pt x="392430" y="47670"/>
                </a:cubicBezTo>
                <a:cubicBezTo>
                  <a:pt x="451168" y="56243"/>
                  <a:pt x="545624" y="53861"/>
                  <a:pt x="640080" y="51480"/>
                </a:cubicBezTo>
              </a:path>
            </a:pathLst>
          </a:custGeom>
          <a:noFill/>
          <a:ln>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300"/>
                                        <p:tgtEl>
                                          <p:spTgt spid="39"/>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400" fill="hold"/>
                                        <p:tgtEl>
                                          <p:spTgt spid="38"/>
                                        </p:tgtEl>
                                        <p:attrNameLst>
                                          <p:attrName>ppt_x</p:attrName>
                                        </p:attrNameLst>
                                      </p:cBhvr>
                                      <p:tavLst>
                                        <p:tav tm="0">
                                          <p:val>
                                            <p:strVal val="0-#ppt_w/2"/>
                                          </p:val>
                                        </p:tav>
                                        <p:tav tm="100000">
                                          <p:val>
                                            <p:strVal val="#ppt_x"/>
                                          </p:val>
                                        </p:tav>
                                      </p:tavLst>
                                    </p:anim>
                                    <p:anim calcmode="lin" valueType="num">
                                      <p:cBhvr additive="base">
                                        <p:cTn id="15" dur="400" fill="hold"/>
                                        <p:tgtEl>
                                          <p:spTgt spid="38"/>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fill="hold" grpId="0" nodeType="afterEffect">
                                  <p:stCondLst>
                                    <p:cond delay="0"/>
                                  </p:stCondLst>
                                  <p:iterate type="wd">
                                    <p:tmPct val="10000"/>
                                  </p:iterate>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400" fill="hold"/>
                                        <p:tgtEl>
                                          <p:spTgt spid="37"/>
                                        </p:tgtEl>
                                        <p:attrNameLst>
                                          <p:attrName>ppt_x</p:attrName>
                                        </p:attrNameLst>
                                      </p:cBhvr>
                                      <p:tavLst>
                                        <p:tav tm="0">
                                          <p:val>
                                            <p:strVal val="0-#ppt_w/2"/>
                                          </p:val>
                                        </p:tav>
                                        <p:tav tm="100000">
                                          <p:val>
                                            <p:strVal val="#ppt_x"/>
                                          </p:val>
                                        </p:tav>
                                      </p:tavLst>
                                    </p:anim>
                                    <p:anim calcmode="lin" valueType="num">
                                      <p:cBhvr additive="base">
                                        <p:cTn id="20" dur="400" fill="hold"/>
                                        <p:tgtEl>
                                          <p:spTgt spid="37"/>
                                        </p:tgtEl>
                                        <p:attrNameLst>
                                          <p:attrName>ppt_y</p:attrName>
                                        </p:attrNameLst>
                                      </p:cBhvr>
                                      <p:tavLst>
                                        <p:tav tm="0">
                                          <p:val>
                                            <p:strVal val="#ppt_y"/>
                                          </p:val>
                                        </p:tav>
                                        <p:tav tm="100000">
                                          <p:val>
                                            <p:strVal val="#ppt_y"/>
                                          </p:val>
                                        </p:tav>
                                      </p:tavLst>
                                    </p:anim>
                                  </p:childTnLst>
                                </p:cTn>
                              </p:par>
                            </p:childTnLst>
                          </p:cTn>
                        </p:par>
                        <p:par>
                          <p:cTn id="21" fill="hold">
                            <p:stCondLst>
                              <p:cond delay="1019"/>
                            </p:stCondLst>
                            <p:childTnLst>
                              <p:par>
                                <p:cTn id="22" presetID="1"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childTnLst>
                                </p:cTn>
                              </p:par>
                              <p:par>
                                <p:cTn id="24" presetID="63" presetClass="path" presetSubtype="0" accel="50000" decel="50000" fill="hold" grpId="1" nodeType="withEffect">
                                  <p:stCondLst>
                                    <p:cond delay="0"/>
                                  </p:stCondLst>
                                  <p:childTnLst>
                                    <p:animMotion origin="layout" path="M 4.31378E-6 -1.85185E-6 L 0.10732 -1.85185E-6 " pathEditMode="relative" rAng="0" ptsTypes="AA">
                                      <p:cBhvr>
                                        <p:cTn id="25" dur="300" spd="-100000" fill="hold"/>
                                        <p:tgtEl>
                                          <p:spTgt spid="2"/>
                                        </p:tgtEl>
                                        <p:attrNameLst>
                                          <p:attrName>ppt_x</p:attrName>
                                          <p:attrName>ppt_y</p:attrName>
                                        </p:attrNameLst>
                                      </p:cBhvr>
                                      <p:rCtr x="5360" y="0"/>
                                    </p:animMotion>
                                  </p:childTnLst>
                                </p:cTn>
                              </p:par>
                              <p:par>
                                <p:cTn id="26" presetID="1" presetClass="entr" presetSubtype="0" fill="hold" grpId="0" nodeType="withEffect">
                                  <p:stCondLst>
                                    <p:cond delay="100"/>
                                  </p:stCondLst>
                                  <p:childTnLst>
                                    <p:set>
                                      <p:cBhvr>
                                        <p:cTn id="27" dur="1" fill="hold">
                                          <p:stCondLst>
                                            <p:cond delay="0"/>
                                          </p:stCondLst>
                                        </p:cTn>
                                        <p:tgtEl>
                                          <p:spTgt spid="3"/>
                                        </p:tgtEl>
                                        <p:attrNameLst>
                                          <p:attrName>style.visibility</p:attrName>
                                        </p:attrNameLst>
                                      </p:cBhvr>
                                      <p:to>
                                        <p:strVal val="visible"/>
                                      </p:to>
                                    </p:set>
                                  </p:childTnLst>
                                </p:cTn>
                              </p:par>
                              <p:par>
                                <p:cTn id="28" presetID="63" presetClass="path" presetSubtype="0" accel="50000" decel="50000" fill="hold" grpId="1" nodeType="withEffect">
                                  <p:stCondLst>
                                    <p:cond delay="100"/>
                                  </p:stCondLst>
                                  <p:childTnLst>
                                    <p:animMotion origin="layout" path="M 1.20853E-6 1.11111E-6 L 0.08833 -0.09329 " pathEditMode="relative" rAng="0" ptsTypes="AA">
                                      <p:cBhvr>
                                        <p:cTn id="29" dur="300" spd="-100000" fill="hold"/>
                                        <p:tgtEl>
                                          <p:spTgt spid="3"/>
                                        </p:tgtEl>
                                        <p:attrNameLst>
                                          <p:attrName>ppt_x</p:attrName>
                                          <p:attrName>ppt_y</p:attrName>
                                        </p:attrNameLst>
                                      </p:cBhvr>
                                      <p:rCtr x="4410" y="-4676"/>
                                    </p:animMotion>
                                  </p:childTnLst>
                                </p:cTn>
                              </p:par>
                              <p:par>
                                <p:cTn id="30" presetID="1" presetClass="entr" presetSubtype="0" fill="hold" grpId="0" nodeType="withEffect">
                                  <p:stCondLst>
                                    <p:cond delay="200"/>
                                  </p:stCondLst>
                                  <p:childTnLst>
                                    <p:set>
                                      <p:cBhvr>
                                        <p:cTn id="31" dur="1" fill="hold">
                                          <p:stCondLst>
                                            <p:cond delay="0"/>
                                          </p:stCondLst>
                                        </p:cTn>
                                        <p:tgtEl>
                                          <p:spTgt spid="4"/>
                                        </p:tgtEl>
                                        <p:attrNameLst>
                                          <p:attrName>style.visibility</p:attrName>
                                        </p:attrNameLst>
                                      </p:cBhvr>
                                      <p:to>
                                        <p:strVal val="visible"/>
                                      </p:to>
                                    </p:set>
                                  </p:childTnLst>
                                </p:cTn>
                              </p:par>
                              <p:par>
                                <p:cTn id="32" presetID="63" presetClass="path" presetSubtype="0" accel="50000" decel="50000" fill="hold" grpId="1" nodeType="withEffect">
                                  <p:stCondLst>
                                    <p:cond delay="200"/>
                                  </p:stCondLst>
                                  <p:childTnLst>
                                    <p:animMotion origin="layout" path="M 4.99805E-6 1.48148E-6 L 0.05034 -0.16667 " pathEditMode="relative" rAng="0" ptsTypes="AA">
                                      <p:cBhvr>
                                        <p:cTn id="33" dur="300" spd="-100000" fill="hold"/>
                                        <p:tgtEl>
                                          <p:spTgt spid="4"/>
                                        </p:tgtEl>
                                        <p:attrNameLst>
                                          <p:attrName>ppt_x</p:attrName>
                                          <p:attrName>ppt_y</p:attrName>
                                        </p:attrNameLst>
                                      </p:cBhvr>
                                      <p:rCtr x="2511" y="-8333"/>
                                    </p:animMotion>
                                  </p:childTnLst>
                                </p:cTn>
                              </p:par>
                              <p:par>
                                <p:cTn id="34" presetID="1" presetClass="entr" presetSubtype="0" fill="hold" grpId="0" nodeType="withEffect">
                                  <p:stCondLst>
                                    <p:cond delay="300"/>
                                  </p:stCondLst>
                                  <p:childTnLst>
                                    <p:set>
                                      <p:cBhvr>
                                        <p:cTn id="35" dur="1" fill="hold">
                                          <p:stCondLst>
                                            <p:cond delay="0"/>
                                          </p:stCondLst>
                                        </p:cTn>
                                        <p:tgtEl>
                                          <p:spTgt spid="5"/>
                                        </p:tgtEl>
                                        <p:attrNameLst>
                                          <p:attrName>style.visibility</p:attrName>
                                        </p:attrNameLst>
                                      </p:cBhvr>
                                      <p:to>
                                        <p:strVal val="visible"/>
                                      </p:to>
                                    </p:set>
                                  </p:childTnLst>
                                </p:cTn>
                              </p:par>
                              <p:par>
                                <p:cTn id="36" presetID="63" presetClass="path" presetSubtype="0" accel="50000" decel="50000" fill="hold" grpId="1" nodeType="withEffect">
                                  <p:stCondLst>
                                    <p:cond delay="300"/>
                                  </p:stCondLst>
                                  <p:childTnLst>
                                    <p:animMotion origin="layout" path="M -9.88682E-8 3.7037E-6 L -9.88682E-8 -0.2007 " pathEditMode="relative" rAng="0" ptsTypes="AA">
                                      <p:cBhvr>
                                        <p:cTn id="37" dur="300" spd="-100000" fill="hold"/>
                                        <p:tgtEl>
                                          <p:spTgt spid="5"/>
                                        </p:tgtEl>
                                        <p:attrNameLst>
                                          <p:attrName>ppt_x</p:attrName>
                                          <p:attrName>ppt_y</p:attrName>
                                        </p:attrNameLst>
                                      </p:cBhvr>
                                      <p:rCtr x="0" y="-10046"/>
                                    </p:animMotion>
                                  </p:childTnLst>
                                </p:cTn>
                              </p:par>
                              <p:par>
                                <p:cTn id="38" presetID="1" presetClass="entr" presetSubtype="0" fill="hold" grpId="0" nodeType="withEffect">
                                  <p:stCondLst>
                                    <p:cond delay="400"/>
                                  </p:stCondLst>
                                  <p:childTnLst>
                                    <p:set>
                                      <p:cBhvr>
                                        <p:cTn id="39" dur="1" fill="hold">
                                          <p:stCondLst>
                                            <p:cond delay="0"/>
                                          </p:stCondLst>
                                        </p:cTn>
                                        <p:tgtEl>
                                          <p:spTgt spid="6"/>
                                        </p:tgtEl>
                                        <p:attrNameLst>
                                          <p:attrName>style.visibility</p:attrName>
                                        </p:attrNameLst>
                                      </p:cBhvr>
                                      <p:to>
                                        <p:strVal val="visible"/>
                                      </p:to>
                                    </p:set>
                                  </p:childTnLst>
                                </p:cTn>
                              </p:par>
                              <p:par>
                                <p:cTn id="40" presetID="63" presetClass="path" presetSubtype="0" accel="50000" decel="50000" fill="hold" grpId="1" nodeType="withEffect">
                                  <p:stCondLst>
                                    <p:cond delay="400"/>
                                  </p:stCondLst>
                                  <p:childTnLst>
                                    <p:animMotion origin="layout" path="M 3.00898E-6 -1.85185E-6 L -0.05347 -0.16875 " pathEditMode="relative" rAng="0" ptsTypes="AA">
                                      <p:cBhvr>
                                        <p:cTn id="41" dur="300" spd="-100000" fill="hold"/>
                                        <p:tgtEl>
                                          <p:spTgt spid="6"/>
                                        </p:tgtEl>
                                        <p:attrNameLst>
                                          <p:attrName>ppt_x</p:attrName>
                                          <p:attrName>ppt_y</p:attrName>
                                        </p:attrNameLst>
                                      </p:cBhvr>
                                      <p:rCtr x="-2680" y="-8449"/>
                                    </p:animMotion>
                                  </p:childTnLst>
                                </p:cTn>
                              </p:par>
                              <p:par>
                                <p:cTn id="42" presetID="1" presetClass="entr" presetSubtype="0" fill="hold" grpId="0" nodeType="withEffect">
                                  <p:stCondLst>
                                    <p:cond delay="500"/>
                                  </p:stCondLst>
                                  <p:childTnLst>
                                    <p:set>
                                      <p:cBhvr>
                                        <p:cTn id="43" dur="1" fill="hold">
                                          <p:stCondLst>
                                            <p:cond delay="0"/>
                                          </p:stCondLst>
                                        </p:cTn>
                                        <p:tgtEl>
                                          <p:spTgt spid="7"/>
                                        </p:tgtEl>
                                        <p:attrNameLst>
                                          <p:attrName>style.visibility</p:attrName>
                                        </p:attrNameLst>
                                      </p:cBhvr>
                                      <p:to>
                                        <p:strVal val="visible"/>
                                      </p:to>
                                    </p:set>
                                  </p:childTnLst>
                                </p:cTn>
                              </p:par>
                              <p:par>
                                <p:cTn id="44" presetID="63" presetClass="path" presetSubtype="0" accel="50000" decel="50000" fill="hold" grpId="1" nodeType="withEffect">
                                  <p:stCondLst>
                                    <p:cond delay="500"/>
                                  </p:stCondLst>
                                  <p:childTnLst>
                                    <p:animMotion origin="layout" path="M 4.28516E-6 -1.48148E-6 L -0.09562 -0.09213 " pathEditMode="relative" rAng="0" ptsTypes="AA">
                                      <p:cBhvr>
                                        <p:cTn id="45" dur="300" spd="-100000" fill="hold"/>
                                        <p:tgtEl>
                                          <p:spTgt spid="7"/>
                                        </p:tgtEl>
                                        <p:attrNameLst>
                                          <p:attrName>ppt_x</p:attrName>
                                          <p:attrName>ppt_y</p:attrName>
                                        </p:attrNameLst>
                                      </p:cBhvr>
                                      <p:rCtr x="-4787" y="-4606"/>
                                    </p:animMotion>
                                  </p:childTnLst>
                                </p:cTn>
                              </p:par>
                              <p:par>
                                <p:cTn id="46" presetID="1" presetClass="entr" presetSubtype="0" fill="hold" grpId="0" nodeType="withEffect">
                                  <p:stCondLst>
                                    <p:cond delay="600"/>
                                  </p:stCondLst>
                                  <p:childTnLst>
                                    <p:set>
                                      <p:cBhvr>
                                        <p:cTn id="47" dur="1" fill="hold">
                                          <p:stCondLst>
                                            <p:cond delay="0"/>
                                          </p:stCondLst>
                                        </p:cTn>
                                        <p:tgtEl>
                                          <p:spTgt spid="8"/>
                                        </p:tgtEl>
                                        <p:attrNameLst>
                                          <p:attrName>style.visibility</p:attrName>
                                        </p:attrNameLst>
                                      </p:cBhvr>
                                      <p:to>
                                        <p:strVal val="visible"/>
                                      </p:to>
                                    </p:set>
                                  </p:childTnLst>
                                </p:cTn>
                              </p:par>
                              <p:par>
                                <p:cTn id="48" presetID="63" presetClass="path" presetSubtype="0" accel="50000" decel="50000" fill="hold" grpId="1" nodeType="withEffect">
                                  <p:stCondLst>
                                    <p:cond delay="600"/>
                                  </p:stCondLst>
                                  <p:childTnLst>
                                    <p:animMotion origin="layout" path="M 1.4492E-6 1.11111E-6 L -0.1137 1.11111E-6 " pathEditMode="relative" rAng="0" ptsTypes="AA">
                                      <p:cBhvr>
                                        <p:cTn id="49" dur="300" spd="-100000" fill="hold"/>
                                        <p:tgtEl>
                                          <p:spTgt spid="8"/>
                                        </p:tgtEl>
                                        <p:attrNameLst>
                                          <p:attrName>ppt_x</p:attrName>
                                          <p:attrName>ppt_y</p:attrName>
                                        </p:attrNameLst>
                                      </p:cBhvr>
                                      <p:rCtr x="-5685" y="0"/>
                                    </p:animMotion>
                                  </p:childTnLst>
                                </p:cTn>
                              </p:par>
                            </p:childTnLst>
                          </p:cTn>
                        </p:par>
                        <p:par>
                          <p:cTn id="50" fill="hold">
                            <p:stCondLst>
                              <p:cond delay="1019"/>
                            </p:stCondLst>
                            <p:childTnLst>
                              <p:par>
                                <p:cTn id="51" presetID="1" presetClass="entr" presetSubtype="0" fill="hold" grpId="0" nodeType="after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35" presetClass="path" presetSubtype="0" accel="50000" decel="50000" fill="hold" grpId="1" nodeType="withEffect">
                                  <p:stCondLst>
                                    <p:cond delay="0"/>
                                  </p:stCondLst>
                                  <p:childTnLst>
                                    <p:animMotion origin="layout" path="M 2.17538E-6 -2.95097E-6 L 0.16536 0.28539 " pathEditMode="relative" rAng="0" ptsTypes="AA">
                                      <p:cBhvr>
                                        <p:cTn id="54" dur="500" spd="-99900" fill="hold"/>
                                        <p:tgtEl>
                                          <p:spTgt spid="35"/>
                                        </p:tgtEl>
                                        <p:attrNameLst>
                                          <p:attrName>ppt_x</p:attrName>
                                          <p:attrName>ppt_y</p:attrName>
                                        </p:attrNameLst>
                                      </p:cBhvr>
                                      <p:rCtr x="8262" y="14269"/>
                                    </p:animMotion>
                                  </p:childTnLst>
                                </p:cTn>
                              </p:par>
                              <p:par>
                                <p:cTn id="55" presetID="1"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35" presetClass="path" presetSubtype="0" accel="50000" decel="50000" fill="hold" grpId="1" nodeType="withEffect">
                                  <p:stCondLst>
                                    <p:cond delay="0"/>
                                  </p:stCondLst>
                                  <p:childTnLst>
                                    <p:animMotion origin="layout" path="M 3.64299E-7 3.02498E-6 L -0.15392 -0.26827 " pathEditMode="relative" rAng="0" ptsTypes="AA">
                                      <p:cBhvr>
                                        <p:cTn id="58" dur="500" spd="-99900" fill="hold"/>
                                        <p:tgtEl>
                                          <p:spTgt spid="36"/>
                                        </p:tgtEl>
                                        <p:attrNameLst>
                                          <p:attrName>ppt_x</p:attrName>
                                          <p:attrName>ppt_y</p:attrName>
                                        </p:attrNameLst>
                                      </p:cBhvr>
                                      <p:rCtr x="-7702" y="-13414"/>
                                    </p:animMotion>
                                  </p:childTnLst>
                                </p:cTn>
                              </p:par>
                              <p:par>
                                <p:cTn id="59" presetID="10"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p:cTn id="61" dur="500" fill="hold"/>
                                        <p:tgtEl>
                                          <p:spTgt spid="33"/>
                                        </p:tgtEl>
                                        <p:attrNameLst>
                                          <p:attrName>ppt_w</p:attrName>
                                        </p:attrNameLst>
                                      </p:cBhvr>
                                      <p:tavLst>
                                        <p:tav tm="0">
                                          <p:val>
                                            <p:fltVal val="0"/>
                                          </p:val>
                                        </p:tav>
                                        <p:tav tm="100000">
                                          <p:val>
                                            <p:strVal val="#ppt_w"/>
                                          </p:val>
                                        </p:tav>
                                      </p:tavLst>
                                    </p:anim>
                                    <p:anim calcmode="lin" valueType="num">
                                      <p:cBhvr>
                                        <p:cTn id="62" dur="500" fill="hold"/>
                                        <p:tgtEl>
                                          <p:spTgt spid="33"/>
                                        </p:tgtEl>
                                        <p:attrNameLst>
                                          <p:attrName>ppt_h</p:attrName>
                                        </p:attrNameLst>
                                      </p:cBhvr>
                                      <p:tavLst>
                                        <p:tav tm="0">
                                          <p:val>
                                            <p:fltVal val="0"/>
                                          </p:val>
                                        </p:tav>
                                        <p:tav tm="100000">
                                          <p:val>
                                            <p:strVal val="#ppt_h"/>
                                          </p:val>
                                        </p:tav>
                                      </p:tavLst>
                                    </p:anim>
                                    <p:animEffect transition="in" filter="fade">
                                      <p:cBhvr>
                                        <p:cTn id="63" dur="500"/>
                                        <p:tgtEl>
                                          <p:spTgt spid="33"/>
                                        </p:tgtEl>
                                      </p:cBhvr>
                                    </p:animEffect>
                                  </p:childTnLst>
                                </p:cTn>
                              </p:par>
                            </p:childTnLst>
                          </p:cTn>
                        </p:par>
                        <p:par>
                          <p:cTn id="64" fill="hold">
                            <p:stCondLst>
                              <p:cond delay="1019"/>
                            </p:stCondLst>
                            <p:childTnLst>
                              <p:par>
                                <p:cTn id="65" presetID="22" presetClass="entr" presetSubtype="1" fill="hold" nodeType="afterEffect">
                                  <p:stCondLst>
                                    <p:cond delay="0"/>
                                  </p:stCondLst>
                                  <p:childTnLst>
                                    <p:set>
                                      <p:cBhvr>
                                        <p:cTn id="66" dur="1" fill="hold">
                                          <p:stCondLst>
                                            <p:cond delay="0"/>
                                          </p:stCondLst>
                                        </p:cTn>
                                        <p:tgtEl>
                                          <p:spTgt spid="34">
                                            <p:txEl>
                                              <p:pRg st="0" end="0"/>
                                            </p:txEl>
                                          </p:spTgt>
                                        </p:tgtEl>
                                        <p:attrNameLst>
                                          <p:attrName>style.visibility</p:attrName>
                                        </p:attrNameLst>
                                      </p:cBhvr>
                                      <p:to>
                                        <p:strVal val="visible"/>
                                      </p:to>
                                    </p:set>
                                    <p:animEffect transition="in" filter="wipe(up)">
                                      <p:cBhvr>
                                        <p:cTn id="67" dur="500"/>
                                        <p:tgtEl>
                                          <p:spTgt spid="34">
                                            <p:txEl>
                                              <p:pRg st="0" end="0"/>
                                            </p:txEl>
                                          </p:spTgt>
                                        </p:tgtEl>
                                      </p:cBhvr>
                                    </p:animEffect>
                                  </p:childTnLst>
                                </p:cTn>
                              </p:par>
                            </p:childTnLst>
                          </p:cTn>
                        </p:par>
                        <p:par>
                          <p:cTn id="68" fill="hold">
                            <p:stCondLst>
                              <p:cond delay="1519"/>
                            </p:stCondLst>
                            <p:childTnLst>
                              <p:par>
                                <p:cTn id="69" presetID="22" presetClass="entr" presetSubtype="1" fill="hold" nodeType="afterEffect">
                                  <p:stCondLst>
                                    <p:cond delay="0"/>
                                  </p:stCondLst>
                                  <p:childTnLst>
                                    <p:set>
                                      <p:cBhvr>
                                        <p:cTn id="70" dur="1" fill="hold">
                                          <p:stCondLst>
                                            <p:cond delay="0"/>
                                          </p:stCondLst>
                                        </p:cTn>
                                        <p:tgtEl>
                                          <p:spTgt spid="34">
                                            <p:txEl>
                                              <p:pRg st="1" end="1"/>
                                            </p:txEl>
                                          </p:spTgt>
                                        </p:tgtEl>
                                        <p:attrNameLst>
                                          <p:attrName>style.visibility</p:attrName>
                                        </p:attrNameLst>
                                      </p:cBhvr>
                                      <p:to>
                                        <p:strVal val="visible"/>
                                      </p:to>
                                    </p:set>
                                    <p:animEffect transition="in" filter="wipe(up)">
                                      <p:cBhvr>
                                        <p:cTn id="71" dur="500"/>
                                        <p:tgtEl>
                                          <p:spTgt spid="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3" grpId="0" bldLvl="0" animBg="1" autoUpdateAnimBg="0"/>
      <p:bldP spid="35" grpId="0" bldLvl="0" animBg="1"/>
      <p:bldP spid="35" grpId="1" bldLvl="0" animBg="1"/>
      <p:bldP spid="36" grpId="0" bldLvl="0" animBg="1"/>
      <p:bldP spid="36" grpId="1" bldLvl="0" animBg="1"/>
      <p:bldP spid="37" grpId="0"/>
      <p:bldP spid="38" grpId="0" bldLvl="0" animBg="1"/>
      <p:bldP spid="44"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4"/>
          <p:cNvSpPr txBox="1"/>
          <p:nvPr/>
        </p:nvSpPr>
        <p:spPr>
          <a:xfrm>
            <a:off x="1024866" y="3441456"/>
            <a:ext cx="825515" cy="459983"/>
          </a:xfrm>
          <a:prstGeom prst="rect">
            <a:avLst/>
          </a:prstGeom>
          <a:noFill/>
          <a:effectLst/>
        </p:spPr>
        <p:txBody>
          <a:bodyPr wrap="square" lIns="67168" tIns="33584" rIns="67168" bIns="33584" rtlCol="0" anchor="ctr">
            <a:spAutoFit/>
          </a:bodyPr>
          <a:lstStyle>
            <a:defPPr>
              <a:defRPr lang="zh-CN"/>
            </a:defPPr>
            <a:lvl1pPr algn="ctr">
              <a:defRPr>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defTabSz="895985">
              <a:defRPr/>
            </a:pPr>
            <a:r>
              <a:rPr lang="zh-CN" altLang="en-US" sz="1275" dirty="0">
                <a:solidFill>
                  <a:prstClr val="black">
                    <a:lumMod val="85000"/>
                    <a:lumOff val="15000"/>
                  </a:prstClr>
                </a:solidFill>
              </a:rPr>
              <a:t>点击添加</a:t>
            </a:r>
            <a:endParaRPr lang="en-US" altLang="zh-CN" sz="1275" dirty="0">
              <a:solidFill>
                <a:prstClr val="black">
                  <a:lumMod val="85000"/>
                  <a:lumOff val="15000"/>
                </a:prstClr>
              </a:solidFill>
            </a:endParaRPr>
          </a:p>
          <a:p>
            <a:pPr defTabSz="895985">
              <a:defRPr/>
            </a:pPr>
            <a:r>
              <a:rPr lang="zh-CN" altLang="en-US" sz="1275" dirty="0">
                <a:solidFill>
                  <a:prstClr val="black">
                    <a:lumMod val="85000"/>
                    <a:lumOff val="15000"/>
                  </a:prstClr>
                </a:solidFill>
              </a:rPr>
              <a:t>文字</a:t>
            </a:r>
            <a:endParaRPr lang="zh-CN" altLang="en-US" sz="1275" dirty="0">
              <a:solidFill>
                <a:prstClr val="black">
                  <a:lumMod val="85000"/>
                  <a:lumOff val="15000"/>
                </a:prstClr>
              </a:solidFill>
            </a:endParaRPr>
          </a:p>
        </p:txBody>
      </p:sp>
      <p:sp>
        <p:nvSpPr>
          <p:cNvPr id="3" name="TextBox 25"/>
          <p:cNvSpPr txBox="1"/>
          <p:nvPr/>
        </p:nvSpPr>
        <p:spPr>
          <a:xfrm>
            <a:off x="2100634" y="2352108"/>
            <a:ext cx="1169478" cy="656062"/>
          </a:xfrm>
          <a:prstGeom prst="rect">
            <a:avLst/>
          </a:prstGeom>
          <a:noFill/>
          <a:effectLst/>
        </p:spPr>
        <p:txBody>
          <a:bodyPr wrap="square" lIns="67168" tIns="33584" rIns="67168" bIns="33584" rtlCol="0" anchor="ctr">
            <a:spAutoFit/>
          </a:bodyPr>
          <a:lstStyle/>
          <a:p>
            <a:pPr algn="ctr" defTabSz="895985">
              <a:defRPr/>
            </a:pPr>
            <a:r>
              <a:rPr lang="zh-CN" altLang="en-US" sz="1275" dirty="0">
                <a:solidFill>
                  <a:prstClr val="black">
                    <a:lumMod val="85000"/>
                    <a:lumOff val="15000"/>
                  </a:prstClr>
                </a:solidFill>
                <a:latin typeface="微软雅黑" panose="020B0503020204020204" pitchFamily="34" charset="-122"/>
                <a:ea typeface="微软雅黑" panose="020B0503020204020204" pitchFamily="34" charset="-122"/>
              </a:rPr>
              <a:t>点击添加</a:t>
            </a:r>
            <a:endParaRPr lang="en-US" altLang="zh-CN" sz="1275" dirty="0">
              <a:solidFill>
                <a:prstClr val="black">
                  <a:lumMod val="85000"/>
                  <a:lumOff val="15000"/>
                </a:prstClr>
              </a:solidFill>
              <a:latin typeface="微软雅黑" panose="020B0503020204020204" pitchFamily="34" charset="-122"/>
              <a:ea typeface="微软雅黑" panose="020B0503020204020204" pitchFamily="34" charset="-122"/>
            </a:endParaRPr>
          </a:p>
          <a:p>
            <a:pPr algn="ctr" defTabSz="895985">
              <a:defRPr/>
            </a:pPr>
            <a:r>
              <a:rPr lang="zh-CN" altLang="en-US" sz="1275" dirty="0">
                <a:solidFill>
                  <a:prstClr val="black">
                    <a:lumMod val="85000"/>
                    <a:lumOff val="15000"/>
                  </a:prstClr>
                </a:solidFill>
                <a:latin typeface="微软雅黑" panose="020B0503020204020204" pitchFamily="34" charset="-122"/>
                <a:ea typeface="微软雅黑" panose="020B0503020204020204" pitchFamily="34" charset="-122"/>
              </a:rPr>
              <a:t>文字点击添加</a:t>
            </a:r>
            <a:endParaRPr lang="en-US" altLang="zh-CN" sz="1275" dirty="0">
              <a:solidFill>
                <a:prstClr val="black">
                  <a:lumMod val="85000"/>
                  <a:lumOff val="15000"/>
                </a:prstClr>
              </a:solidFill>
              <a:latin typeface="微软雅黑" panose="020B0503020204020204" pitchFamily="34" charset="-122"/>
              <a:ea typeface="微软雅黑" panose="020B0503020204020204" pitchFamily="34" charset="-122"/>
            </a:endParaRPr>
          </a:p>
          <a:p>
            <a:pPr algn="ctr" defTabSz="895985">
              <a:defRPr/>
            </a:pPr>
            <a:r>
              <a:rPr lang="zh-CN" altLang="en-US" sz="1275" dirty="0">
                <a:solidFill>
                  <a:prstClr val="black">
                    <a:lumMod val="85000"/>
                    <a:lumOff val="15000"/>
                  </a:prstClr>
                </a:solidFill>
                <a:latin typeface="微软雅黑" panose="020B0503020204020204" pitchFamily="34" charset="-122"/>
                <a:ea typeface="微软雅黑" panose="020B0503020204020204" pitchFamily="34" charset="-122"/>
              </a:rPr>
              <a:t>文字</a:t>
            </a:r>
            <a:endParaRPr lang="zh-CN" altLang="en-US" sz="127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4" name="TextBox 26"/>
          <p:cNvSpPr txBox="1"/>
          <p:nvPr/>
        </p:nvSpPr>
        <p:spPr>
          <a:xfrm>
            <a:off x="3555023" y="3269599"/>
            <a:ext cx="825515" cy="459983"/>
          </a:xfrm>
          <a:prstGeom prst="rect">
            <a:avLst/>
          </a:prstGeom>
          <a:noFill/>
          <a:effectLst/>
        </p:spPr>
        <p:txBody>
          <a:bodyPr wrap="square" lIns="67168" tIns="33584" rIns="67168" bIns="33584" rtlCol="0" anchor="ctr">
            <a:spAutoFit/>
          </a:bodyPr>
          <a:lstStyle>
            <a:defPPr>
              <a:defRPr lang="zh-CN"/>
            </a:defPPr>
            <a:lvl1pPr algn="ctr">
              <a:defRPr sz="16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defTabSz="895985">
              <a:defRPr/>
            </a:pPr>
            <a:r>
              <a:rPr lang="zh-CN" altLang="en-US" sz="1275" dirty="0">
                <a:solidFill>
                  <a:prstClr val="black">
                    <a:lumMod val="85000"/>
                    <a:lumOff val="15000"/>
                  </a:prstClr>
                </a:solidFill>
              </a:rPr>
              <a:t>点击添加</a:t>
            </a:r>
            <a:endParaRPr lang="en-US" altLang="zh-CN" sz="1275" dirty="0">
              <a:solidFill>
                <a:prstClr val="black">
                  <a:lumMod val="85000"/>
                  <a:lumOff val="15000"/>
                </a:prstClr>
              </a:solidFill>
            </a:endParaRPr>
          </a:p>
          <a:p>
            <a:pPr defTabSz="895985">
              <a:defRPr/>
            </a:pPr>
            <a:r>
              <a:rPr lang="zh-CN" altLang="en-US" sz="1275" dirty="0">
                <a:solidFill>
                  <a:prstClr val="black">
                    <a:lumMod val="85000"/>
                    <a:lumOff val="15000"/>
                  </a:prstClr>
                </a:solidFill>
              </a:rPr>
              <a:t>文字</a:t>
            </a:r>
            <a:endParaRPr lang="zh-CN" altLang="en-US" sz="1275" dirty="0">
              <a:solidFill>
                <a:prstClr val="black">
                  <a:lumMod val="85000"/>
                  <a:lumOff val="15000"/>
                </a:prstClr>
              </a:solidFill>
            </a:endParaRPr>
          </a:p>
        </p:txBody>
      </p:sp>
      <p:sp>
        <p:nvSpPr>
          <p:cNvPr id="5" name="TextBox 36"/>
          <p:cNvSpPr txBox="1"/>
          <p:nvPr/>
        </p:nvSpPr>
        <p:spPr>
          <a:xfrm>
            <a:off x="4614843" y="2474940"/>
            <a:ext cx="1169478" cy="459983"/>
          </a:xfrm>
          <a:prstGeom prst="rect">
            <a:avLst/>
          </a:prstGeom>
          <a:noFill/>
          <a:effectLst/>
        </p:spPr>
        <p:txBody>
          <a:bodyPr wrap="square" lIns="67168" tIns="33584" rIns="67168" bIns="33584" rtlCol="0" anchor="ctr">
            <a:spAutoFit/>
          </a:bodyPr>
          <a:lstStyle/>
          <a:p>
            <a:pPr algn="ctr" defTabSz="895985">
              <a:defRPr/>
            </a:pPr>
            <a:r>
              <a:rPr lang="zh-CN" altLang="en-US" sz="1275" dirty="0">
                <a:solidFill>
                  <a:prstClr val="black">
                    <a:lumMod val="85000"/>
                    <a:lumOff val="15000"/>
                  </a:prstClr>
                </a:solidFill>
                <a:latin typeface="微软雅黑" panose="020B0503020204020204" pitchFamily="34" charset="-122"/>
                <a:ea typeface="微软雅黑" panose="020B0503020204020204" pitchFamily="34" charset="-122"/>
              </a:rPr>
              <a:t>点击添加</a:t>
            </a:r>
            <a:endParaRPr lang="en-US" altLang="zh-CN" sz="1275" dirty="0">
              <a:solidFill>
                <a:prstClr val="black">
                  <a:lumMod val="85000"/>
                  <a:lumOff val="15000"/>
                </a:prstClr>
              </a:solidFill>
              <a:latin typeface="微软雅黑" panose="020B0503020204020204" pitchFamily="34" charset="-122"/>
              <a:ea typeface="微软雅黑" panose="020B0503020204020204" pitchFamily="34" charset="-122"/>
            </a:endParaRPr>
          </a:p>
          <a:p>
            <a:pPr algn="ctr" defTabSz="895985">
              <a:defRPr/>
            </a:pPr>
            <a:r>
              <a:rPr lang="zh-CN" altLang="en-US" sz="1275" dirty="0">
                <a:solidFill>
                  <a:prstClr val="black">
                    <a:lumMod val="85000"/>
                    <a:lumOff val="15000"/>
                  </a:prstClr>
                </a:solidFill>
                <a:latin typeface="微软雅黑" panose="020B0503020204020204" pitchFamily="34" charset="-122"/>
                <a:ea typeface="微软雅黑" panose="020B0503020204020204" pitchFamily="34" charset="-122"/>
              </a:rPr>
              <a:t>文字点击</a:t>
            </a:r>
            <a:endParaRPr lang="zh-CN" altLang="en-US" sz="127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6" name="矩形 5"/>
          <p:cNvSpPr/>
          <p:nvPr/>
        </p:nvSpPr>
        <p:spPr>
          <a:xfrm>
            <a:off x="6344236" y="1796723"/>
            <a:ext cx="1904220" cy="2253038"/>
          </a:xfrm>
          <a:prstGeom prst="rect">
            <a:avLst/>
          </a:prstGeom>
        </p:spPr>
        <p:txBody>
          <a:bodyPr wrap="square" lIns="67168" tIns="33584" rIns="67168" bIns="33584">
            <a:spAutoFit/>
          </a:bodyPr>
          <a:lstStyle/>
          <a:p>
            <a:pPr>
              <a:defRPr/>
            </a:pPr>
            <a:r>
              <a:rPr lang="zh-CN" altLang="en-US" sz="1600" dirty="0">
                <a:solidFill>
                  <a:schemeClr val="tx1">
                    <a:lumMod val="65000"/>
                    <a:lumOff val="35000"/>
                  </a:schemeClr>
                </a:solidFill>
                <a:latin typeface="Arial" panose="020B0604020202020204" pitchFamily="34" charset="0"/>
                <a:ea typeface="微软雅黑" panose="020B0503020204020204" pitchFamily="34" charset="-122"/>
              </a:rPr>
              <a:t>此处添加标题</a:t>
            </a:r>
            <a:endParaRPr lang="zh-CN" altLang="en-US" sz="1600" dirty="0">
              <a:solidFill>
                <a:schemeClr val="tx1">
                  <a:lumMod val="65000"/>
                  <a:lumOff val="35000"/>
                </a:schemeClr>
              </a:solidFill>
              <a:latin typeface="Arial" panose="020B0604020202020204" pitchFamily="34" charset="0"/>
              <a:ea typeface="微软雅黑" panose="020B0503020204020204" pitchFamily="34" charset="-122"/>
            </a:endParaRPr>
          </a:p>
          <a:p>
            <a:pPr defTabSz="895985">
              <a:lnSpc>
                <a:spcPct val="150000"/>
              </a:lnSpc>
              <a:defRPr/>
            </a:pP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a:p>
            <a:pPr defTabSz="895985">
              <a:lnSpc>
                <a:spcPct val="150000"/>
              </a:lnSpc>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a:p>
            <a:pPr defTabSz="895985">
              <a:lnSpc>
                <a:spcPct val="150000"/>
              </a:lnSpc>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r>
              <a:rPr lang="zh-CN" altLang="en-US" sz="1175" dirty="0">
                <a:solidFill>
                  <a:prstClr val="black">
                    <a:lumMod val="75000"/>
                    <a:lumOff val="25000"/>
                  </a:prstClr>
                </a:solidFill>
                <a:latin typeface="微软雅黑" panose="020B0503020204020204" pitchFamily="34" charset="-122"/>
                <a:ea typeface="微软雅黑" panose="020B0503020204020204" pitchFamily="34" charset="-122"/>
              </a:rPr>
              <a:t>文字。</a:t>
            </a:r>
            <a:endParaRPr lang="en-US" altLang="zh-CN" sz="1175" dirty="0">
              <a:solidFill>
                <a:prstClr val="black">
                  <a:lumMod val="75000"/>
                  <a:lumOff val="25000"/>
                </a:prstClr>
              </a:solidFill>
              <a:latin typeface="微软雅黑" panose="020B0503020204020204" pitchFamily="34" charset="-122"/>
              <a:ea typeface="微软雅黑" panose="020B0503020204020204" pitchFamily="34" charset="-122"/>
              <a:cs typeface="华文黑体" panose="02010600030101010101" pitchFamily="2" charset="-122"/>
            </a:endParaRPr>
          </a:p>
        </p:txBody>
      </p:sp>
      <p:sp>
        <p:nvSpPr>
          <p:cNvPr id="7" name="Freeform 4"/>
          <p:cNvSpPr/>
          <p:nvPr/>
        </p:nvSpPr>
        <p:spPr bwMode="auto">
          <a:xfrm>
            <a:off x="1821202" y="1832275"/>
            <a:ext cx="1711761" cy="1712319"/>
          </a:xfrm>
          <a:custGeom>
            <a:avLst/>
            <a:gdLst/>
            <a:ahLst/>
            <a:cxnLst/>
            <a:rect l="l" t="t" r="r" b="b"/>
            <a:pathLst>
              <a:path w="2628619" h="2628031">
                <a:moveTo>
                  <a:pt x="1316980" y="400615"/>
                </a:moveTo>
                <a:cubicBezTo>
                  <a:pt x="813885" y="400615"/>
                  <a:pt x="406046" y="809559"/>
                  <a:pt x="406046" y="1314016"/>
                </a:cubicBezTo>
                <a:cubicBezTo>
                  <a:pt x="406046" y="1818473"/>
                  <a:pt x="813885" y="2227417"/>
                  <a:pt x="1316980" y="2227417"/>
                </a:cubicBezTo>
                <a:cubicBezTo>
                  <a:pt x="1820075" y="2227417"/>
                  <a:pt x="2227914" y="1818473"/>
                  <a:pt x="2227914" y="1314016"/>
                </a:cubicBezTo>
                <a:cubicBezTo>
                  <a:pt x="2227914" y="809559"/>
                  <a:pt x="1820075" y="400615"/>
                  <a:pt x="1316980" y="400615"/>
                </a:cubicBezTo>
                <a:close/>
                <a:moveTo>
                  <a:pt x="1151586" y="0"/>
                </a:moveTo>
                <a:lnTo>
                  <a:pt x="1254227" y="145306"/>
                </a:lnTo>
                <a:lnTo>
                  <a:pt x="1316813" y="142801"/>
                </a:lnTo>
                <a:lnTo>
                  <a:pt x="1379399" y="145306"/>
                </a:lnTo>
                <a:lnTo>
                  <a:pt x="1482041" y="0"/>
                </a:lnTo>
                <a:lnTo>
                  <a:pt x="1522096" y="5011"/>
                </a:lnTo>
                <a:lnTo>
                  <a:pt x="1564654" y="12526"/>
                </a:lnTo>
                <a:lnTo>
                  <a:pt x="1617227" y="182885"/>
                </a:lnTo>
                <a:lnTo>
                  <a:pt x="1679813" y="200422"/>
                </a:lnTo>
                <a:lnTo>
                  <a:pt x="1707351" y="210443"/>
                </a:lnTo>
                <a:lnTo>
                  <a:pt x="1737392" y="220464"/>
                </a:lnTo>
                <a:lnTo>
                  <a:pt x="1880089" y="115243"/>
                </a:lnTo>
                <a:lnTo>
                  <a:pt x="1917640" y="132780"/>
                </a:lnTo>
                <a:lnTo>
                  <a:pt x="1955192" y="152822"/>
                </a:lnTo>
                <a:lnTo>
                  <a:pt x="1952689" y="333201"/>
                </a:lnTo>
                <a:lnTo>
                  <a:pt x="2002758" y="368275"/>
                </a:lnTo>
                <a:lnTo>
                  <a:pt x="2027792" y="388317"/>
                </a:lnTo>
                <a:lnTo>
                  <a:pt x="2052827" y="405854"/>
                </a:lnTo>
                <a:lnTo>
                  <a:pt x="2223061" y="348233"/>
                </a:lnTo>
                <a:lnTo>
                  <a:pt x="2253102" y="378296"/>
                </a:lnTo>
                <a:lnTo>
                  <a:pt x="2283144" y="408360"/>
                </a:lnTo>
                <a:lnTo>
                  <a:pt x="2225564" y="578718"/>
                </a:lnTo>
                <a:lnTo>
                  <a:pt x="2263116" y="626318"/>
                </a:lnTo>
                <a:lnTo>
                  <a:pt x="2298164" y="678929"/>
                </a:lnTo>
                <a:lnTo>
                  <a:pt x="2475909" y="676424"/>
                </a:lnTo>
                <a:lnTo>
                  <a:pt x="2495937" y="711498"/>
                </a:lnTo>
                <a:lnTo>
                  <a:pt x="2515964" y="749077"/>
                </a:lnTo>
                <a:lnTo>
                  <a:pt x="2408316" y="891877"/>
                </a:lnTo>
                <a:lnTo>
                  <a:pt x="2428343" y="952004"/>
                </a:lnTo>
                <a:lnTo>
                  <a:pt x="2438357" y="984572"/>
                </a:lnTo>
                <a:lnTo>
                  <a:pt x="2445868" y="1014636"/>
                </a:lnTo>
                <a:lnTo>
                  <a:pt x="2616102" y="1067246"/>
                </a:lnTo>
                <a:lnTo>
                  <a:pt x="2628619" y="1149920"/>
                </a:lnTo>
                <a:lnTo>
                  <a:pt x="2483419" y="1252637"/>
                </a:lnTo>
                <a:lnTo>
                  <a:pt x="2485923" y="1312763"/>
                </a:lnTo>
                <a:lnTo>
                  <a:pt x="2483419" y="1375395"/>
                </a:lnTo>
                <a:lnTo>
                  <a:pt x="2628619" y="1478111"/>
                </a:lnTo>
                <a:lnTo>
                  <a:pt x="2623612" y="1520701"/>
                </a:lnTo>
                <a:lnTo>
                  <a:pt x="2616102" y="1560785"/>
                </a:lnTo>
                <a:lnTo>
                  <a:pt x="2445868" y="1615901"/>
                </a:lnTo>
                <a:lnTo>
                  <a:pt x="2428343" y="1676028"/>
                </a:lnTo>
                <a:lnTo>
                  <a:pt x="2418330" y="1706091"/>
                </a:lnTo>
                <a:lnTo>
                  <a:pt x="2408316" y="1736154"/>
                </a:lnTo>
                <a:lnTo>
                  <a:pt x="2515964" y="1878955"/>
                </a:lnTo>
                <a:lnTo>
                  <a:pt x="2495937" y="1916534"/>
                </a:lnTo>
                <a:lnTo>
                  <a:pt x="2475909" y="1951608"/>
                </a:lnTo>
                <a:lnTo>
                  <a:pt x="2298164" y="1949102"/>
                </a:lnTo>
                <a:lnTo>
                  <a:pt x="2263116" y="2001713"/>
                </a:lnTo>
                <a:lnTo>
                  <a:pt x="2245592" y="2026766"/>
                </a:lnTo>
                <a:lnTo>
                  <a:pt x="2225564" y="2049313"/>
                </a:lnTo>
                <a:lnTo>
                  <a:pt x="2283144" y="2219672"/>
                </a:lnTo>
                <a:lnTo>
                  <a:pt x="2253102" y="2252240"/>
                </a:lnTo>
                <a:lnTo>
                  <a:pt x="2223061" y="2282304"/>
                </a:lnTo>
                <a:lnTo>
                  <a:pt x="2052827" y="2224682"/>
                </a:lnTo>
                <a:lnTo>
                  <a:pt x="2002758" y="2262261"/>
                </a:lnTo>
                <a:lnTo>
                  <a:pt x="1952689" y="2297335"/>
                </a:lnTo>
                <a:lnTo>
                  <a:pt x="1955192" y="2475210"/>
                </a:lnTo>
                <a:lnTo>
                  <a:pt x="1917640" y="2495252"/>
                </a:lnTo>
                <a:lnTo>
                  <a:pt x="1880089" y="2512789"/>
                </a:lnTo>
                <a:lnTo>
                  <a:pt x="1737392" y="2407567"/>
                </a:lnTo>
                <a:lnTo>
                  <a:pt x="1679813" y="2427609"/>
                </a:lnTo>
                <a:lnTo>
                  <a:pt x="1647268" y="2435125"/>
                </a:lnTo>
                <a:lnTo>
                  <a:pt x="1617227" y="2445146"/>
                </a:lnTo>
                <a:lnTo>
                  <a:pt x="1564654" y="2615505"/>
                </a:lnTo>
                <a:lnTo>
                  <a:pt x="1482041" y="2628031"/>
                </a:lnTo>
                <a:lnTo>
                  <a:pt x="1379399" y="2482725"/>
                </a:lnTo>
                <a:lnTo>
                  <a:pt x="1316813" y="2482725"/>
                </a:lnTo>
                <a:lnTo>
                  <a:pt x="1254227" y="2482725"/>
                </a:lnTo>
                <a:lnTo>
                  <a:pt x="1151586" y="2628031"/>
                </a:lnTo>
                <a:lnTo>
                  <a:pt x="1109027" y="2623021"/>
                </a:lnTo>
                <a:lnTo>
                  <a:pt x="1066469" y="2615505"/>
                </a:lnTo>
                <a:lnTo>
                  <a:pt x="1013896" y="2445146"/>
                </a:lnTo>
                <a:lnTo>
                  <a:pt x="953813" y="2427609"/>
                </a:lnTo>
                <a:lnTo>
                  <a:pt x="923772" y="2417588"/>
                </a:lnTo>
                <a:lnTo>
                  <a:pt x="896234" y="2407567"/>
                </a:lnTo>
                <a:lnTo>
                  <a:pt x="753538" y="2512789"/>
                </a:lnTo>
                <a:lnTo>
                  <a:pt x="715986" y="2495252"/>
                </a:lnTo>
                <a:lnTo>
                  <a:pt x="678434" y="2475210"/>
                </a:lnTo>
                <a:lnTo>
                  <a:pt x="680938" y="2297335"/>
                </a:lnTo>
                <a:lnTo>
                  <a:pt x="630869" y="2262261"/>
                </a:lnTo>
                <a:lnTo>
                  <a:pt x="605834" y="2242219"/>
                </a:lnTo>
                <a:lnTo>
                  <a:pt x="580800" y="2224682"/>
                </a:lnTo>
                <a:lnTo>
                  <a:pt x="410566" y="2282304"/>
                </a:lnTo>
                <a:lnTo>
                  <a:pt x="380524" y="2252240"/>
                </a:lnTo>
                <a:lnTo>
                  <a:pt x="350483" y="2219672"/>
                </a:lnTo>
                <a:lnTo>
                  <a:pt x="408062" y="2049313"/>
                </a:lnTo>
                <a:lnTo>
                  <a:pt x="370510" y="2001713"/>
                </a:lnTo>
                <a:lnTo>
                  <a:pt x="335462" y="1949102"/>
                </a:lnTo>
                <a:lnTo>
                  <a:pt x="157717" y="1951608"/>
                </a:lnTo>
                <a:lnTo>
                  <a:pt x="137690" y="1916534"/>
                </a:lnTo>
                <a:lnTo>
                  <a:pt x="117662" y="1878955"/>
                </a:lnTo>
                <a:lnTo>
                  <a:pt x="225310" y="1736154"/>
                </a:lnTo>
                <a:lnTo>
                  <a:pt x="205283" y="1676028"/>
                </a:lnTo>
                <a:lnTo>
                  <a:pt x="195269" y="1645964"/>
                </a:lnTo>
                <a:lnTo>
                  <a:pt x="187759" y="1615901"/>
                </a:lnTo>
                <a:lnTo>
                  <a:pt x="15021" y="1560785"/>
                </a:lnTo>
                <a:lnTo>
                  <a:pt x="0" y="1478111"/>
                </a:lnTo>
                <a:lnTo>
                  <a:pt x="150207" y="1375395"/>
                </a:lnTo>
                <a:lnTo>
                  <a:pt x="147703" y="1312763"/>
                </a:lnTo>
                <a:lnTo>
                  <a:pt x="150207" y="1252637"/>
                </a:lnTo>
                <a:lnTo>
                  <a:pt x="0" y="1149920"/>
                </a:lnTo>
                <a:lnTo>
                  <a:pt x="7510" y="1107331"/>
                </a:lnTo>
                <a:lnTo>
                  <a:pt x="15021" y="1067246"/>
                </a:lnTo>
                <a:lnTo>
                  <a:pt x="187759" y="1014636"/>
                </a:lnTo>
                <a:lnTo>
                  <a:pt x="205283" y="952004"/>
                </a:lnTo>
                <a:lnTo>
                  <a:pt x="215297" y="921941"/>
                </a:lnTo>
                <a:lnTo>
                  <a:pt x="225310" y="891877"/>
                </a:lnTo>
                <a:lnTo>
                  <a:pt x="117662" y="749077"/>
                </a:lnTo>
                <a:lnTo>
                  <a:pt x="137690" y="711498"/>
                </a:lnTo>
                <a:lnTo>
                  <a:pt x="157717" y="676424"/>
                </a:lnTo>
                <a:lnTo>
                  <a:pt x="335462" y="678929"/>
                </a:lnTo>
                <a:lnTo>
                  <a:pt x="370510" y="626318"/>
                </a:lnTo>
                <a:lnTo>
                  <a:pt x="388034" y="601266"/>
                </a:lnTo>
                <a:lnTo>
                  <a:pt x="408062" y="578718"/>
                </a:lnTo>
                <a:lnTo>
                  <a:pt x="350483" y="408360"/>
                </a:lnTo>
                <a:lnTo>
                  <a:pt x="380524" y="378296"/>
                </a:lnTo>
                <a:lnTo>
                  <a:pt x="410566" y="348233"/>
                </a:lnTo>
                <a:lnTo>
                  <a:pt x="580800" y="405854"/>
                </a:lnTo>
                <a:lnTo>
                  <a:pt x="630869" y="368275"/>
                </a:lnTo>
                <a:lnTo>
                  <a:pt x="680938" y="333201"/>
                </a:lnTo>
                <a:lnTo>
                  <a:pt x="678434" y="152822"/>
                </a:lnTo>
                <a:lnTo>
                  <a:pt x="715986" y="132780"/>
                </a:lnTo>
                <a:lnTo>
                  <a:pt x="753538" y="115243"/>
                </a:lnTo>
                <a:lnTo>
                  <a:pt x="896234" y="220464"/>
                </a:lnTo>
                <a:lnTo>
                  <a:pt x="953813" y="200422"/>
                </a:lnTo>
                <a:lnTo>
                  <a:pt x="983855" y="190401"/>
                </a:lnTo>
                <a:lnTo>
                  <a:pt x="1013896" y="182885"/>
                </a:lnTo>
                <a:lnTo>
                  <a:pt x="1066469" y="12526"/>
                </a:lnTo>
                <a:close/>
              </a:path>
            </a:pathLst>
          </a:custGeom>
          <a:solidFill>
            <a:srgbClr val="836049"/>
          </a:solidFill>
          <a:ln w="0" cap="flat" cmpd="sng" algn="ctr">
            <a:noFill/>
            <a:prstDash val="solid"/>
          </a:ln>
          <a:effectLst/>
        </p:spPr>
        <p:txBody>
          <a:bodyPr lIns="0" tIns="33584" rIns="0" bIns="33584" anchor="ctr"/>
          <a:lstStyle/>
          <a:p>
            <a:pPr algn="ctr" defTabSz="671830" fontAlgn="base">
              <a:lnSpc>
                <a:spcPct val="120000"/>
              </a:lnSpc>
              <a:spcBef>
                <a:spcPts val="440"/>
              </a:spcBef>
              <a:spcAft>
                <a:spcPts val="440"/>
              </a:spcAft>
              <a:defRPr/>
            </a:pPr>
            <a:endParaRPr lang="en-US" sz="2060" kern="0" dirty="0">
              <a:solidFill>
                <a:sysClr val="window" lastClr="FFFFFF"/>
              </a:solidFill>
              <a:latin typeface="微软雅黑" panose="020B0503020204020204" pitchFamily="34" charset="-122"/>
              <a:ea typeface="微软雅黑" panose="020B0503020204020204" pitchFamily="34" charset="-122"/>
            </a:endParaRPr>
          </a:p>
        </p:txBody>
      </p:sp>
      <p:sp>
        <p:nvSpPr>
          <p:cNvPr id="8" name="Freeform 6"/>
          <p:cNvSpPr/>
          <p:nvPr/>
        </p:nvSpPr>
        <p:spPr bwMode="auto">
          <a:xfrm>
            <a:off x="3282986" y="2765561"/>
            <a:ext cx="1353005" cy="1353447"/>
          </a:xfrm>
          <a:custGeom>
            <a:avLst/>
            <a:gdLst/>
            <a:ahLst/>
            <a:cxnLst/>
            <a:rect l="l" t="t" r="r" b="b"/>
            <a:pathLst>
              <a:path w="1487948" h="1487615">
                <a:moveTo>
                  <a:pt x="743975" y="297790"/>
                </a:moveTo>
                <a:cubicBezTo>
                  <a:pt x="496116" y="297790"/>
                  <a:pt x="295186" y="497479"/>
                  <a:pt x="295186" y="743808"/>
                </a:cubicBezTo>
                <a:cubicBezTo>
                  <a:pt x="295186" y="990137"/>
                  <a:pt x="496116" y="1189826"/>
                  <a:pt x="743975" y="1189826"/>
                </a:cubicBezTo>
                <a:cubicBezTo>
                  <a:pt x="991834" y="1189826"/>
                  <a:pt x="1192764" y="990137"/>
                  <a:pt x="1192764" y="743808"/>
                </a:cubicBezTo>
                <a:cubicBezTo>
                  <a:pt x="1192764" y="497479"/>
                  <a:pt x="991834" y="297790"/>
                  <a:pt x="743975" y="297790"/>
                </a:cubicBezTo>
                <a:close/>
                <a:moveTo>
                  <a:pt x="693753" y="0"/>
                </a:moveTo>
                <a:lnTo>
                  <a:pt x="770837" y="149228"/>
                </a:lnTo>
                <a:lnTo>
                  <a:pt x="801203" y="151560"/>
                </a:lnTo>
                <a:lnTo>
                  <a:pt x="829233" y="153891"/>
                </a:lnTo>
                <a:lnTo>
                  <a:pt x="857264" y="158555"/>
                </a:lnTo>
                <a:lnTo>
                  <a:pt x="885294" y="163218"/>
                </a:lnTo>
                <a:lnTo>
                  <a:pt x="997416" y="41970"/>
                </a:lnTo>
                <a:lnTo>
                  <a:pt x="1018439" y="48965"/>
                </a:lnTo>
                <a:lnTo>
                  <a:pt x="1037126" y="58292"/>
                </a:lnTo>
                <a:lnTo>
                  <a:pt x="1076835" y="74614"/>
                </a:lnTo>
                <a:lnTo>
                  <a:pt x="1069828" y="240164"/>
                </a:lnTo>
                <a:lnTo>
                  <a:pt x="1093186" y="256485"/>
                </a:lnTo>
                <a:lnTo>
                  <a:pt x="1116545" y="272807"/>
                </a:lnTo>
                <a:lnTo>
                  <a:pt x="1139904" y="291461"/>
                </a:lnTo>
                <a:lnTo>
                  <a:pt x="1160927" y="312446"/>
                </a:lnTo>
                <a:lnTo>
                  <a:pt x="1312758" y="261149"/>
                </a:lnTo>
                <a:lnTo>
                  <a:pt x="1340789" y="298456"/>
                </a:lnTo>
                <a:lnTo>
                  <a:pt x="1352468" y="317109"/>
                </a:lnTo>
                <a:lnTo>
                  <a:pt x="1368819" y="335763"/>
                </a:lnTo>
                <a:lnTo>
                  <a:pt x="1280056" y="468669"/>
                </a:lnTo>
                <a:lnTo>
                  <a:pt x="1287064" y="480327"/>
                </a:lnTo>
                <a:lnTo>
                  <a:pt x="1294071" y="496649"/>
                </a:lnTo>
                <a:lnTo>
                  <a:pt x="1305750" y="522298"/>
                </a:lnTo>
                <a:lnTo>
                  <a:pt x="1315094" y="547946"/>
                </a:lnTo>
                <a:lnTo>
                  <a:pt x="1324437" y="575926"/>
                </a:lnTo>
                <a:lnTo>
                  <a:pt x="1476269" y="608570"/>
                </a:lnTo>
                <a:lnTo>
                  <a:pt x="1483276" y="652872"/>
                </a:lnTo>
                <a:lnTo>
                  <a:pt x="1487948" y="701837"/>
                </a:lnTo>
                <a:lnTo>
                  <a:pt x="1350132" y="774120"/>
                </a:lnTo>
                <a:lnTo>
                  <a:pt x="1347796" y="802100"/>
                </a:lnTo>
                <a:lnTo>
                  <a:pt x="1345460" y="830080"/>
                </a:lnTo>
                <a:lnTo>
                  <a:pt x="1340789" y="855729"/>
                </a:lnTo>
                <a:lnTo>
                  <a:pt x="1333781" y="886040"/>
                </a:lnTo>
                <a:lnTo>
                  <a:pt x="1448238" y="988635"/>
                </a:lnTo>
                <a:lnTo>
                  <a:pt x="1431887" y="1032937"/>
                </a:lnTo>
                <a:lnTo>
                  <a:pt x="1410865" y="1077239"/>
                </a:lnTo>
                <a:lnTo>
                  <a:pt x="1259033" y="1067912"/>
                </a:lnTo>
                <a:lnTo>
                  <a:pt x="1242682" y="1093560"/>
                </a:lnTo>
                <a:lnTo>
                  <a:pt x="1226331" y="1116877"/>
                </a:lnTo>
                <a:lnTo>
                  <a:pt x="1209980" y="1137862"/>
                </a:lnTo>
                <a:lnTo>
                  <a:pt x="1191293" y="1158848"/>
                </a:lnTo>
                <a:lnTo>
                  <a:pt x="1235674" y="1303412"/>
                </a:lnTo>
                <a:lnTo>
                  <a:pt x="1198301" y="1336056"/>
                </a:lnTo>
                <a:lnTo>
                  <a:pt x="1179614" y="1350046"/>
                </a:lnTo>
                <a:lnTo>
                  <a:pt x="1158591" y="1364036"/>
                </a:lnTo>
                <a:lnTo>
                  <a:pt x="1030118" y="1282427"/>
                </a:lnTo>
                <a:lnTo>
                  <a:pt x="1006759" y="1294085"/>
                </a:lnTo>
                <a:lnTo>
                  <a:pt x="981065" y="1305744"/>
                </a:lnTo>
                <a:lnTo>
                  <a:pt x="955370" y="1315071"/>
                </a:lnTo>
                <a:lnTo>
                  <a:pt x="927340" y="1324397"/>
                </a:lnTo>
                <a:lnTo>
                  <a:pt x="892302" y="1475957"/>
                </a:lnTo>
                <a:lnTo>
                  <a:pt x="845584" y="1482952"/>
                </a:lnTo>
                <a:lnTo>
                  <a:pt x="798867" y="1487615"/>
                </a:lnTo>
                <a:lnTo>
                  <a:pt x="728791" y="1350046"/>
                </a:lnTo>
                <a:lnTo>
                  <a:pt x="700761" y="1350046"/>
                </a:lnTo>
                <a:lnTo>
                  <a:pt x="672730" y="1345382"/>
                </a:lnTo>
                <a:lnTo>
                  <a:pt x="642364" y="1343051"/>
                </a:lnTo>
                <a:lnTo>
                  <a:pt x="616669" y="1336056"/>
                </a:lnTo>
                <a:lnTo>
                  <a:pt x="511555" y="1450308"/>
                </a:lnTo>
                <a:lnTo>
                  <a:pt x="488197" y="1443313"/>
                </a:lnTo>
                <a:lnTo>
                  <a:pt x="467174" y="1436318"/>
                </a:lnTo>
                <a:lnTo>
                  <a:pt x="422792" y="1417665"/>
                </a:lnTo>
                <a:lnTo>
                  <a:pt x="429800" y="1259110"/>
                </a:lnTo>
                <a:lnTo>
                  <a:pt x="406441" y="1242788"/>
                </a:lnTo>
                <a:lnTo>
                  <a:pt x="383083" y="1226467"/>
                </a:lnTo>
                <a:lnTo>
                  <a:pt x="362060" y="1210145"/>
                </a:lnTo>
                <a:lnTo>
                  <a:pt x="341037" y="1191491"/>
                </a:lnTo>
                <a:lnTo>
                  <a:pt x="184534" y="1238125"/>
                </a:lnTo>
                <a:lnTo>
                  <a:pt x="156503" y="1205481"/>
                </a:lnTo>
                <a:lnTo>
                  <a:pt x="130809" y="1170506"/>
                </a:lnTo>
                <a:lnTo>
                  <a:pt x="219572" y="1032937"/>
                </a:lnTo>
                <a:lnTo>
                  <a:pt x="207893" y="1007288"/>
                </a:lnTo>
                <a:lnTo>
                  <a:pt x="193877" y="981640"/>
                </a:lnTo>
                <a:lnTo>
                  <a:pt x="182198" y="955991"/>
                </a:lnTo>
                <a:lnTo>
                  <a:pt x="172854" y="928011"/>
                </a:lnTo>
                <a:lnTo>
                  <a:pt x="14015" y="893036"/>
                </a:lnTo>
                <a:lnTo>
                  <a:pt x="7008" y="848734"/>
                </a:lnTo>
                <a:lnTo>
                  <a:pt x="0" y="806763"/>
                </a:lnTo>
                <a:lnTo>
                  <a:pt x="147160" y="732149"/>
                </a:lnTo>
                <a:lnTo>
                  <a:pt x="149496" y="701837"/>
                </a:lnTo>
                <a:lnTo>
                  <a:pt x="151832" y="671525"/>
                </a:lnTo>
                <a:lnTo>
                  <a:pt x="156503" y="643545"/>
                </a:lnTo>
                <a:lnTo>
                  <a:pt x="161175" y="615565"/>
                </a:lnTo>
                <a:lnTo>
                  <a:pt x="39710" y="501312"/>
                </a:lnTo>
                <a:lnTo>
                  <a:pt x="53725" y="461674"/>
                </a:lnTo>
                <a:lnTo>
                  <a:pt x="70076" y="424367"/>
                </a:lnTo>
                <a:lnTo>
                  <a:pt x="238259" y="431362"/>
                </a:lnTo>
                <a:lnTo>
                  <a:pt x="254610" y="408045"/>
                </a:lnTo>
                <a:lnTo>
                  <a:pt x="273297" y="384728"/>
                </a:lnTo>
                <a:lnTo>
                  <a:pt x="289648" y="361411"/>
                </a:lnTo>
                <a:lnTo>
                  <a:pt x="310671" y="340426"/>
                </a:lnTo>
                <a:lnTo>
                  <a:pt x="259282" y="177208"/>
                </a:lnTo>
                <a:lnTo>
                  <a:pt x="289648" y="151560"/>
                </a:lnTo>
                <a:lnTo>
                  <a:pt x="322350" y="128243"/>
                </a:lnTo>
                <a:lnTo>
                  <a:pt x="467174" y="219179"/>
                </a:lnTo>
                <a:lnTo>
                  <a:pt x="492868" y="205188"/>
                </a:lnTo>
                <a:lnTo>
                  <a:pt x="518563" y="193530"/>
                </a:lnTo>
                <a:lnTo>
                  <a:pt x="546593" y="184203"/>
                </a:lnTo>
                <a:lnTo>
                  <a:pt x="574624" y="174876"/>
                </a:lnTo>
                <a:lnTo>
                  <a:pt x="609662" y="9327"/>
                </a:lnTo>
                <a:lnTo>
                  <a:pt x="630685" y="6995"/>
                </a:lnTo>
                <a:lnTo>
                  <a:pt x="651707" y="2332"/>
                </a:lnTo>
                <a:close/>
              </a:path>
            </a:pathLst>
          </a:custGeom>
          <a:solidFill>
            <a:srgbClr val="959AA2"/>
          </a:solidFill>
          <a:ln w="0" cap="flat" cmpd="sng" algn="ctr">
            <a:noFill/>
            <a:prstDash val="solid"/>
          </a:ln>
          <a:effectLst/>
        </p:spPr>
        <p:txBody>
          <a:bodyPr lIns="0" tIns="33584" rIns="0" bIns="33584" anchor="ctr"/>
          <a:lstStyle/>
          <a:p>
            <a:pPr algn="ctr" defTabSz="671830" fontAlgn="base">
              <a:lnSpc>
                <a:spcPct val="120000"/>
              </a:lnSpc>
              <a:spcBef>
                <a:spcPts val="440"/>
              </a:spcBef>
              <a:spcAft>
                <a:spcPts val="440"/>
              </a:spcAft>
              <a:defRPr/>
            </a:pPr>
            <a:endParaRPr lang="en-US" sz="2060" kern="0" dirty="0">
              <a:solidFill>
                <a:srgbClr val="414455"/>
              </a:solidFill>
              <a:latin typeface="微软雅黑" panose="020B0503020204020204" pitchFamily="34" charset="-122"/>
              <a:ea typeface="微软雅黑" panose="020B0503020204020204" pitchFamily="34" charset="-122"/>
            </a:endParaRPr>
          </a:p>
        </p:txBody>
      </p:sp>
      <p:sp>
        <p:nvSpPr>
          <p:cNvPr id="9" name="Freeform 8"/>
          <p:cNvSpPr/>
          <p:nvPr/>
        </p:nvSpPr>
        <p:spPr bwMode="auto">
          <a:xfrm>
            <a:off x="691329" y="2896391"/>
            <a:ext cx="1493335" cy="1492936"/>
          </a:xfrm>
          <a:custGeom>
            <a:avLst/>
            <a:gdLst/>
            <a:ahLst/>
            <a:cxnLst/>
            <a:rect l="l" t="t" r="r" b="b"/>
            <a:pathLst>
              <a:path w="2075647" h="2080525">
                <a:moveTo>
                  <a:pt x="1036488" y="349870"/>
                </a:moveTo>
                <a:cubicBezTo>
                  <a:pt x="655847" y="349870"/>
                  <a:pt x="347277" y="658371"/>
                  <a:pt x="347277" y="1038927"/>
                </a:cubicBezTo>
                <a:cubicBezTo>
                  <a:pt x="347277" y="1419483"/>
                  <a:pt x="655847" y="1727984"/>
                  <a:pt x="1036488" y="1727984"/>
                </a:cubicBezTo>
                <a:cubicBezTo>
                  <a:pt x="1417129" y="1727984"/>
                  <a:pt x="1725699" y="1419483"/>
                  <a:pt x="1725699" y="1038927"/>
                </a:cubicBezTo>
                <a:cubicBezTo>
                  <a:pt x="1725699" y="658371"/>
                  <a:pt x="1417129" y="349870"/>
                  <a:pt x="1036488" y="349870"/>
                </a:cubicBezTo>
                <a:close/>
                <a:moveTo>
                  <a:pt x="1096908" y="0"/>
                </a:moveTo>
                <a:lnTo>
                  <a:pt x="1138010" y="2569"/>
                </a:lnTo>
                <a:lnTo>
                  <a:pt x="1179112" y="7706"/>
                </a:lnTo>
                <a:lnTo>
                  <a:pt x="1230489" y="174661"/>
                </a:lnTo>
                <a:lnTo>
                  <a:pt x="1261315" y="182367"/>
                </a:lnTo>
                <a:lnTo>
                  <a:pt x="1292142" y="192641"/>
                </a:lnTo>
                <a:lnTo>
                  <a:pt x="1322968" y="200347"/>
                </a:lnTo>
                <a:lnTo>
                  <a:pt x="1353795" y="213190"/>
                </a:lnTo>
                <a:lnTo>
                  <a:pt x="1487376" y="100173"/>
                </a:lnTo>
                <a:lnTo>
                  <a:pt x="1523340" y="118153"/>
                </a:lnTo>
                <a:lnTo>
                  <a:pt x="1559304" y="138702"/>
                </a:lnTo>
                <a:lnTo>
                  <a:pt x="1538753" y="313363"/>
                </a:lnTo>
                <a:lnTo>
                  <a:pt x="1569580" y="333912"/>
                </a:lnTo>
                <a:lnTo>
                  <a:pt x="1595269" y="354460"/>
                </a:lnTo>
                <a:lnTo>
                  <a:pt x="1618388" y="375008"/>
                </a:lnTo>
                <a:lnTo>
                  <a:pt x="1644077" y="398125"/>
                </a:lnTo>
                <a:lnTo>
                  <a:pt x="1811054" y="344186"/>
                </a:lnTo>
                <a:lnTo>
                  <a:pt x="1836742" y="375008"/>
                </a:lnTo>
                <a:lnTo>
                  <a:pt x="1862431" y="405831"/>
                </a:lnTo>
                <a:lnTo>
                  <a:pt x="1777658" y="562512"/>
                </a:lnTo>
                <a:lnTo>
                  <a:pt x="1811054" y="619021"/>
                </a:lnTo>
                <a:lnTo>
                  <a:pt x="1823898" y="647275"/>
                </a:lnTo>
                <a:lnTo>
                  <a:pt x="1839311" y="678097"/>
                </a:lnTo>
                <a:lnTo>
                  <a:pt x="2019132" y="693508"/>
                </a:lnTo>
                <a:lnTo>
                  <a:pt x="2031976" y="732037"/>
                </a:lnTo>
                <a:lnTo>
                  <a:pt x="2042252" y="770565"/>
                </a:lnTo>
                <a:lnTo>
                  <a:pt x="1900964" y="881013"/>
                </a:lnTo>
                <a:lnTo>
                  <a:pt x="1906102" y="914404"/>
                </a:lnTo>
                <a:lnTo>
                  <a:pt x="1911240" y="945226"/>
                </a:lnTo>
                <a:lnTo>
                  <a:pt x="1913808" y="981186"/>
                </a:lnTo>
                <a:lnTo>
                  <a:pt x="1913808" y="1014577"/>
                </a:lnTo>
                <a:lnTo>
                  <a:pt x="2075647" y="1096771"/>
                </a:lnTo>
                <a:lnTo>
                  <a:pt x="2073078" y="1135299"/>
                </a:lnTo>
                <a:lnTo>
                  <a:pt x="2067941" y="1173827"/>
                </a:lnTo>
                <a:lnTo>
                  <a:pt x="1893257" y="1225198"/>
                </a:lnTo>
                <a:lnTo>
                  <a:pt x="1885551" y="1258589"/>
                </a:lnTo>
                <a:lnTo>
                  <a:pt x="1875275" y="1289412"/>
                </a:lnTo>
                <a:lnTo>
                  <a:pt x="1865000" y="1320235"/>
                </a:lnTo>
                <a:lnTo>
                  <a:pt x="1854724" y="1351057"/>
                </a:lnTo>
                <a:lnTo>
                  <a:pt x="1975461" y="1494896"/>
                </a:lnTo>
                <a:lnTo>
                  <a:pt x="1957479" y="1528287"/>
                </a:lnTo>
                <a:lnTo>
                  <a:pt x="1942066" y="1559110"/>
                </a:lnTo>
                <a:lnTo>
                  <a:pt x="1754538" y="1538561"/>
                </a:lnTo>
                <a:lnTo>
                  <a:pt x="1736556" y="1564247"/>
                </a:lnTo>
                <a:lnTo>
                  <a:pt x="1716005" y="1592501"/>
                </a:lnTo>
                <a:lnTo>
                  <a:pt x="1692886" y="1615618"/>
                </a:lnTo>
                <a:lnTo>
                  <a:pt x="1672335" y="1641303"/>
                </a:lnTo>
                <a:lnTo>
                  <a:pt x="1728850" y="1821102"/>
                </a:lnTo>
                <a:lnTo>
                  <a:pt x="1700592" y="1844219"/>
                </a:lnTo>
                <a:lnTo>
                  <a:pt x="1672335" y="1864767"/>
                </a:lnTo>
                <a:lnTo>
                  <a:pt x="1507927" y="1774868"/>
                </a:lnTo>
                <a:lnTo>
                  <a:pt x="1451412" y="1808259"/>
                </a:lnTo>
                <a:lnTo>
                  <a:pt x="1420585" y="1823670"/>
                </a:lnTo>
                <a:lnTo>
                  <a:pt x="1392328" y="1839081"/>
                </a:lnTo>
                <a:lnTo>
                  <a:pt x="1374346" y="2026586"/>
                </a:lnTo>
                <a:lnTo>
                  <a:pt x="1340950" y="2039428"/>
                </a:lnTo>
                <a:lnTo>
                  <a:pt x="1307555" y="2047134"/>
                </a:lnTo>
                <a:lnTo>
                  <a:pt x="1186818" y="1898158"/>
                </a:lnTo>
                <a:lnTo>
                  <a:pt x="1155992" y="1903295"/>
                </a:lnTo>
                <a:lnTo>
                  <a:pt x="1122596" y="1908432"/>
                </a:lnTo>
                <a:lnTo>
                  <a:pt x="1091770" y="1911001"/>
                </a:lnTo>
                <a:lnTo>
                  <a:pt x="1058375" y="1911001"/>
                </a:lnTo>
                <a:lnTo>
                  <a:pt x="971033" y="2080525"/>
                </a:lnTo>
                <a:lnTo>
                  <a:pt x="935069" y="2077957"/>
                </a:lnTo>
                <a:lnTo>
                  <a:pt x="901674" y="2072819"/>
                </a:lnTo>
                <a:lnTo>
                  <a:pt x="845158" y="1890452"/>
                </a:lnTo>
                <a:lnTo>
                  <a:pt x="814332" y="1882747"/>
                </a:lnTo>
                <a:lnTo>
                  <a:pt x="780937" y="1875041"/>
                </a:lnTo>
                <a:lnTo>
                  <a:pt x="750110" y="1864767"/>
                </a:lnTo>
                <a:lnTo>
                  <a:pt x="719284" y="1851924"/>
                </a:lnTo>
                <a:lnTo>
                  <a:pt x="577996" y="1975215"/>
                </a:lnTo>
                <a:lnTo>
                  <a:pt x="544601" y="1959803"/>
                </a:lnTo>
                <a:lnTo>
                  <a:pt x="511205" y="1939255"/>
                </a:lnTo>
                <a:lnTo>
                  <a:pt x="531756" y="1754319"/>
                </a:lnTo>
                <a:lnTo>
                  <a:pt x="506068" y="1733771"/>
                </a:lnTo>
                <a:lnTo>
                  <a:pt x="480379" y="1713223"/>
                </a:lnTo>
                <a:lnTo>
                  <a:pt x="454690" y="1690106"/>
                </a:lnTo>
                <a:lnTo>
                  <a:pt x="431570" y="1669557"/>
                </a:lnTo>
                <a:lnTo>
                  <a:pt x="254318" y="1726065"/>
                </a:lnTo>
                <a:lnTo>
                  <a:pt x="231198" y="1697811"/>
                </a:lnTo>
                <a:lnTo>
                  <a:pt x="208079" y="1666989"/>
                </a:lnTo>
                <a:lnTo>
                  <a:pt x="297989" y="1505170"/>
                </a:lnTo>
                <a:lnTo>
                  <a:pt x="264594" y="1446093"/>
                </a:lnTo>
                <a:lnTo>
                  <a:pt x="249181" y="1417839"/>
                </a:lnTo>
                <a:lnTo>
                  <a:pt x="236336" y="1387017"/>
                </a:lnTo>
                <a:lnTo>
                  <a:pt x="51378" y="1371606"/>
                </a:lnTo>
                <a:lnTo>
                  <a:pt x="41102" y="1338214"/>
                </a:lnTo>
                <a:lnTo>
                  <a:pt x="30827" y="1302255"/>
                </a:lnTo>
                <a:lnTo>
                  <a:pt x="172114" y="1184101"/>
                </a:lnTo>
                <a:lnTo>
                  <a:pt x="166977" y="1153279"/>
                </a:lnTo>
                <a:lnTo>
                  <a:pt x="164408" y="1119888"/>
                </a:lnTo>
                <a:lnTo>
                  <a:pt x="161839" y="1086497"/>
                </a:lnTo>
                <a:lnTo>
                  <a:pt x="159270" y="1053105"/>
                </a:lnTo>
                <a:lnTo>
                  <a:pt x="0" y="970912"/>
                </a:lnTo>
                <a:lnTo>
                  <a:pt x="2569" y="929815"/>
                </a:lnTo>
                <a:lnTo>
                  <a:pt x="7707" y="893855"/>
                </a:lnTo>
                <a:lnTo>
                  <a:pt x="179821" y="842484"/>
                </a:lnTo>
                <a:lnTo>
                  <a:pt x="187528" y="811662"/>
                </a:lnTo>
                <a:lnTo>
                  <a:pt x="200372" y="778271"/>
                </a:lnTo>
                <a:lnTo>
                  <a:pt x="210647" y="747448"/>
                </a:lnTo>
                <a:lnTo>
                  <a:pt x="220923" y="714057"/>
                </a:lnTo>
                <a:lnTo>
                  <a:pt x="105324" y="577924"/>
                </a:lnTo>
                <a:lnTo>
                  <a:pt x="123306" y="544533"/>
                </a:lnTo>
                <a:lnTo>
                  <a:pt x="141288" y="511141"/>
                </a:lnTo>
                <a:lnTo>
                  <a:pt x="321109" y="529121"/>
                </a:lnTo>
                <a:lnTo>
                  <a:pt x="339091" y="503436"/>
                </a:lnTo>
                <a:lnTo>
                  <a:pt x="359642" y="477750"/>
                </a:lnTo>
                <a:lnTo>
                  <a:pt x="380193" y="449496"/>
                </a:lnTo>
                <a:lnTo>
                  <a:pt x="403313" y="426379"/>
                </a:lnTo>
                <a:lnTo>
                  <a:pt x="349366" y="259424"/>
                </a:lnTo>
                <a:lnTo>
                  <a:pt x="380193" y="233738"/>
                </a:lnTo>
                <a:lnTo>
                  <a:pt x="411019" y="205484"/>
                </a:lnTo>
                <a:lnTo>
                  <a:pt x="567720" y="292815"/>
                </a:lnTo>
                <a:lnTo>
                  <a:pt x="624236" y="259424"/>
                </a:lnTo>
                <a:lnTo>
                  <a:pt x="655062" y="244012"/>
                </a:lnTo>
                <a:lnTo>
                  <a:pt x="683320" y="231170"/>
                </a:lnTo>
                <a:lnTo>
                  <a:pt x="698733" y="53940"/>
                </a:lnTo>
                <a:lnTo>
                  <a:pt x="737266" y="41097"/>
                </a:lnTo>
                <a:lnTo>
                  <a:pt x="775799" y="30823"/>
                </a:lnTo>
                <a:lnTo>
                  <a:pt x="886260" y="166956"/>
                </a:lnTo>
                <a:lnTo>
                  <a:pt x="919656" y="161819"/>
                </a:lnTo>
                <a:lnTo>
                  <a:pt x="953051" y="159250"/>
                </a:lnTo>
                <a:lnTo>
                  <a:pt x="983877" y="156682"/>
                </a:lnTo>
                <a:lnTo>
                  <a:pt x="1017273" y="154113"/>
                </a:lnTo>
                <a:close/>
              </a:path>
            </a:pathLst>
          </a:custGeom>
          <a:solidFill>
            <a:srgbClr val="959AA2"/>
          </a:solidFill>
          <a:ln w="0" cap="flat" cmpd="sng" algn="ctr">
            <a:noFill/>
            <a:prstDash val="solid"/>
          </a:ln>
          <a:effectLst/>
        </p:spPr>
        <p:txBody>
          <a:bodyPr lIns="0" tIns="33584" rIns="0" bIns="33584" anchor="ctr"/>
          <a:lstStyle/>
          <a:p>
            <a:pPr algn="ctr" defTabSz="671830" fontAlgn="base">
              <a:lnSpc>
                <a:spcPct val="120000"/>
              </a:lnSpc>
              <a:spcBef>
                <a:spcPts val="440"/>
              </a:spcBef>
              <a:spcAft>
                <a:spcPts val="440"/>
              </a:spcAft>
              <a:defRPr/>
            </a:pPr>
            <a:endParaRPr lang="en-US" sz="2060" kern="0" dirty="0">
              <a:solidFill>
                <a:sysClr val="window" lastClr="FFFFFF"/>
              </a:solidFill>
              <a:latin typeface="微软雅黑" panose="020B0503020204020204" pitchFamily="34" charset="-122"/>
              <a:ea typeface="微软雅黑" panose="020B0503020204020204" pitchFamily="34" charset="-122"/>
            </a:endParaRPr>
          </a:p>
        </p:txBody>
      </p:sp>
      <p:sp>
        <p:nvSpPr>
          <p:cNvPr id="10" name="Freeform 6"/>
          <p:cNvSpPr/>
          <p:nvPr/>
        </p:nvSpPr>
        <p:spPr bwMode="auto">
          <a:xfrm>
            <a:off x="4374110" y="1886201"/>
            <a:ext cx="1634355" cy="1634891"/>
          </a:xfrm>
          <a:custGeom>
            <a:avLst/>
            <a:gdLst/>
            <a:ahLst/>
            <a:cxnLst/>
            <a:rect l="l" t="t" r="r" b="b"/>
            <a:pathLst>
              <a:path w="1487948" h="1487615">
                <a:moveTo>
                  <a:pt x="743975" y="297790"/>
                </a:moveTo>
                <a:cubicBezTo>
                  <a:pt x="496116" y="297790"/>
                  <a:pt x="295186" y="497479"/>
                  <a:pt x="295186" y="743808"/>
                </a:cubicBezTo>
                <a:cubicBezTo>
                  <a:pt x="295186" y="990137"/>
                  <a:pt x="496116" y="1189826"/>
                  <a:pt x="743975" y="1189826"/>
                </a:cubicBezTo>
                <a:cubicBezTo>
                  <a:pt x="991834" y="1189826"/>
                  <a:pt x="1192764" y="990137"/>
                  <a:pt x="1192764" y="743808"/>
                </a:cubicBezTo>
                <a:cubicBezTo>
                  <a:pt x="1192764" y="497479"/>
                  <a:pt x="991834" y="297790"/>
                  <a:pt x="743975" y="297790"/>
                </a:cubicBezTo>
                <a:close/>
                <a:moveTo>
                  <a:pt x="693753" y="0"/>
                </a:moveTo>
                <a:lnTo>
                  <a:pt x="770837" y="149228"/>
                </a:lnTo>
                <a:lnTo>
                  <a:pt x="801203" y="151560"/>
                </a:lnTo>
                <a:lnTo>
                  <a:pt x="829233" y="153891"/>
                </a:lnTo>
                <a:lnTo>
                  <a:pt x="857264" y="158555"/>
                </a:lnTo>
                <a:lnTo>
                  <a:pt x="885294" y="163218"/>
                </a:lnTo>
                <a:lnTo>
                  <a:pt x="997416" y="41970"/>
                </a:lnTo>
                <a:lnTo>
                  <a:pt x="1018439" y="48965"/>
                </a:lnTo>
                <a:lnTo>
                  <a:pt x="1037126" y="58292"/>
                </a:lnTo>
                <a:lnTo>
                  <a:pt x="1076835" y="74614"/>
                </a:lnTo>
                <a:lnTo>
                  <a:pt x="1069828" y="240164"/>
                </a:lnTo>
                <a:lnTo>
                  <a:pt x="1093186" y="256485"/>
                </a:lnTo>
                <a:lnTo>
                  <a:pt x="1116545" y="272807"/>
                </a:lnTo>
                <a:lnTo>
                  <a:pt x="1139904" y="291461"/>
                </a:lnTo>
                <a:lnTo>
                  <a:pt x="1160927" y="312446"/>
                </a:lnTo>
                <a:lnTo>
                  <a:pt x="1312758" y="261149"/>
                </a:lnTo>
                <a:lnTo>
                  <a:pt x="1340789" y="298456"/>
                </a:lnTo>
                <a:lnTo>
                  <a:pt x="1352468" y="317109"/>
                </a:lnTo>
                <a:lnTo>
                  <a:pt x="1368819" y="335763"/>
                </a:lnTo>
                <a:lnTo>
                  <a:pt x="1280056" y="468669"/>
                </a:lnTo>
                <a:lnTo>
                  <a:pt x="1287064" y="480327"/>
                </a:lnTo>
                <a:lnTo>
                  <a:pt x="1294071" y="496649"/>
                </a:lnTo>
                <a:lnTo>
                  <a:pt x="1305750" y="522298"/>
                </a:lnTo>
                <a:lnTo>
                  <a:pt x="1315094" y="547946"/>
                </a:lnTo>
                <a:lnTo>
                  <a:pt x="1324437" y="575926"/>
                </a:lnTo>
                <a:lnTo>
                  <a:pt x="1476269" y="608570"/>
                </a:lnTo>
                <a:lnTo>
                  <a:pt x="1483276" y="652872"/>
                </a:lnTo>
                <a:lnTo>
                  <a:pt x="1487948" y="701837"/>
                </a:lnTo>
                <a:lnTo>
                  <a:pt x="1350132" y="774120"/>
                </a:lnTo>
                <a:lnTo>
                  <a:pt x="1347796" y="802100"/>
                </a:lnTo>
                <a:lnTo>
                  <a:pt x="1345460" y="830080"/>
                </a:lnTo>
                <a:lnTo>
                  <a:pt x="1340789" y="855729"/>
                </a:lnTo>
                <a:lnTo>
                  <a:pt x="1333781" y="886040"/>
                </a:lnTo>
                <a:lnTo>
                  <a:pt x="1448238" y="988635"/>
                </a:lnTo>
                <a:lnTo>
                  <a:pt x="1431887" y="1032937"/>
                </a:lnTo>
                <a:lnTo>
                  <a:pt x="1410865" y="1077239"/>
                </a:lnTo>
                <a:lnTo>
                  <a:pt x="1259033" y="1067912"/>
                </a:lnTo>
                <a:lnTo>
                  <a:pt x="1242682" y="1093560"/>
                </a:lnTo>
                <a:lnTo>
                  <a:pt x="1226331" y="1116877"/>
                </a:lnTo>
                <a:lnTo>
                  <a:pt x="1209980" y="1137862"/>
                </a:lnTo>
                <a:lnTo>
                  <a:pt x="1191293" y="1158848"/>
                </a:lnTo>
                <a:lnTo>
                  <a:pt x="1235674" y="1303412"/>
                </a:lnTo>
                <a:lnTo>
                  <a:pt x="1198301" y="1336056"/>
                </a:lnTo>
                <a:lnTo>
                  <a:pt x="1179614" y="1350046"/>
                </a:lnTo>
                <a:lnTo>
                  <a:pt x="1158591" y="1364036"/>
                </a:lnTo>
                <a:lnTo>
                  <a:pt x="1030118" y="1282427"/>
                </a:lnTo>
                <a:lnTo>
                  <a:pt x="1006759" y="1294085"/>
                </a:lnTo>
                <a:lnTo>
                  <a:pt x="981065" y="1305744"/>
                </a:lnTo>
                <a:lnTo>
                  <a:pt x="955370" y="1315071"/>
                </a:lnTo>
                <a:lnTo>
                  <a:pt x="927340" y="1324397"/>
                </a:lnTo>
                <a:lnTo>
                  <a:pt x="892302" y="1475957"/>
                </a:lnTo>
                <a:lnTo>
                  <a:pt x="845584" y="1482952"/>
                </a:lnTo>
                <a:lnTo>
                  <a:pt x="798867" y="1487615"/>
                </a:lnTo>
                <a:lnTo>
                  <a:pt x="728791" y="1350046"/>
                </a:lnTo>
                <a:lnTo>
                  <a:pt x="700761" y="1350046"/>
                </a:lnTo>
                <a:lnTo>
                  <a:pt x="672730" y="1345382"/>
                </a:lnTo>
                <a:lnTo>
                  <a:pt x="642364" y="1343051"/>
                </a:lnTo>
                <a:lnTo>
                  <a:pt x="616669" y="1336056"/>
                </a:lnTo>
                <a:lnTo>
                  <a:pt x="511555" y="1450308"/>
                </a:lnTo>
                <a:lnTo>
                  <a:pt x="488197" y="1443313"/>
                </a:lnTo>
                <a:lnTo>
                  <a:pt x="467174" y="1436318"/>
                </a:lnTo>
                <a:lnTo>
                  <a:pt x="422792" y="1417665"/>
                </a:lnTo>
                <a:lnTo>
                  <a:pt x="429800" y="1259110"/>
                </a:lnTo>
                <a:lnTo>
                  <a:pt x="406441" y="1242788"/>
                </a:lnTo>
                <a:lnTo>
                  <a:pt x="383083" y="1226467"/>
                </a:lnTo>
                <a:lnTo>
                  <a:pt x="362060" y="1210145"/>
                </a:lnTo>
                <a:lnTo>
                  <a:pt x="341037" y="1191491"/>
                </a:lnTo>
                <a:lnTo>
                  <a:pt x="184534" y="1238125"/>
                </a:lnTo>
                <a:lnTo>
                  <a:pt x="156503" y="1205481"/>
                </a:lnTo>
                <a:lnTo>
                  <a:pt x="130809" y="1170506"/>
                </a:lnTo>
                <a:lnTo>
                  <a:pt x="219572" y="1032937"/>
                </a:lnTo>
                <a:lnTo>
                  <a:pt x="207893" y="1007288"/>
                </a:lnTo>
                <a:lnTo>
                  <a:pt x="193877" y="981640"/>
                </a:lnTo>
                <a:lnTo>
                  <a:pt x="182198" y="955991"/>
                </a:lnTo>
                <a:lnTo>
                  <a:pt x="172854" y="928011"/>
                </a:lnTo>
                <a:lnTo>
                  <a:pt x="14015" y="893036"/>
                </a:lnTo>
                <a:lnTo>
                  <a:pt x="7008" y="848734"/>
                </a:lnTo>
                <a:lnTo>
                  <a:pt x="0" y="806763"/>
                </a:lnTo>
                <a:lnTo>
                  <a:pt x="147160" y="732149"/>
                </a:lnTo>
                <a:lnTo>
                  <a:pt x="149496" y="701837"/>
                </a:lnTo>
                <a:lnTo>
                  <a:pt x="151832" y="671525"/>
                </a:lnTo>
                <a:lnTo>
                  <a:pt x="156503" y="643545"/>
                </a:lnTo>
                <a:lnTo>
                  <a:pt x="161175" y="615565"/>
                </a:lnTo>
                <a:lnTo>
                  <a:pt x="39710" y="501312"/>
                </a:lnTo>
                <a:lnTo>
                  <a:pt x="53725" y="461674"/>
                </a:lnTo>
                <a:lnTo>
                  <a:pt x="70076" y="424367"/>
                </a:lnTo>
                <a:lnTo>
                  <a:pt x="238259" y="431362"/>
                </a:lnTo>
                <a:lnTo>
                  <a:pt x="254610" y="408045"/>
                </a:lnTo>
                <a:lnTo>
                  <a:pt x="273297" y="384728"/>
                </a:lnTo>
                <a:lnTo>
                  <a:pt x="289648" y="361411"/>
                </a:lnTo>
                <a:lnTo>
                  <a:pt x="310671" y="340426"/>
                </a:lnTo>
                <a:lnTo>
                  <a:pt x="259282" y="177208"/>
                </a:lnTo>
                <a:lnTo>
                  <a:pt x="289648" y="151560"/>
                </a:lnTo>
                <a:lnTo>
                  <a:pt x="322350" y="128243"/>
                </a:lnTo>
                <a:lnTo>
                  <a:pt x="467174" y="219179"/>
                </a:lnTo>
                <a:lnTo>
                  <a:pt x="492868" y="205188"/>
                </a:lnTo>
                <a:lnTo>
                  <a:pt x="518563" y="193530"/>
                </a:lnTo>
                <a:lnTo>
                  <a:pt x="546593" y="184203"/>
                </a:lnTo>
                <a:lnTo>
                  <a:pt x="574624" y="174876"/>
                </a:lnTo>
                <a:lnTo>
                  <a:pt x="609662" y="9327"/>
                </a:lnTo>
                <a:lnTo>
                  <a:pt x="630685" y="6995"/>
                </a:lnTo>
                <a:lnTo>
                  <a:pt x="651707" y="2332"/>
                </a:lnTo>
                <a:close/>
              </a:path>
            </a:pathLst>
          </a:custGeom>
          <a:solidFill>
            <a:srgbClr val="53585F"/>
          </a:solidFill>
          <a:ln w="0" cap="flat" cmpd="sng" algn="ctr">
            <a:noFill/>
            <a:prstDash val="solid"/>
          </a:ln>
          <a:effectLst/>
        </p:spPr>
        <p:txBody>
          <a:bodyPr lIns="0" tIns="33584" rIns="0" bIns="33584" anchor="ctr"/>
          <a:lstStyle/>
          <a:p>
            <a:pPr algn="ctr" defTabSz="671830" fontAlgn="base">
              <a:lnSpc>
                <a:spcPct val="120000"/>
              </a:lnSpc>
              <a:spcBef>
                <a:spcPts val="440"/>
              </a:spcBef>
              <a:spcAft>
                <a:spcPts val="440"/>
              </a:spcAft>
              <a:defRPr/>
            </a:pPr>
            <a:endParaRPr lang="en-US" sz="2060" kern="0" dirty="0">
              <a:solidFill>
                <a:sysClr val="window" lastClr="FFFFFF"/>
              </a:solidFill>
              <a:latin typeface="微软雅黑" panose="020B0503020204020204" pitchFamily="34" charset="-122"/>
              <a:ea typeface="微软雅黑" panose="020B0503020204020204" pitchFamily="34" charset="-122"/>
            </a:endParaRPr>
          </a:p>
        </p:txBody>
      </p:sp>
      <p:sp>
        <p:nvSpPr>
          <p:cNvPr id="11" name="矩形 10"/>
          <p:cNvSpPr/>
          <p:nvPr/>
        </p:nvSpPr>
        <p:spPr>
          <a:xfrm>
            <a:off x="3071605" y="1108888"/>
            <a:ext cx="2822517" cy="340689"/>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lIns="67192" tIns="33596" rIns="67192" bIns="33596" rtlCol="0" anchor="ctr"/>
          <a:lstStyle/>
          <a:p>
            <a:pPr algn="ctr" defTabSz="895985">
              <a:defRPr/>
            </a:pPr>
            <a:r>
              <a:rPr lang="zh-CN" altLang="en-US" sz="1765" dirty="0">
                <a:solidFill>
                  <a:prstClr val="white"/>
                </a:solidFill>
                <a:latin typeface="微软雅黑" panose="020B0503020204020204" pitchFamily="34" charset="-122"/>
                <a:ea typeface="微软雅黑" panose="020B0503020204020204" pitchFamily="34" charset="-122"/>
              </a:rPr>
              <a:t>点击添加小标题</a:t>
            </a:r>
            <a:endParaRPr lang="zh-CN" altLang="en-US" sz="1765" dirty="0">
              <a:solidFill>
                <a:prstClr val="white"/>
              </a:solidFill>
              <a:latin typeface="微软雅黑" panose="020B0503020204020204" pitchFamily="34" charset="-122"/>
              <a:ea typeface="微软雅黑" panose="020B0503020204020204" pitchFamily="34" charset="-122"/>
            </a:endParaRPr>
          </a:p>
        </p:txBody>
      </p:sp>
      <p:sp>
        <p:nvSpPr>
          <p:cNvPr id="12" name="TextBox 20"/>
          <p:cNvSpPr txBox="1"/>
          <p:nvPr/>
        </p:nvSpPr>
        <p:spPr>
          <a:xfrm>
            <a:off x="907976" y="292746"/>
            <a:ext cx="2067957" cy="460375"/>
          </a:xfrm>
          <a:prstGeom prst="rect">
            <a:avLst/>
          </a:prstGeom>
          <a:noFill/>
        </p:spPr>
        <p:txBody>
          <a:bodyPr wrap="square" rtlCol="0">
            <a:spAutoFit/>
          </a:bodyPr>
          <a:lstStyle/>
          <a:p>
            <a:r>
              <a:rPr lang="zh-CN" altLang="en-US" sz="2400" b="1" dirty="0">
                <a:solidFill>
                  <a:srgbClr val="653E2F"/>
                </a:solidFill>
                <a:latin typeface="方正兰亭准黑_GBK" panose="02000000000000000000" pitchFamily="2" charset="-122"/>
                <a:ea typeface="方正兰亭准黑_GBK" panose="02000000000000000000" pitchFamily="2" charset="-122"/>
              </a:rPr>
              <a:t>具体目标规划</a:t>
            </a:r>
            <a:endParaRPr lang="zh-CN" altLang="en-US" sz="2400" b="1" dirty="0">
              <a:solidFill>
                <a:srgbClr val="653E2F"/>
              </a:solidFill>
              <a:latin typeface="方正兰亭准黑_GBK" panose="02000000000000000000" pitchFamily="2" charset="-122"/>
              <a:ea typeface="方正兰亭准黑_GBK" panose="02000000000000000000" pitchFamily="2" charset="-122"/>
            </a:endParaRPr>
          </a:p>
        </p:txBody>
      </p:sp>
      <p:sp>
        <p:nvSpPr>
          <p:cNvPr id="13" name="矩形 12"/>
          <p:cNvSpPr/>
          <p:nvPr/>
        </p:nvSpPr>
        <p:spPr>
          <a:xfrm>
            <a:off x="342265" y="316865"/>
            <a:ext cx="468630" cy="41275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gency FB" panose="020B0503020202020204" pitchFamily="34" charset="0"/>
              </a:rPr>
              <a:t>05</a:t>
            </a:r>
            <a:endParaRPr lang="zh-CN" altLang="en-US" sz="2000" dirty="0">
              <a:latin typeface="Agency FB" panose="020B0503020202020204" pitchFamily="34" charset="0"/>
            </a:endParaRPr>
          </a:p>
        </p:txBody>
      </p:sp>
      <p:cxnSp>
        <p:nvCxnSpPr>
          <p:cNvPr id="14" name="直接连接符 13"/>
          <p:cNvCxnSpPr/>
          <p:nvPr/>
        </p:nvCxnSpPr>
        <p:spPr>
          <a:xfrm>
            <a:off x="1489402" y="744794"/>
            <a:ext cx="7256207" cy="0"/>
          </a:xfrm>
          <a:prstGeom prst="line">
            <a:avLst/>
          </a:prstGeom>
          <a:ln w="12700">
            <a:solidFill>
              <a:srgbClr val="836049"/>
            </a:solidFill>
          </a:ln>
        </p:spPr>
        <p:style>
          <a:lnRef idx="1">
            <a:schemeClr val="accent1"/>
          </a:lnRef>
          <a:fillRef idx="0">
            <a:schemeClr val="accent1"/>
          </a:fillRef>
          <a:effectRef idx="0">
            <a:schemeClr val="accent1"/>
          </a:effectRef>
          <a:fontRef idx="minor">
            <a:schemeClr val="tx1"/>
          </a:fontRef>
        </p:style>
      </p:cxnSp>
      <p:sp>
        <p:nvSpPr>
          <p:cNvPr id="19" name="任意多边形: 形状 18"/>
          <p:cNvSpPr/>
          <p:nvPr/>
        </p:nvSpPr>
        <p:spPr>
          <a:xfrm>
            <a:off x="859155" y="691470"/>
            <a:ext cx="640080" cy="57208"/>
          </a:xfrm>
          <a:custGeom>
            <a:avLst/>
            <a:gdLst>
              <a:gd name="connsiteX0" fmla="*/ 0 w 640080"/>
              <a:gd name="connsiteY0" fmla="*/ 34335 h 57208"/>
              <a:gd name="connsiteX1" fmla="*/ 121920 w 640080"/>
              <a:gd name="connsiteY1" fmla="*/ 5760 h 57208"/>
              <a:gd name="connsiteX2" fmla="*/ 169545 w 640080"/>
              <a:gd name="connsiteY2" fmla="*/ 57195 h 57208"/>
              <a:gd name="connsiteX3" fmla="*/ 287655 w 640080"/>
              <a:gd name="connsiteY3" fmla="*/ 45 h 57208"/>
              <a:gd name="connsiteX4" fmla="*/ 392430 w 640080"/>
              <a:gd name="connsiteY4" fmla="*/ 47670 h 57208"/>
              <a:gd name="connsiteX5" fmla="*/ 640080 w 640080"/>
              <a:gd name="connsiteY5" fmla="*/ 51480 h 5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 h="57208">
                <a:moveTo>
                  <a:pt x="0" y="34335"/>
                </a:moveTo>
                <a:cubicBezTo>
                  <a:pt x="46831" y="18142"/>
                  <a:pt x="93663" y="1950"/>
                  <a:pt x="121920" y="5760"/>
                </a:cubicBezTo>
                <a:cubicBezTo>
                  <a:pt x="150177" y="9570"/>
                  <a:pt x="141923" y="58147"/>
                  <a:pt x="169545" y="57195"/>
                </a:cubicBezTo>
                <a:cubicBezTo>
                  <a:pt x="197167" y="56243"/>
                  <a:pt x="250508" y="1632"/>
                  <a:pt x="287655" y="45"/>
                </a:cubicBezTo>
                <a:cubicBezTo>
                  <a:pt x="324802" y="-1542"/>
                  <a:pt x="333693" y="39098"/>
                  <a:pt x="392430" y="47670"/>
                </a:cubicBezTo>
                <a:cubicBezTo>
                  <a:pt x="451168" y="56243"/>
                  <a:pt x="545624" y="53861"/>
                  <a:pt x="640080" y="51480"/>
                </a:cubicBezTo>
              </a:path>
            </a:pathLst>
          </a:custGeom>
          <a:noFill/>
          <a:ln>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300"/>
                                        <p:tgtEl>
                                          <p:spTgt spid="14"/>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400" fill="hold"/>
                                        <p:tgtEl>
                                          <p:spTgt spid="13"/>
                                        </p:tgtEl>
                                        <p:attrNameLst>
                                          <p:attrName>ppt_x</p:attrName>
                                        </p:attrNameLst>
                                      </p:cBhvr>
                                      <p:tavLst>
                                        <p:tav tm="0">
                                          <p:val>
                                            <p:strVal val="0-#ppt_w/2"/>
                                          </p:val>
                                        </p:tav>
                                        <p:tav tm="100000">
                                          <p:val>
                                            <p:strVal val="#ppt_x"/>
                                          </p:val>
                                        </p:tav>
                                      </p:tavLst>
                                    </p:anim>
                                    <p:anim calcmode="lin" valueType="num">
                                      <p:cBhvr additive="base">
                                        <p:cTn id="15" dur="400" fill="hold"/>
                                        <p:tgtEl>
                                          <p:spTgt spid="1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fill="hold" grpId="0" nodeType="afterEffect">
                                  <p:stCondLst>
                                    <p:cond delay="0"/>
                                  </p:stCondLst>
                                  <p:iterate type="wd">
                                    <p:tmPct val="10000"/>
                                  </p:iterate>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400" fill="hold"/>
                                        <p:tgtEl>
                                          <p:spTgt spid="12"/>
                                        </p:tgtEl>
                                        <p:attrNameLst>
                                          <p:attrName>ppt_x</p:attrName>
                                        </p:attrNameLst>
                                      </p:cBhvr>
                                      <p:tavLst>
                                        <p:tav tm="0">
                                          <p:val>
                                            <p:strVal val="0-#ppt_w/2"/>
                                          </p:val>
                                        </p:tav>
                                        <p:tav tm="100000">
                                          <p:val>
                                            <p:strVal val="#ppt_x"/>
                                          </p:val>
                                        </p:tav>
                                      </p:tavLst>
                                    </p:anim>
                                    <p:anim calcmode="lin" valueType="num">
                                      <p:cBhvr additive="base">
                                        <p:cTn id="20" dur="400" fill="hold"/>
                                        <p:tgtEl>
                                          <p:spTgt spid="12"/>
                                        </p:tgtEl>
                                        <p:attrNameLst>
                                          <p:attrName>ppt_y</p:attrName>
                                        </p:attrNameLst>
                                      </p:cBhvr>
                                      <p:tavLst>
                                        <p:tav tm="0">
                                          <p:val>
                                            <p:strVal val="#ppt_y"/>
                                          </p:val>
                                        </p:tav>
                                        <p:tav tm="100000">
                                          <p:val>
                                            <p:strVal val="#ppt_y"/>
                                          </p:val>
                                        </p:tav>
                                      </p:tavLst>
                                    </p:anim>
                                  </p:childTnLst>
                                </p:cTn>
                              </p:par>
                            </p:childTnLst>
                          </p:cTn>
                        </p:par>
                        <p:par>
                          <p:cTn id="21" fill="hold">
                            <p:stCondLst>
                              <p:cond delay="1100"/>
                            </p:stCondLst>
                            <p:childTnLst>
                              <p:par>
                                <p:cTn id="22" presetID="16" presetClass="entr" presetSubtype="37"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childTnLst>
                          </p:cTn>
                        </p:par>
                        <p:par>
                          <p:cTn id="25" fill="hold">
                            <p:stCondLst>
                              <p:cond delay="160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8" presetClass="emph" presetSubtype="0" repeatCount="indefinite" fill="hold" grpId="1" nodeType="withEffect">
                                  <p:stCondLst>
                                    <p:cond delay="0"/>
                                  </p:stCondLst>
                                  <p:childTnLst>
                                    <p:animRot by="-86400000">
                                      <p:cBhvr>
                                        <p:cTn id="30" dur="8000" fill="hold"/>
                                        <p:tgtEl>
                                          <p:spTgt spid="9"/>
                                        </p:tgtEl>
                                        <p:attrNameLst>
                                          <p:attrName>r</p:attrName>
                                        </p:attrNameLst>
                                      </p:cBhvr>
                                    </p:animRot>
                                  </p:childTnLst>
                                </p:cTn>
                              </p:par>
                              <p:par>
                                <p:cTn id="31" presetID="53" presetClass="entr" presetSubtype="16" fill="hold" grpId="0" nodeType="withEffect">
                                  <p:stCondLst>
                                    <p:cond delay="50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par>
                                <p:cTn id="36" presetID="10" presetClass="entr" presetSubtype="0" fill="hold" grpId="0" nodeType="withEffect">
                                  <p:stCondLst>
                                    <p:cond delay="150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8" presetClass="emph" presetSubtype="0" repeatCount="indefinite" fill="hold" grpId="1" nodeType="withEffect">
                                  <p:stCondLst>
                                    <p:cond delay="1500"/>
                                  </p:stCondLst>
                                  <p:childTnLst>
                                    <p:animRot by="64800000">
                                      <p:cBhvr>
                                        <p:cTn id="40" dur="7500" fill="hold"/>
                                        <p:tgtEl>
                                          <p:spTgt spid="7"/>
                                        </p:tgtEl>
                                        <p:attrNameLst>
                                          <p:attrName>r</p:attrName>
                                        </p:attrNameLst>
                                      </p:cBhvr>
                                    </p:animRot>
                                  </p:childTnLst>
                                </p:cTn>
                              </p:par>
                              <p:par>
                                <p:cTn id="41" presetID="53" presetClass="entr" presetSubtype="16" fill="hold" grpId="0" nodeType="withEffect">
                                  <p:stCondLst>
                                    <p:cond delay="200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par>
                                <p:cTn id="46" presetID="10" presetClass="entr" presetSubtype="0" fill="hold" grpId="0" nodeType="withEffect">
                                  <p:stCondLst>
                                    <p:cond delay="300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8" presetClass="emph" presetSubtype="0" repeatCount="indefinite" fill="hold" grpId="1" nodeType="withEffect">
                                  <p:stCondLst>
                                    <p:cond delay="3000"/>
                                  </p:stCondLst>
                                  <p:childTnLst>
                                    <p:animRot by="-108000000">
                                      <p:cBhvr>
                                        <p:cTn id="50" dur="7500" fill="hold"/>
                                        <p:tgtEl>
                                          <p:spTgt spid="8"/>
                                        </p:tgtEl>
                                        <p:attrNameLst>
                                          <p:attrName>r</p:attrName>
                                        </p:attrNameLst>
                                      </p:cBhvr>
                                    </p:animRot>
                                  </p:childTnLst>
                                </p:cTn>
                              </p:par>
                              <p:par>
                                <p:cTn id="51" presetID="53" presetClass="entr" presetSubtype="16" fill="hold" grpId="0" nodeType="withEffect">
                                  <p:stCondLst>
                                    <p:cond delay="4000"/>
                                  </p:stCondLst>
                                  <p:childTnLst>
                                    <p:set>
                                      <p:cBhvr>
                                        <p:cTn id="52" dur="1" fill="hold">
                                          <p:stCondLst>
                                            <p:cond delay="0"/>
                                          </p:stCondLst>
                                        </p:cTn>
                                        <p:tgtEl>
                                          <p:spTgt spid="4"/>
                                        </p:tgtEl>
                                        <p:attrNameLst>
                                          <p:attrName>style.visibility</p:attrName>
                                        </p:attrNameLst>
                                      </p:cBhvr>
                                      <p:to>
                                        <p:strVal val="visible"/>
                                      </p:to>
                                    </p:set>
                                    <p:anim calcmode="lin" valueType="num">
                                      <p:cBhvr>
                                        <p:cTn id="53" dur="500" fill="hold"/>
                                        <p:tgtEl>
                                          <p:spTgt spid="4"/>
                                        </p:tgtEl>
                                        <p:attrNameLst>
                                          <p:attrName>ppt_w</p:attrName>
                                        </p:attrNameLst>
                                      </p:cBhvr>
                                      <p:tavLst>
                                        <p:tav tm="0">
                                          <p:val>
                                            <p:fltVal val="0"/>
                                          </p:val>
                                        </p:tav>
                                        <p:tav tm="100000">
                                          <p:val>
                                            <p:strVal val="#ppt_w"/>
                                          </p:val>
                                        </p:tav>
                                      </p:tavLst>
                                    </p:anim>
                                    <p:anim calcmode="lin" valueType="num">
                                      <p:cBhvr>
                                        <p:cTn id="54" dur="500" fill="hold"/>
                                        <p:tgtEl>
                                          <p:spTgt spid="4"/>
                                        </p:tgtEl>
                                        <p:attrNameLst>
                                          <p:attrName>ppt_h</p:attrName>
                                        </p:attrNameLst>
                                      </p:cBhvr>
                                      <p:tavLst>
                                        <p:tav tm="0">
                                          <p:val>
                                            <p:fltVal val="0"/>
                                          </p:val>
                                        </p:tav>
                                        <p:tav tm="100000">
                                          <p:val>
                                            <p:strVal val="#ppt_h"/>
                                          </p:val>
                                        </p:tav>
                                      </p:tavLst>
                                    </p:anim>
                                    <p:animEffect transition="in" filter="fade">
                                      <p:cBhvr>
                                        <p:cTn id="55" dur="500"/>
                                        <p:tgtEl>
                                          <p:spTgt spid="4"/>
                                        </p:tgtEl>
                                      </p:cBhvr>
                                    </p:animEffect>
                                  </p:childTnLst>
                                </p:cTn>
                              </p:par>
                              <p:par>
                                <p:cTn id="56" presetID="10" presetClass="entr" presetSubtype="0" fill="hold" grpId="0" nodeType="withEffect">
                                  <p:stCondLst>
                                    <p:cond delay="450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par>
                                <p:cTn id="59" presetID="8" presetClass="emph" presetSubtype="0" repeatCount="indefinite" fill="hold" grpId="1" nodeType="withEffect">
                                  <p:stCondLst>
                                    <p:cond delay="4500"/>
                                  </p:stCondLst>
                                  <p:childTnLst>
                                    <p:animRot by="86400000">
                                      <p:cBhvr>
                                        <p:cTn id="60" dur="7000" fill="hold"/>
                                        <p:tgtEl>
                                          <p:spTgt spid="10"/>
                                        </p:tgtEl>
                                        <p:attrNameLst>
                                          <p:attrName>r</p:attrName>
                                        </p:attrNameLst>
                                      </p:cBhvr>
                                    </p:animRot>
                                  </p:childTnLst>
                                </p:cTn>
                              </p:par>
                              <p:par>
                                <p:cTn id="61" presetID="53" presetClass="entr" presetSubtype="16" fill="hold" grpId="0" nodeType="withEffect">
                                  <p:stCondLst>
                                    <p:cond delay="500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fill="hold"/>
                                        <p:tgtEl>
                                          <p:spTgt spid="5"/>
                                        </p:tgtEl>
                                        <p:attrNameLst>
                                          <p:attrName>ppt_w</p:attrName>
                                        </p:attrNameLst>
                                      </p:cBhvr>
                                      <p:tavLst>
                                        <p:tav tm="0">
                                          <p:val>
                                            <p:fltVal val="0"/>
                                          </p:val>
                                        </p:tav>
                                        <p:tav tm="100000">
                                          <p:val>
                                            <p:strVal val="#ppt_w"/>
                                          </p:val>
                                        </p:tav>
                                      </p:tavLst>
                                    </p:anim>
                                    <p:anim calcmode="lin" valueType="num">
                                      <p:cBhvr>
                                        <p:cTn id="64" dur="500" fill="hold"/>
                                        <p:tgtEl>
                                          <p:spTgt spid="5"/>
                                        </p:tgtEl>
                                        <p:attrNameLst>
                                          <p:attrName>ppt_h</p:attrName>
                                        </p:attrNameLst>
                                      </p:cBhvr>
                                      <p:tavLst>
                                        <p:tav tm="0">
                                          <p:val>
                                            <p:fltVal val="0"/>
                                          </p:val>
                                        </p:tav>
                                        <p:tav tm="100000">
                                          <p:val>
                                            <p:strVal val="#ppt_h"/>
                                          </p:val>
                                        </p:tav>
                                      </p:tavLst>
                                    </p:anim>
                                    <p:animEffect transition="in" filter="fade">
                                      <p:cBhvr>
                                        <p:cTn id="65" dur="500"/>
                                        <p:tgtEl>
                                          <p:spTgt spid="5"/>
                                        </p:tgtEl>
                                      </p:cBhvr>
                                    </p:animEffect>
                                  </p:childTnLst>
                                </p:cTn>
                              </p:par>
                              <p:par>
                                <p:cTn id="66" presetID="22" presetClass="entr" presetSubtype="8" fill="hold" grpId="0" nodeType="withEffect">
                                  <p:stCondLst>
                                    <p:cond delay="6500"/>
                                  </p:stCondLst>
                                  <p:childTnLst>
                                    <p:set>
                                      <p:cBhvr>
                                        <p:cTn id="67" dur="1" fill="hold">
                                          <p:stCondLst>
                                            <p:cond delay="0"/>
                                          </p:stCondLst>
                                        </p:cTn>
                                        <p:tgtEl>
                                          <p:spTgt spid="6"/>
                                        </p:tgtEl>
                                        <p:attrNameLst>
                                          <p:attrName>style.visibility</p:attrName>
                                        </p:attrNameLst>
                                      </p:cBhvr>
                                      <p:to>
                                        <p:strVal val="visible"/>
                                      </p:to>
                                    </p:set>
                                    <p:animEffect transition="in" filter="wipe(left)">
                                      <p:cBhvr>
                                        <p:cTn id="6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bldLvl="0" animBg="1"/>
      <p:bldP spid="7" grpId="1" bldLvl="0" animBg="1"/>
      <p:bldP spid="8" grpId="0" animBg="1"/>
      <p:bldP spid="8" grpId="1" animBg="1"/>
      <p:bldP spid="9" grpId="0" animBg="1"/>
      <p:bldP spid="9" grpId="1" animBg="1"/>
      <p:bldP spid="10" grpId="0" animBg="1"/>
      <p:bldP spid="10" grpId="1" animBg="1"/>
      <p:bldP spid="11" grpId="0" bldLvl="0" animBg="1"/>
      <p:bldP spid="12" grpId="0"/>
      <p:bldP spid="13" grpId="0" bldLvl="0" animBg="1"/>
      <p:bldP spid="19"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边形 25"/>
          <p:cNvSpPr/>
          <p:nvPr/>
        </p:nvSpPr>
        <p:spPr bwMode="auto">
          <a:xfrm>
            <a:off x="2065540" y="1418802"/>
            <a:ext cx="1232797" cy="378734"/>
          </a:xfrm>
          <a:prstGeom prst="homePlate">
            <a:avLst/>
          </a:prstGeom>
          <a:noFill/>
          <a:ln w="38100" cap="flat" cmpd="sng">
            <a:solidFill>
              <a:srgbClr val="836049"/>
            </a:solidFill>
            <a:bevel/>
          </a:ln>
          <a:effectLst/>
        </p:spPr>
        <p:txBody>
          <a:bodyPr lIns="60872" tIns="30435" rIns="60872" bIns="30435" anchor="ctr"/>
          <a:lstStyle/>
          <a:p>
            <a:pPr algn="ctr" defTabSz="671830"/>
            <a:endParaRPr lang="zh-CN" altLang="en-US" sz="1370" b="1" dirty="0">
              <a:solidFill>
                <a:schemeClr val="tx1">
                  <a:lumMod val="75000"/>
                  <a:lumOff val="25000"/>
                </a:schemeClr>
              </a:solidFill>
              <a:latin typeface="Arial" panose="020B0604020202020204" pitchFamily="34" charset="0"/>
              <a:ea typeface="微软雅黑" panose="020B0503020204020204" pitchFamily="34" charset="-122"/>
            </a:endParaRPr>
          </a:p>
        </p:txBody>
      </p:sp>
      <p:sp>
        <p:nvSpPr>
          <p:cNvPr id="3" name="TextBox 22"/>
          <p:cNvSpPr txBox="1">
            <a:spLocks noChangeArrowheads="1"/>
          </p:cNvSpPr>
          <p:nvPr/>
        </p:nvSpPr>
        <p:spPr bwMode="auto">
          <a:xfrm>
            <a:off x="2199126" y="1479242"/>
            <a:ext cx="1035268" cy="246057"/>
          </a:xfrm>
          <a:prstGeom prst="rect">
            <a:avLst/>
          </a:prstGeom>
          <a:noFill/>
          <a:ln w="3175" cap="flat" cmpd="sng">
            <a:noFill/>
            <a:bevel/>
          </a:ln>
          <a:effectLst/>
        </p:spPr>
        <p:txBody>
          <a:bodyPr lIns="60872" tIns="30435" rIns="60872" bIns="30435" anchor="ctr"/>
          <a:lstStyle>
            <a:defPPr>
              <a:defRPr lang="zh-CN"/>
            </a:defPPr>
            <a:lvl1pPr algn="ctr">
              <a:defRPr sz="2000" b="1">
                <a:solidFill>
                  <a:srgbClr val="F8F8F8"/>
                </a:solidFill>
                <a:ea typeface="微软雅黑" panose="020B0503020204020204" pitchFamily="34" charset="-122"/>
              </a:defRPr>
            </a:lvl1pPr>
          </a:lstStyle>
          <a:p>
            <a:pPr algn="l" defTabSz="671830"/>
            <a:r>
              <a:rPr lang="zh-CN" altLang="en-US" sz="1175" dirty="0">
                <a:solidFill>
                  <a:schemeClr val="tx1">
                    <a:lumMod val="75000"/>
                    <a:lumOff val="25000"/>
                  </a:schemeClr>
                </a:solidFill>
                <a:latin typeface="Calibri" panose="020F0502020204030204"/>
              </a:rPr>
              <a:t>添加标题</a:t>
            </a:r>
            <a:endParaRPr lang="zh-CN" altLang="en-US" sz="1175" dirty="0">
              <a:solidFill>
                <a:schemeClr val="tx1">
                  <a:lumMod val="75000"/>
                  <a:lumOff val="25000"/>
                </a:schemeClr>
              </a:solidFill>
              <a:latin typeface="Calibri" panose="020F0502020204030204"/>
            </a:endParaRPr>
          </a:p>
        </p:txBody>
      </p:sp>
      <p:sp>
        <p:nvSpPr>
          <p:cNvPr id="4" name="五边形 27"/>
          <p:cNvSpPr/>
          <p:nvPr/>
        </p:nvSpPr>
        <p:spPr bwMode="auto">
          <a:xfrm>
            <a:off x="2065540" y="2585151"/>
            <a:ext cx="1232797" cy="378734"/>
          </a:xfrm>
          <a:prstGeom prst="homePlate">
            <a:avLst/>
          </a:prstGeom>
          <a:noFill/>
          <a:ln w="38100" cap="flat" cmpd="sng">
            <a:solidFill>
              <a:srgbClr val="53585F"/>
            </a:solidFill>
            <a:bevel/>
          </a:ln>
          <a:effectLst/>
        </p:spPr>
        <p:txBody>
          <a:bodyPr lIns="60872" tIns="30435" rIns="60872" bIns="30435" anchor="ctr"/>
          <a:lstStyle/>
          <a:p>
            <a:pPr algn="ctr" defTabSz="671830"/>
            <a:endParaRPr lang="zh-CN" altLang="en-US" sz="1370" b="1" dirty="0">
              <a:solidFill>
                <a:schemeClr val="tx1">
                  <a:lumMod val="75000"/>
                  <a:lumOff val="25000"/>
                </a:schemeClr>
              </a:solidFill>
              <a:latin typeface="Arial" panose="020B0604020202020204" pitchFamily="34" charset="0"/>
              <a:ea typeface="微软雅黑" panose="020B0503020204020204" pitchFamily="34" charset="-122"/>
            </a:endParaRPr>
          </a:p>
        </p:txBody>
      </p:sp>
      <p:sp>
        <p:nvSpPr>
          <p:cNvPr id="5" name="TextBox 22"/>
          <p:cNvSpPr txBox="1">
            <a:spLocks noChangeArrowheads="1"/>
          </p:cNvSpPr>
          <p:nvPr/>
        </p:nvSpPr>
        <p:spPr bwMode="auto">
          <a:xfrm>
            <a:off x="2204684" y="2659823"/>
            <a:ext cx="1029708" cy="246057"/>
          </a:xfrm>
          <a:prstGeom prst="rect">
            <a:avLst/>
          </a:prstGeom>
          <a:noFill/>
          <a:ln w="3175" cap="flat" cmpd="sng">
            <a:noFill/>
            <a:bevel/>
          </a:ln>
          <a:effectLst/>
        </p:spPr>
        <p:txBody>
          <a:bodyPr lIns="60872" tIns="30435" rIns="60872" bIns="30435" anchor="ctr"/>
          <a:lstStyle>
            <a:defPPr>
              <a:defRPr lang="zh-CN"/>
            </a:defPPr>
            <a:lvl1pPr algn="ctr">
              <a:defRPr sz="2000" b="1">
                <a:solidFill>
                  <a:srgbClr val="F8F8F8"/>
                </a:solidFill>
                <a:ea typeface="微软雅黑" panose="020B0503020204020204" pitchFamily="34" charset="-122"/>
              </a:defRPr>
            </a:lvl1pPr>
          </a:lstStyle>
          <a:p>
            <a:pPr algn="l" defTabSz="671830"/>
            <a:r>
              <a:rPr lang="zh-CN" altLang="en-US" sz="1175" dirty="0">
                <a:solidFill>
                  <a:schemeClr val="tx1">
                    <a:lumMod val="75000"/>
                    <a:lumOff val="25000"/>
                  </a:schemeClr>
                </a:solidFill>
                <a:latin typeface="Calibri" panose="020F0502020204030204"/>
              </a:rPr>
              <a:t>添加标题</a:t>
            </a:r>
            <a:endParaRPr lang="zh-CN" altLang="en-US" sz="1175" dirty="0">
              <a:solidFill>
                <a:schemeClr val="tx1">
                  <a:lumMod val="75000"/>
                  <a:lumOff val="25000"/>
                </a:schemeClr>
              </a:solidFill>
              <a:latin typeface="Calibri" panose="020F0502020204030204"/>
            </a:endParaRPr>
          </a:p>
        </p:txBody>
      </p:sp>
      <p:sp>
        <p:nvSpPr>
          <p:cNvPr id="6" name="五边形 29"/>
          <p:cNvSpPr/>
          <p:nvPr/>
        </p:nvSpPr>
        <p:spPr bwMode="auto">
          <a:xfrm>
            <a:off x="2065540" y="3807066"/>
            <a:ext cx="1232797" cy="378734"/>
          </a:xfrm>
          <a:prstGeom prst="homePlate">
            <a:avLst/>
          </a:prstGeom>
          <a:noFill/>
          <a:ln w="38100" cap="flat" cmpd="sng">
            <a:solidFill>
              <a:srgbClr val="959AA2"/>
            </a:solidFill>
            <a:bevel/>
          </a:ln>
          <a:effectLst/>
        </p:spPr>
        <p:txBody>
          <a:bodyPr lIns="60872" tIns="30435" rIns="60872" bIns="30435" anchor="ctr"/>
          <a:lstStyle/>
          <a:p>
            <a:pPr algn="ctr" defTabSz="671830"/>
            <a:endParaRPr lang="zh-CN" altLang="en-US" sz="1370" b="1" dirty="0">
              <a:solidFill>
                <a:schemeClr val="tx1">
                  <a:lumMod val="75000"/>
                  <a:lumOff val="25000"/>
                </a:schemeClr>
              </a:solidFill>
              <a:latin typeface="Arial" panose="020B0604020202020204" pitchFamily="34" charset="0"/>
              <a:ea typeface="微软雅黑" panose="020B0503020204020204" pitchFamily="34" charset="-122"/>
            </a:endParaRPr>
          </a:p>
        </p:txBody>
      </p:sp>
      <p:sp>
        <p:nvSpPr>
          <p:cNvPr id="7" name="TextBox 22"/>
          <p:cNvSpPr txBox="1">
            <a:spLocks noChangeArrowheads="1"/>
          </p:cNvSpPr>
          <p:nvPr/>
        </p:nvSpPr>
        <p:spPr bwMode="auto">
          <a:xfrm>
            <a:off x="2222972" y="3874413"/>
            <a:ext cx="1029708" cy="246057"/>
          </a:xfrm>
          <a:prstGeom prst="rect">
            <a:avLst/>
          </a:prstGeom>
          <a:noFill/>
          <a:ln w="3175" cap="flat" cmpd="sng">
            <a:noFill/>
            <a:bevel/>
          </a:ln>
          <a:effectLst/>
        </p:spPr>
        <p:txBody>
          <a:bodyPr lIns="60872" tIns="30435" rIns="60872" bIns="30435" anchor="ctr"/>
          <a:lstStyle>
            <a:defPPr>
              <a:defRPr lang="zh-CN"/>
            </a:defPPr>
            <a:lvl1pPr algn="ctr">
              <a:defRPr sz="2000" b="1">
                <a:solidFill>
                  <a:srgbClr val="F8F8F8"/>
                </a:solidFill>
                <a:ea typeface="微软雅黑" panose="020B0503020204020204" pitchFamily="34" charset="-122"/>
              </a:defRPr>
            </a:lvl1pPr>
          </a:lstStyle>
          <a:p>
            <a:pPr algn="l" defTabSz="671830"/>
            <a:r>
              <a:rPr lang="zh-CN" altLang="en-US" sz="1175" dirty="0">
                <a:solidFill>
                  <a:schemeClr val="tx1">
                    <a:lumMod val="75000"/>
                    <a:lumOff val="25000"/>
                  </a:schemeClr>
                </a:solidFill>
                <a:latin typeface="Calibri" panose="020F0502020204030204"/>
              </a:rPr>
              <a:t>添加标题</a:t>
            </a:r>
            <a:endParaRPr lang="zh-CN" altLang="en-US" sz="1175" dirty="0">
              <a:solidFill>
                <a:schemeClr val="tx1">
                  <a:lumMod val="75000"/>
                  <a:lumOff val="25000"/>
                </a:schemeClr>
              </a:solidFill>
              <a:latin typeface="Calibri" panose="020F0502020204030204"/>
            </a:endParaRPr>
          </a:p>
        </p:txBody>
      </p:sp>
      <p:sp>
        <p:nvSpPr>
          <p:cNvPr id="8" name="任意多边形 31"/>
          <p:cNvSpPr/>
          <p:nvPr/>
        </p:nvSpPr>
        <p:spPr bwMode="auto">
          <a:xfrm>
            <a:off x="1210903" y="1596526"/>
            <a:ext cx="838529" cy="1180580"/>
          </a:xfrm>
          <a:custGeom>
            <a:avLst/>
            <a:gdLst>
              <a:gd name="connsiteX0" fmla="*/ 0 w 1092530"/>
              <a:gd name="connsiteY0" fmla="*/ 1068780 h 1068780"/>
              <a:gd name="connsiteX1" fmla="*/ 1092530 w 1092530"/>
              <a:gd name="connsiteY1" fmla="*/ 0 h 1068780"/>
            </a:gdLst>
            <a:ahLst/>
            <a:cxnLst>
              <a:cxn ang="0">
                <a:pos x="connsiteX0" y="connsiteY0"/>
              </a:cxn>
              <a:cxn ang="0">
                <a:pos x="connsiteX1" y="connsiteY1"/>
              </a:cxn>
            </a:cxnLst>
            <a:rect l="l" t="t" r="r" b="b"/>
            <a:pathLst>
              <a:path w="1092530" h="1068780">
                <a:moveTo>
                  <a:pt x="0" y="1068780"/>
                </a:moveTo>
                <a:lnTo>
                  <a:pt x="1092530" y="0"/>
                </a:lnTo>
              </a:path>
            </a:pathLst>
          </a:custGeom>
          <a:ln>
            <a:solidFill>
              <a:schemeClr val="tx1">
                <a:lumMod val="65000"/>
                <a:lumOff val="35000"/>
              </a:schemeClr>
            </a:solidFill>
            <a:headEnd type="oval"/>
            <a:tailEnd type="oval"/>
          </a:ln>
          <a:effectLst/>
        </p:spPr>
        <p:style>
          <a:lnRef idx="1">
            <a:schemeClr val="dk1"/>
          </a:lnRef>
          <a:fillRef idx="0">
            <a:schemeClr val="dk1"/>
          </a:fillRef>
          <a:effectRef idx="0">
            <a:schemeClr val="dk1"/>
          </a:effectRef>
          <a:fontRef idx="minor">
            <a:schemeClr val="tx1"/>
          </a:fontRef>
        </p:style>
        <p:txBody>
          <a:bodyPr lIns="60872" tIns="30435" rIns="60872" bIns="30435" anchor="ctr"/>
          <a:lstStyle/>
          <a:p>
            <a:pPr algn="ctr" defTabSz="671830" eaLnBrk="0" fontAlgn="ctr" hangingPunct="0">
              <a:buClr>
                <a:srgbClr val="FF0000"/>
              </a:buClr>
              <a:buSzPct val="70000"/>
              <a:defRPr/>
            </a:pPr>
            <a:endParaRPr lang="zh-CN" altLang="en-US" sz="1080" b="1" dirty="0">
              <a:solidFill>
                <a:prstClr val="white"/>
              </a:solidFill>
              <a:latin typeface="微软雅黑" panose="020B0503020204020204" pitchFamily="34" charset="-122"/>
              <a:ea typeface="微软雅黑" panose="020B0503020204020204" pitchFamily="34" charset="-122"/>
            </a:endParaRPr>
          </a:p>
        </p:txBody>
      </p:sp>
      <p:sp>
        <p:nvSpPr>
          <p:cNvPr id="9" name="任意多边形 32"/>
          <p:cNvSpPr/>
          <p:nvPr/>
        </p:nvSpPr>
        <p:spPr bwMode="auto">
          <a:xfrm flipV="1">
            <a:off x="1210906" y="2793718"/>
            <a:ext cx="838529" cy="1202716"/>
          </a:xfrm>
          <a:custGeom>
            <a:avLst/>
            <a:gdLst>
              <a:gd name="connsiteX0" fmla="*/ 0 w 1092530"/>
              <a:gd name="connsiteY0" fmla="*/ 1068780 h 1068780"/>
              <a:gd name="connsiteX1" fmla="*/ 1092530 w 1092530"/>
              <a:gd name="connsiteY1" fmla="*/ 0 h 1068780"/>
            </a:gdLst>
            <a:ahLst/>
            <a:cxnLst>
              <a:cxn ang="0">
                <a:pos x="connsiteX0" y="connsiteY0"/>
              </a:cxn>
              <a:cxn ang="0">
                <a:pos x="connsiteX1" y="connsiteY1"/>
              </a:cxn>
            </a:cxnLst>
            <a:rect l="l" t="t" r="r" b="b"/>
            <a:pathLst>
              <a:path w="1092530" h="1068780">
                <a:moveTo>
                  <a:pt x="0" y="1068780"/>
                </a:moveTo>
                <a:lnTo>
                  <a:pt x="1092530" y="0"/>
                </a:lnTo>
              </a:path>
            </a:pathLst>
          </a:custGeom>
          <a:ln>
            <a:solidFill>
              <a:schemeClr val="tx1">
                <a:lumMod val="65000"/>
                <a:lumOff val="35000"/>
              </a:schemeClr>
            </a:solidFill>
            <a:headEnd type="oval"/>
            <a:tailEnd type="oval"/>
          </a:ln>
          <a:effectLst/>
        </p:spPr>
        <p:style>
          <a:lnRef idx="1">
            <a:schemeClr val="dk1"/>
          </a:lnRef>
          <a:fillRef idx="0">
            <a:schemeClr val="dk1"/>
          </a:fillRef>
          <a:effectRef idx="0">
            <a:schemeClr val="dk1"/>
          </a:effectRef>
          <a:fontRef idx="minor">
            <a:schemeClr val="tx1"/>
          </a:fontRef>
        </p:style>
        <p:txBody>
          <a:bodyPr lIns="60872" tIns="30435" rIns="60872" bIns="30435" anchor="ctr"/>
          <a:lstStyle/>
          <a:p>
            <a:pPr algn="ctr" defTabSz="671830" eaLnBrk="0" fontAlgn="ctr" hangingPunct="0">
              <a:buClr>
                <a:srgbClr val="FF0000"/>
              </a:buClr>
              <a:buSzPct val="70000"/>
              <a:defRPr/>
            </a:pPr>
            <a:endParaRPr lang="zh-CN" altLang="en-US" sz="1080" b="1" dirty="0">
              <a:solidFill>
                <a:prstClr val="white"/>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bwMode="auto">
          <a:xfrm>
            <a:off x="1210903" y="2793714"/>
            <a:ext cx="838529" cy="2"/>
          </a:xfrm>
          <a:prstGeom prst="line">
            <a:avLst/>
          </a:prstGeom>
          <a:ln>
            <a:solidFill>
              <a:schemeClr val="tx1">
                <a:lumMod val="65000"/>
                <a:lumOff val="35000"/>
              </a:schemeClr>
            </a:solidFill>
            <a:headEnd type="oval"/>
            <a:tailEnd type="oval"/>
          </a:ln>
          <a:effectLst/>
        </p:spPr>
        <p:style>
          <a:lnRef idx="1">
            <a:schemeClr val="dk1"/>
          </a:lnRef>
          <a:fillRef idx="0">
            <a:schemeClr val="dk1"/>
          </a:fillRef>
          <a:effectRef idx="0">
            <a:schemeClr val="dk1"/>
          </a:effectRef>
          <a:fontRef idx="minor">
            <a:schemeClr val="tx1"/>
          </a:fontRef>
        </p:style>
      </p:cxnSp>
      <p:sp>
        <p:nvSpPr>
          <p:cNvPr id="11" name="椭圆 10"/>
          <p:cNvSpPr>
            <a:spLocks noChangeArrowheads="1"/>
          </p:cNvSpPr>
          <p:nvPr/>
        </p:nvSpPr>
        <p:spPr bwMode="auto">
          <a:xfrm>
            <a:off x="689346" y="2332064"/>
            <a:ext cx="924087" cy="923302"/>
          </a:xfrm>
          <a:prstGeom prst="ellipse">
            <a:avLst/>
          </a:prstGeom>
          <a:solidFill>
            <a:srgbClr val="836049"/>
          </a:solidFill>
          <a:ln w="76200" cap="flat" cmpd="sng">
            <a:solidFill>
              <a:srgbClr val="FFFFFF"/>
            </a:solidFill>
            <a:bevel/>
          </a:ln>
          <a:effectLst/>
        </p:spPr>
        <p:txBody>
          <a:bodyPr lIns="60872" tIns="30435" rIns="60872" bIns="30435" anchor="ctr"/>
          <a:lstStyle/>
          <a:p>
            <a:pPr algn="ctr" defTabSz="671830"/>
            <a:r>
              <a:rPr lang="zh-CN" altLang="en-US" sz="1370" b="1" dirty="0">
                <a:solidFill>
                  <a:srgbClr val="F8F8F8"/>
                </a:solidFill>
                <a:latin typeface="Calibri" panose="020F0502020204030204"/>
                <a:ea typeface="微软雅黑" panose="020B0503020204020204" pitchFamily="34" charset="-122"/>
              </a:rPr>
              <a:t>添加</a:t>
            </a:r>
            <a:endParaRPr lang="en-US" altLang="zh-CN" sz="1370" b="1" dirty="0">
              <a:solidFill>
                <a:srgbClr val="F8F8F8"/>
              </a:solidFill>
              <a:latin typeface="Calibri" panose="020F0502020204030204"/>
              <a:ea typeface="微软雅黑" panose="020B0503020204020204" pitchFamily="34" charset="-122"/>
            </a:endParaRPr>
          </a:p>
          <a:p>
            <a:pPr algn="ctr" defTabSz="671830"/>
            <a:r>
              <a:rPr lang="zh-CN" altLang="en-US" sz="1370" b="1" dirty="0">
                <a:solidFill>
                  <a:srgbClr val="F8F8F8"/>
                </a:solidFill>
                <a:latin typeface="Calibri" panose="020F0502020204030204"/>
                <a:ea typeface="微软雅黑" panose="020B0503020204020204" pitchFamily="34" charset="-122"/>
              </a:rPr>
              <a:t>标题</a:t>
            </a:r>
            <a:endParaRPr lang="zh-CN" altLang="en-US" sz="1370" b="1" dirty="0">
              <a:solidFill>
                <a:srgbClr val="F8F8F8"/>
              </a:solidFill>
              <a:latin typeface="Calibri" panose="020F0502020204030204"/>
              <a:ea typeface="微软雅黑" panose="020B0503020204020204" pitchFamily="34" charset="-122"/>
            </a:endParaRPr>
          </a:p>
        </p:txBody>
      </p:sp>
      <p:sp>
        <p:nvSpPr>
          <p:cNvPr id="12" name="右弧形箭头 35"/>
          <p:cNvSpPr/>
          <p:nvPr/>
        </p:nvSpPr>
        <p:spPr>
          <a:xfrm>
            <a:off x="6355078" y="1361744"/>
            <a:ext cx="660243" cy="1380714"/>
          </a:xfrm>
          <a:prstGeom prst="curvedLeftArrow">
            <a:avLst/>
          </a:prstGeom>
          <a:solidFill>
            <a:srgbClr val="836049"/>
          </a:solidFill>
          <a:ln w="19050">
            <a:noFill/>
          </a:ln>
        </p:spPr>
        <p:txBody>
          <a:bodyPr vert="horz" wrap="square" lIns="54783" tIns="27392" rIns="54783" bIns="27392" numCol="1" anchor="t" anchorCtr="0" compatLnSpc="1"/>
          <a:lstStyle/>
          <a:p>
            <a:pPr defTabSz="671830"/>
            <a:endParaRPr lang="zh-CN" altLang="en-US" sz="1080" kern="0">
              <a:solidFill>
                <a:srgbClr val="EEECE1">
                  <a:lumMod val="10000"/>
                </a:srgbClr>
              </a:solidFill>
              <a:latin typeface="Calibri" panose="020F0502020204030204"/>
              <a:ea typeface="微软雅黑" panose="020B0503020204020204" pitchFamily="34" charset="-122"/>
            </a:endParaRPr>
          </a:p>
        </p:txBody>
      </p:sp>
      <p:sp>
        <p:nvSpPr>
          <p:cNvPr id="13" name="右弧形箭头 36"/>
          <p:cNvSpPr/>
          <p:nvPr/>
        </p:nvSpPr>
        <p:spPr>
          <a:xfrm>
            <a:off x="6361775" y="2745243"/>
            <a:ext cx="653544" cy="1526159"/>
          </a:xfrm>
          <a:prstGeom prst="curvedLeftArrow">
            <a:avLst/>
          </a:prstGeom>
          <a:solidFill>
            <a:srgbClr val="53585F"/>
          </a:solidFill>
          <a:ln w="19050">
            <a:noFill/>
          </a:ln>
        </p:spPr>
        <p:txBody>
          <a:bodyPr vert="horz" wrap="square" lIns="54783" tIns="27392" rIns="54783" bIns="27392" numCol="1" anchor="t" anchorCtr="0" compatLnSpc="1"/>
          <a:lstStyle/>
          <a:p>
            <a:pPr defTabSz="671830"/>
            <a:endParaRPr lang="zh-CN" altLang="en-US" sz="1080" kern="0">
              <a:solidFill>
                <a:srgbClr val="EEECE1">
                  <a:lumMod val="10000"/>
                </a:srgbClr>
              </a:solidFill>
              <a:latin typeface="Calibri" panose="020F0502020204030204"/>
              <a:ea typeface="微软雅黑" panose="020B0503020204020204" pitchFamily="34" charset="-122"/>
            </a:endParaRPr>
          </a:p>
        </p:txBody>
      </p:sp>
      <p:sp>
        <p:nvSpPr>
          <p:cNvPr id="14" name="右弧形箭头 37"/>
          <p:cNvSpPr/>
          <p:nvPr/>
        </p:nvSpPr>
        <p:spPr>
          <a:xfrm rot="10800000" flipH="1">
            <a:off x="6166571" y="1662823"/>
            <a:ext cx="754974" cy="2240062"/>
          </a:xfrm>
          <a:prstGeom prst="curvedLeftArrow">
            <a:avLst/>
          </a:prstGeom>
          <a:solidFill>
            <a:srgbClr val="959AA2"/>
          </a:solidFill>
          <a:ln w="19050">
            <a:noFill/>
          </a:ln>
        </p:spPr>
        <p:txBody>
          <a:bodyPr vert="horz" wrap="square" lIns="54783" tIns="27392" rIns="54783" bIns="27392" numCol="1" anchor="t" anchorCtr="0" compatLnSpc="1"/>
          <a:lstStyle/>
          <a:p>
            <a:pPr defTabSz="671830"/>
            <a:endParaRPr lang="zh-CN" altLang="en-US" sz="1080" kern="0">
              <a:solidFill>
                <a:srgbClr val="EEECE1">
                  <a:lumMod val="10000"/>
                </a:srgbClr>
              </a:solidFill>
              <a:latin typeface="Calibri" panose="020F0502020204030204"/>
              <a:ea typeface="微软雅黑" panose="020B0503020204020204" pitchFamily="34" charset="-122"/>
            </a:endParaRPr>
          </a:p>
        </p:txBody>
      </p:sp>
      <p:sp>
        <p:nvSpPr>
          <p:cNvPr id="15" name="TextBox 31"/>
          <p:cNvSpPr txBox="1"/>
          <p:nvPr/>
        </p:nvSpPr>
        <p:spPr>
          <a:xfrm>
            <a:off x="7012864" y="2670075"/>
            <a:ext cx="811409" cy="227344"/>
          </a:xfrm>
          <a:prstGeom prst="rect">
            <a:avLst/>
          </a:prstGeom>
          <a:noFill/>
        </p:spPr>
        <p:txBody>
          <a:bodyPr wrap="square" lIns="60872" tIns="30435" rIns="60872" bIns="30435" rtlCol="0">
            <a:spAutoFit/>
          </a:bodyPr>
          <a:lstStyle/>
          <a:p>
            <a:pPr algn="ctr" defTabSz="671830"/>
            <a:r>
              <a:rPr lang="zh-CN" altLang="en-US" sz="1080" b="1" dirty="0">
                <a:solidFill>
                  <a:prstClr val="black">
                    <a:lumMod val="75000"/>
                    <a:lumOff val="25000"/>
                  </a:prstClr>
                </a:solidFill>
                <a:latin typeface="Broadway BT"/>
                <a:ea typeface="微软雅黑" panose="020B0503020204020204" pitchFamily="34" charset="-122"/>
              </a:rPr>
              <a:t>补充性文字</a:t>
            </a:r>
            <a:endParaRPr lang="zh-CN" altLang="en-US" sz="1080" b="1" dirty="0">
              <a:solidFill>
                <a:prstClr val="black">
                  <a:lumMod val="75000"/>
                  <a:lumOff val="25000"/>
                </a:prstClr>
              </a:solidFill>
              <a:latin typeface="Broadway BT"/>
              <a:ea typeface="微软雅黑" panose="020B0503020204020204" pitchFamily="34" charset="-122"/>
            </a:endParaRPr>
          </a:p>
        </p:txBody>
      </p:sp>
      <p:sp>
        <p:nvSpPr>
          <p:cNvPr id="16" name="TextBox 31"/>
          <p:cNvSpPr txBox="1"/>
          <p:nvPr/>
        </p:nvSpPr>
        <p:spPr>
          <a:xfrm>
            <a:off x="7145967" y="3402241"/>
            <a:ext cx="811409" cy="227344"/>
          </a:xfrm>
          <a:prstGeom prst="rect">
            <a:avLst/>
          </a:prstGeom>
          <a:noFill/>
        </p:spPr>
        <p:txBody>
          <a:bodyPr wrap="square" lIns="60872" tIns="30435" rIns="60872" bIns="30435" rtlCol="0">
            <a:spAutoFit/>
          </a:bodyPr>
          <a:lstStyle/>
          <a:p>
            <a:pPr algn="ctr" defTabSz="671830"/>
            <a:r>
              <a:rPr lang="zh-CN" altLang="en-US" sz="1080" b="1" dirty="0">
                <a:solidFill>
                  <a:prstClr val="black">
                    <a:lumMod val="75000"/>
                    <a:lumOff val="25000"/>
                  </a:prstClr>
                </a:solidFill>
                <a:latin typeface="Broadway BT"/>
                <a:ea typeface="微软雅黑" panose="020B0503020204020204" pitchFamily="34" charset="-122"/>
              </a:rPr>
              <a:t>补充性文字</a:t>
            </a:r>
            <a:endParaRPr lang="zh-CN" altLang="en-US" sz="1080" b="1" dirty="0">
              <a:solidFill>
                <a:prstClr val="black">
                  <a:lumMod val="75000"/>
                  <a:lumOff val="25000"/>
                </a:prstClr>
              </a:solidFill>
              <a:latin typeface="Broadway BT"/>
              <a:ea typeface="微软雅黑" panose="020B0503020204020204" pitchFamily="34" charset="-122"/>
            </a:endParaRPr>
          </a:p>
        </p:txBody>
      </p:sp>
      <p:sp>
        <p:nvSpPr>
          <p:cNvPr id="17" name="TextBox 31"/>
          <p:cNvSpPr txBox="1"/>
          <p:nvPr/>
        </p:nvSpPr>
        <p:spPr>
          <a:xfrm>
            <a:off x="7145967" y="1919276"/>
            <a:ext cx="811409" cy="227344"/>
          </a:xfrm>
          <a:prstGeom prst="rect">
            <a:avLst/>
          </a:prstGeom>
          <a:noFill/>
        </p:spPr>
        <p:txBody>
          <a:bodyPr wrap="square" lIns="60872" tIns="30435" rIns="60872" bIns="30435" rtlCol="0">
            <a:spAutoFit/>
          </a:bodyPr>
          <a:lstStyle/>
          <a:p>
            <a:pPr algn="ctr" defTabSz="671830"/>
            <a:r>
              <a:rPr lang="zh-CN" altLang="en-US" sz="1080" b="1" dirty="0">
                <a:solidFill>
                  <a:prstClr val="black">
                    <a:lumMod val="75000"/>
                    <a:lumOff val="25000"/>
                  </a:prstClr>
                </a:solidFill>
                <a:latin typeface="Broadway BT"/>
                <a:ea typeface="微软雅黑" panose="020B0503020204020204" pitchFamily="34" charset="-122"/>
              </a:rPr>
              <a:t>补充性文字</a:t>
            </a:r>
            <a:endParaRPr lang="zh-CN" altLang="en-US" sz="1080" b="1" dirty="0">
              <a:solidFill>
                <a:prstClr val="black">
                  <a:lumMod val="75000"/>
                  <a:lumOff val="25000"/>
                </a:prstClr>
              </a:solidFill>
              <a:latin typeface="Broadway BT"/>
              <a:ea typeface="微软雅黑" panose="020B0503020204020204" pitchFamily="34" charset="-122"/>
            </a:endParaRPr>
          </a:p>
        </p:txBody>
      </p:sp>
      <p:sp>
        <p:nvSpPr>
          <p:cNvPr id="18" name="圆角矩形 41"/>
          <p:cNvSpPr/>
          <p:nvPr/>
        </p:nvSpPr>
        <p:spPr bwMode="auto">
          <a:xfrm>
            <a:off x="3088501" y="2364634"/>
            <a:ext cx="2987981" cy="858169"/>
          </a:xfrm>
          <a:prstGeom prst="roundRect">
            <a:avLst>
              <a:gd name="adj" fmla="val 9992"/>
            </a:avLst>
          </a:prstGeom>
          <a:solidFill>
            <a:schemeClr val="bg1">
              <a:lumMod val="95000"/>
            </a:schemeClr>
          </a:solidFill>
          <a:ln w="3175" cap="flat" cmpd="sng">
            <a:solidFill>
              <a:schemeClr val="bg1">
                <a:lumMod val="50000"/>
              </a:schemeClr>
            </a:solidFill>
            <a:bevel/>
          </a:ln>
        </p:spPr>
        <p:txBody>
          <a:bodyPr lIns="60872" tIns="30435" rIns="60872" bIns="30435" anchor="ctr"/>
          <a:lstStyle/>
          <a:p>
            <a:pPr marL="671830" lvl="2" defTabSz="671830"/>
            <a:endParaRPr lang="zh-CN" altLang="en-US" sz="980" dirty="0">
              <a:solidFill>
                <a:srgbClr val="0070C0">
                  <a:lumMod val="75000"/>
                </a:srgbClr>
              </a:solidFill>
              <a:latin typeface="Calibri" panose="020F0502020204030204"/>
              <a:ea typeface="宋体" panose="02010600030101010101" pitchFamily="2" charset="-122"/>
            </a:endParaRPr>
          </a:p>
        </p:txBody>
      </p:sp>
      <p:sp>
        <p:nvSpPr>
          <p:cNvPr id="19" name="圆角矩形 42"/>
          <p:cNvSpPr/>
          <p:nvPr/>
        </p:nvSpPr>
        <p:spPr bwMode="auto">
          <a:xfrm>
            <a:off x="3088501" y="3567199"/>
            <a:ext cx="2987981" cy="858169"/>
          </a:xfrm>
          <a:prstGeom prst="roundRect">
            <a:avLst>
              <a:gd name="adj" fmla="val 9992"/>
            </a:avLst>
          </a:prstGeom>
          <a:solidFill>
            <a:schemeClr val="bg1">
              <a:lumMod val="95000"/>
            </a:schemeClr>
          </a:solidFill>
          <a:ln w="3175" cap="flat" cmpd="sng">
            <a:solidFill>
              <a:schemeClr val="bg1">
                <a:lumMod val="50000"/>
              </a:schemeClr>
            </a:solidFill>
            <a:bevel/>
          </a:ln>
        </p:spPr>
        <p:txBody>
          <a:bodyPr lIns="60872" tIns="30435" rIns="60872" bIns="30435" anchor="ctr"/>
          <a:lstStyle/>
          <a:p>
            <a:pPr marL="671830" lvl="2" defTabSz="671830"/>
            <a:endParaRPr lang="zh-CN" altLang="en-US" sz="980" dirty="0">
              <a:solidFill>
                <a:srgbClr val="0070C0">
                  <a:lumMod val="75000"/>
                </a:srgbClr>
              </a:solidFill>
              <a:latin typeface="Arial" panose="020B0604020202020204" pitchFamily="34" charset="0"/>
              <a:ea typeface="宋体" panose="02010600030101010101" pitchFamily="2" charset="-122"/>
            </a:endParaRPr>
          </a:p>
        </p:txBody>
      </p:sp>
      <p:sp>
        <p:nvSpPr>
          <p:cNvPr id="20" name="圆角矩形 43"/>
          <p:cNvSpPr/>
          <p:nvPr/>
        </p:nvSpPr>
        <p:spPr bwMode="auto">
          <a:xfrm>
            <a:off x="3088501" y="1173882"/>
            <a:ext cx="2987981" cy="858169"/>
          </a:xfrm>
          <a:prstGeom prst="roundRect">
            <a:avLst>
              <a:gd name="adj" fmla="val 9992"/>
            </a:avLst>
          </a:prstGeom>
          <a:solidFill>
            <a:schemeClr val="bg1">
              <a:lumMod val="95000"/>
            </a:schemeClr>
          </a:solidFill>
          <a:ln w="3175" cap="flat" cmpd="sng">
            <a:solidFill>
              <a:schemeClr val="bg1">
                <a:lumMod val="50000"/>
              </a:schemeClr>
            </a:solidFill>
            <a:bevel/>
          </a:ln>
        </p:spPr>
        <p:txBody>
          <a:bodyPr lIns="60872" tIns="30435" rIns="60872" bIns="30435" anchor="ctr"/>
          <a:lstStyle/>
          <a:p>
            <a:pPr marL="671830" lvl="2" defTabSz="671830"/>
            <a:endParaRPr lang="zh-CN" altLang="en-US" sz="980" dirty="0">
              <a:solidFill>
                <a:srgbClr val="0070C0">
                  <a:lumMod val="75000"/>
                </a:srgbClr>
              </a:solidFill>
              <a:latin typeface="Arial" panose="020B0604020202020204" pitchFamily="34" charset="0"/>
              <a:ea typeface="宋体" panose="02010600030101010101" pitchFamily="2" charset="-122"/>
            </a:endParaRPr>
          </a:p>
        </p:txBody>
      </p:sp>
      <p:sp>
        <p:nvSpPr>
          <p:cNvPr id="21" name="TextBox 32"/>
          <p:cNvSpPr txBox="1">
            <a:spLocks noChangeArrowheads="1"/>
          </p:cNvSpPr>
          <p:nvPr/>
        </p:nvSpPr>
        <p:spPr bwMode="auto">
          <a:xfrm>
            <a:off x="3276314" y="3782348"/>
            <a:ext cx="2604665" cy="461671"/>
          </a:xfrm>
          <a:prstGeom prst="rect">
            <a:avLst/>
          </a:prstGeom>
          <a:noFill/>
          <a:ln w="3175" cap="flat" cmpd="sng">
            <a:noFill/>
            <a:bevel/>
          </a:ln>
        </p:spPr>
        <p:txBody>
          <a:bodyPr lIns="60872" tIns="30435" rIns="60872" bIns="30435" anchor="ctr"/>
          <a:lstStyle>
            <a:defPPr>
              <a:defRPr lang="zh-CN"/>
            </a:defPPr>
            <a:lvl1pPr algn="ctr">
              <a:defRPr>
                <a:solidFill>
                  <a:srgbClr val="FFFFFF"/>
                </a:solidFill>
                <a:ea typeface="微软雅黑" panose="020B0503020204020204" pitchFamily="34" charset="-122"/>
              </a:defRPr>
            </a:lvl1pPr>
          </a:lstStyle>
          <a:p>
            <a:pPr algn="l" defTabSz="671830"/>
            <a:r>
              <a:rPr lang="zh-CN" altLang="en-US" sz="1200" dirty="0">
                <a:solidFill>
                  <a:schemeClr val="bg1">
                    <a:lumMod val="50000"/>
                  </a:schemeClr>
                </a:solidFill>
                <a:latin typeface="微软雅黑" panose="020B0503020204020204" pitchFamily="34" charset="-122"/>
              </a:rPr>
              <a:t>您的内容打在这里，或者通过复制文本后，在此狂中选择粘贴。</a:t>
            </a:r>
            <a:endParaRPr lang="zh-CN" altLang="en-US" sz="1175" dirty="0">
              <a:solidFill>
                <a:prstClr val="black">
                  <a:lumMod val="75000"/>
                  <a:lumOff val="25000"/>
                </a:prstClr>
              </a:solidFill>
              <a:latin typeface="Calibri" panose="020F0502020204030204"/>
            </a:endParaRPr>
          </a:p>
        </p:txBody>
      </p:sp>
      <p:sp>
        <p:nvSpPr>
          <p:cNvPr id="22" name="TextBox 32"/>
          <p:cNvSpPr txBox="1">
            <a:spLocks noChangeArrowheads="1"/>
          </p:cNvSpPr>
          <p:nvPr/>
        </p:nvSpPr>
        <p:spPr bwMode="auto">
          <a:xfrm>
            <a:off x="3264924" y="2515653"/>
            <a:ext cx="2604665" cy="461671"/>
          </a:xfrm>
          <a:prstGeom prst="rect">
            <a:avLst/>
          </a:prstGeom>
          <a:noFill/>
          <a:ln w="3175" cap="flat" cmpd="sng">
            <a:noFill/>
            <a:bevel/>
          </a:ln>
        </p:spPr>
        <p:txBody>
          <a:bodyPr lIns="60872" tIns="30435" rIns="60872" bIns="30435" anchor="ctr"/>
          <a:lstStyle>
            <a:defPPr>
              <a:defRPr lang="zh-CN"/>
            </a:defPPr>
            <a:lvl1pPr algn="ctr">
              <a:defRPr>
                <a:solidFill>
                  <a:srgbClr val="FFFFFF"/>
                </a:solidFill>
                <a:ea typeface="微软雅黑" panose="020B0503020204020204" pitchFamily="34" charset="-122"/>
              </a:defRPr>
            </a:lvl1pPr>
          </a:lstStyle>
          <a:p>
            <a:pPr algn="l" defTabSz="671830"/>
            <a:r>
              <a:rPr lang="zh-CN" altLang="en-US" sz="1200" dirty="0">
                <a:solidFill>
                  <a:schemeClr val="bg1">
                    <a:lumMod val="50000"/>
                  </a:schemeClr>
                </a:solidFill>
                <a:latin typeface="微软雅黑" panose="020B0503020204020204" pitchFamily="34" charset="-122"/>
              </a:rPr>
              <a:t>您的内容打在这里，或者通过复制文本后，在此狂中选择粘贴。</a:t>
            </a:r>
            <a:endParaRPr lang="zh-CN" altLang="en-US" sz="1175" dirty="0">
              <a:solidFill>
                <a:prstClr val="black">
                  <a:lumMod val="75000"/>
                  <a:lumOff val="25000"/>
                </a:prstClr>
              </a:solidFill>
              <a:latin typeface="Calibri" panose="020F0502020204030204"/>
            </a:endParaRPr>
          </a:p>
        </p:txBody>
      </p:sp>
      <p:sp>
        <p:nvSpPr>
          <p:cNvPr id="23" name="TextBox 32"/>
          <p:cNvSpPr txBox="1">
            <a:spLocks noChangeArrowheads="1"/>
          </p:cNvSpPr>
          <p:nvPr/>
        </p:nvSpPr>
        <p:spPr bwMode="auto">
          <a:xfrm>
            <a:off x="3268792" y="1365774"/>
            <a:ext cx="2604665" cy="461671"/>
          </a:xfrm>
          <a:prstGeom prst="rect">
            <a:avLst/>
          </a:prstGeom>
          <a:noFill/>
          <a:ln w="3175" cap="flat" cmpd="sng">
            <a:noFill/>
            <a:bevel/>
          </a:ln>
        </p:spPr>
        <p:txBody>
          <a:bodyPr lIns="60872" tIns="30435" rIns="60872" bIns="30435" anchor="ctr"/>
          <a:lstStyle>
            <a:defPPr>
              <a:defRPr lang="zh-CN"/>
            </a:defPPr>
            <a:lvl1pPr algn="ctr">
              <a:defRPr>
                <a:solidFill>
                  <a:srgbClr val="FFFFFF"/>
                </a:solidFill>
                <a:ea typeface="微软雅黑" panose="020B0503020204020204" pitchFamily="34" charset="-122"/>
              </a:defRPr>
            </a:lvl1pPr>
          </a:lstStyle>
          <a:p>
            <a:pPr algn="l" defTabSz="671830"/>
            <a:r>
              <a:rPr lang="zh-CN" altLang="en-US" sz="1200" dirty="0">
                <a:solidFill>
                  <a:schemeClr val="bg1">
                    <a:lumMod val="50000"/>
                  </a:schemeClr>
                </a:solidFill>
                <a:latin typeface="微软雅黑" panose="020B0503020204020204" pitchFamily="34" charset="-122"/>
              </a:rPr>
              <a:t>您的内容打在这里，或者通过复制文本后，在此狂中选择粘贴。</a:t>
            </a:r>
            <a:endParaRPr lang="zh-CN" altLang="en-US" sz="1175" dirty="0">
              <a:solidFill>
                <a:prstClr val="black">
                  <a:lumMod val="75000"/>
                  <a:lumOff val="25000"/>
                </a:prstClr>
              </a:solidFill>
              <a:latin typeface="Calibri" panose="020F0502020204030204"/>
            </a:endParaRPr>
          </a:p>
        </p:txBody>
      </p:sp>
      <p:sp>
        <p:nvSpPr>
          <p:cNvPr id="24" name="TextBox 20"/>
          <p:cNvSpPr txBox="1"/>
          <p:nvPr/>
        </p:nvSpPr>
        <p:spPr>
          <a:xfrm>
            <a:off x="907976" y="292746"/>
            <a:ext cx="2067957" cy="460375"/>
          </a:xfrm>
          <a:prstGeom prst="rect">
            <a:avLst/>
          </a:prstGeom>
          <a:noFill/>
        </p:spPr>
        <p:txBody>
          <a:bodyPr wrap="square" rtlCol="0">
            <a:spAutoFit/>
          </a:bodyPr>
          <a:lstStyle/>
          <a:p>
            <a:r>
              <a:rPr lang="zh-CN" altLang="en-US" sz="2400" b="1" dirty="0">
                <a:latin typeface="方正兰亭准黑_GBK" panose="02000000000000000000" pitchFamily="2" charset="-122"/>
                <a:ea typeface="方正兰亭准黑_GBK" panose="02000000000000000000" pitchFamily="2" charset="-122"/>
              </a:rPr>
              <a:t>能力提升计划</a:t>
            </a:r>
            <a:endParaRPr lang="zh-CN" altLang="en-US" sz="2400" b="1" dirty="0">
              <a:latin typeface="方正兰亭准黑_GBK" panose="02000000000000000000" pitchFamily="2" charset="-122"/>
              <a:ea typeface="方正兰亭准黑_GBK" panose="02000000000000000000" pitchFamily="2" charset="-122"/>
            </a:endParaRPr>
          </a:p>
        </p:txBody>
      </p:sp>
      <p:sp>
        <p:nvSpPr>
          <p:cNvPr id="25" name="矩形 24"/>
          <p:cNvSpPr/>
          <p:nvPr/>
        </p:nvSpPr>
        <p:spPr>
          <a:xfrm>
            <a:off x="356235" y="316865"/>
            <a:ext cx="454660" cy="41275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gency FB" panose="020B0503020202020204" pitchFamily="34" charset="0"/>
              </a:rPr>
              <a:t>05</a:t>
            </a:r>
            <a:endParaRPr lang="zh-CN" altLang="en-US" sz="2000" dirty="0">
              <a:latin typeface="Agency FB" panose="020B0503020202020204" pitchFamily="34" charset="0"/>
            </a:endParaRPr>
          </a:p>
        </p:txBody>
      </p:sp>
      <p:cxnSp>
        <p:nvCxnSpPr>
          <p:cNvPr id="26" name="直接连接符 25"/>
          <p:cNvCxnSpPr/>
          <p:nvPr/>
        </p:nvCxnSpPr>
        <p:spPr>
          <a:xfrm>
            <a:off x="1489402" y="744794"/>
            <a:ext cx="7256207" cy="0"/>
          </a:xfrm>
          <a:prstGeom prst="line">
            <a:avLst/>
          </a:prstGeom>
          <a:ln w="12700">
            <a:solidFill>
              <a:srgbClr val="836049"/>
            </a:solidFill>
          </a:ln>
        </p:spPr>
        <p:style>
          <a:lnRef idx="1">
            <a:schemeClr val="accent1"/>
          </a:lnRef>
          <a:fillRef idx="0">
            <a:schemeClr val="accent1"/>
          </a:fillRef>
          <a:effectRef idx="0">
            <a:schemeClr val="accent1"/>
          </a:effectRef>
          <a:fontRef idx="minor">
            <a:schemeClr val="tx1"/>
          </a:fontRef>
        </p:style>
      </p:cxnSp>
      <p:sp>
        <p:nvSpPr>
          <p:cNvPr id="31" name="任意多边形: 形状 30"/>
          <p:cNvSpPr/>
          <p:nvPr/>
        </p:nvSpPr>
        <p:spPr>
          <a:xfrm>
            <a:off x="859155" y="691470"/>
            <a:ext cx="640080" cy="57208"/>
          </a:xfrm>
          <a:custGeom>
            <a:avLst/>
            <a:gdLst>
              <a:gd name="connsiteX0" fmla="*/ 0 w 640080"/>
              <a:gd name="connsiteY0" fmla="*/ 34335 h 57208"/>
              <a:gd name="connsiteX1" fmla="*/ 121920 w 640080"/>
              <a:gd name="connsiteY1" fmla="*/ 5760 h 57208"/>
              <a:gd name="connsiteX2" fmla="*/ 169545 w 640080"/>
              <a:gd name="connsiteY2" fmla="*/ 57195 h 57208"/>
              <a:gd name="connsiteX3" fmla="*/ 287655 w 640080"/>
              <a:gd name="connsiteY3" fmla="*/ 45 h 57208"/>
              <a:gd name="connsiteX4" fmla="*/ 392430 w 640080"/>
              <a:gd name="connsiteY4" fmla="*/ 47670 h 57208"/>
              <a:gd name="connsiteX5" fmla="*/ 640080 w 640080"/>
              <a:gd name="connsiteY5" fmla="*/ 51480 h 5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 h="57208">
                <a:moveTo>
                  <a:pt x="0" y="34335"/>
                </a:moveTo>
                <a:cubicBezTo>
                  <a:pt x="46831" y="18142"/>
                  <a:pt x="93663" y="1950"/>
                  <a:pt x="121920" y="5760"/>
                </a:cubicBezTo>
                <a:cubicBezTo>
                  <a:pt x="150177" y="9570"/>
                  <a:pt x="141923" y="58147"/>
                  <a:pt x="169545" y="57195"/>
                </a:cubicBezTo>
                <a:cubicBezTo>
                  <a:pt x="197167" y="56243"/>
                  <a:pt x="250508" y="1632"/>
                  <a:pt x="287655" y="45"/>
                </a:cubicBezTo>
                <a:cubicBezTo>
                  <a:pt x="324802" y="-1542"/>
                  <a:pt x="333693" y="39098"/>
                  <a:pt x="392430" y="47670"/>
                </a:cubicBezTo>
                <a:cubicBezTo>
                  <a:pt x="451168" y="56243"/>
                  <a:pt x="545624" y="53861"/>
                  <a:pt x="640080" y="51480"/>
                </a:cubicBezTo>
              </a:path>
            </a:pathLst>
          </a:custGeom>
          <a:noFill/>
          <a:ln>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
                                        <p:tgtEl>
                                          <p:spTgt spid="3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300"/>
                                        <p:tgtEl>
                                          <p:spTgt spid="26"/>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400" fill="hold"/>
                                        <p:tgtEl>
                                          <p:spTgt spid="25"/>
                                        </p:tgtEl>
                                        <p:attrNameLst>
                                          <p:attrName>ppt_x</p:attrName>
                                        </p:attrNameLst>
                                      </p:cBhvr>
                                      <p:tavLst>
                                        <p:tav tm="0">
                                          <p:val>
                                            <p:strVal val="0-#ppt_w/2"/>
                                          </p:val>
                                        </p:tav>
                                        <p:tav tm="100000">
                                          <p:val>
                                            <p:strVal val="#ppt_x"/>
                                          </p:val>
                                        </p:tav>
                                      </p:tavLst>
                                    </p:anim>
                                    <p:anim calcmode="lin" valueType="num">
                                      <p:cBhvr additive="base">
                                        <p:cTn id="15" dur="4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fill="hold" grpId="0" nodeType="afterEffect">
                                  <p:stCondLst>
                                    <p:cond delay="0"/>
                                  </p:stCondLst>
                                  <p:iterate type="wd">
                                    <p:tmPct val="10000"/>
                                  </p:iterate>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400" fill="hold"/>
                                        <p:tgtEl>
                                          <p:spTgt spid="24"/>
                                        </p:tgtEl>
                                        <p:attrNameLst>
                                          <p:attrName>ppt_x</p:attrName>
                                        </p:attrNameLst>
                                      </p:cBhvr>
                                      <p:tavLst>
                                        <p:tav tm="0">
                                          <p:val>
                                            <p:strVal val="0-#ppt_w/2"/>
                                          </p:val>
                                        </p:tav>
                                        <p:tav tm="100000">
                                          <p:val>
                                            <p:strVal val="#ppt_x"/>
                                          </p:val>
                                        </p:tav>
                                      </p:tavLst>
                                    </p:anim>
                                    <p:anim calcmode="lin" valueType="num">
                                      <p:cBhvr additive="base">
                                        <p:cTn id="20" dur="4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100"/>
                            </p:stCondLst>
                            <p:childTnLst>
                              <p:par>
                                <p:cTn id="22" presetID="21" presetClass="entr" presetSubtype="1"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500"/>
                                        <p:tgtEl>
                                          <p:spTgt spid="11"/>
                                        </p:tgtEl>
                                      </p:cBhvr>
                                    </p:animEffect>
                                  </p:childTnLst>
                                </p:cTn>
                              </p:par>
                            </p:childTnLst>
                          </p:cTn>
                        </p:par>
                        <p:par>
                          <p:cTn id="25" fill="hold">
                            <p:stCondLst>
                              <p:cond delay="1600"/>
                            </p:stCondLst>
                            <p:childTnLst>
                              <p:par>
                                <p:cTn id="26" presetID="2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par>
                          <p:cTn id="29" fill="hold">
                            <p:stCondLst>
                              <p:cond delay="2100"/>
                            </p:stCondLst>
                            <p:childTnLst>
                              <p:par>
                                <p:cTn id="30" presetID="31"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300" fill="hold"/>
                                        <p:tgtEl>
                                          <p:spTgt spid="2"/>
                                        </p:tgtEl>
                                        <p:attrNameLst>
                                          <p:attrName>ppt_w</p:attrName>
                                        </p:attrNameLst>
                                      </p:cBhvr>
                                      <p:tavLst>
                                        <p:tav tm="0">
                                          <p:val>
                                            <p:fltVal val="0"/>
                                          </p:val>
                                        </p:tav>
                                        <p:tav tm="100000">
                                          <p:val>
                                            <p:strVal val="#ppt_w"/>
                                          </p:val>
                                        </p:tav>
                                      </p:tavLst>
                                    </p:anim>
                                    <p:anim calcmode="lin" valueType="num">
                                      <p:cBhvr>
                                        <p:cTn id="33" dur="300" fill="hold"/>
                                        <p:tgtEl>
                                          <p:spTgt spid="2"/>
                                        </p:tgtEl>
                                        <p:attrNameLst>
                                          <p:attrName>ppt_h</p:attrName>
                                        </p:attrNameLst>
                                      </p:cBhvr>
                                      <p:tavLst>
                                        <p:tav tm="0">
                                          <p:val>
                                            <p:fltVal val="0"/>
                                          </p:val>
                                        </p:tav>
                                        <p:tav tm="100000">
                                          <p:val>
                                            <p:strVal val="#ppt_h"/>
                                          </p:val>
                                        </p:tav>
                                      </p:tavLst>
                                    </p:anim>
                                    <p:anim calcmode="lin" valueType="num">
                                      <p:cBhvr>
                                        <p:cTn id="34" dur="300" fill="hold"/>
                                        <p:tgtEl>
                                          <p:spTgt spid="2"/>
                                        </p:tgtEl>
                                        <p:attrNameLst>
                                          <p:attrName>style.rotation</p:attrName>
                                        </p:attrNameLst>
                                      </p:cBhvr>
                                      <p:tavLst>
                                        <p:tav tm="0">
                                          <p:val>
                                            <p:fltVal val="90"/>
                                          </p:val>
                                        </p:tav>
                                        <p:tav tm="100000">
                                          <p:val>
                                            <p:fltVal val="0"/>
                                          </p:val>
                                        </p:tav>
                                      </p:tavLst>
                                    </p:anim>
                                    <p:animEffect transition="in" filter="fade">
                                      <p:cBhvr>
                                        <p:cTn id="35" dur="300"/>
                                        <p:tgtEl>
                                          <p:spTgt spid="2"/>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300" fill="hold"/>
                                        <p:tgtEl>
                                          <p:spTgt spid="3"/>
                                        </p:tgtEl>
                                        <p:attrNameLst>
                                          <p:attrName>ppt_w</p:attrName>
                                        </p:attrNameLst>
                                      </p:cBhvr>
                                      <p:tavLst>
                                        <p:tav tm="0">
                                          <p:val>
                                            <p:fltVal val="0"/>
                                          </p:val>
                                        </p:tav>
                                        <p:tav tm="100000">
                                          <p:val>
                                            <p:strVal val="#ppt_w"/>
                                          </p:val>
                                        </p:tav>
                                      </p:tavLst>
                                    </p:anim>
                                    <p:anim calcmode="lin" valueType="num">
                                      <p:cBhvr>
                                        <p:cTn id="39" dur="300" fill="hold"/>
                                        <p:tgtEl>
                                          <p:spTgt spid="3"/>
                                        </p:tgtEl>
                                        <p:attrNameLst>
                                          <p:attrName>ppt_h</p:attrName>
                                        </p:attrNameLst>
                                      </p:cBhvr>
                                      <p:tavLst>
                                        <p:tav tm="0">
                                          <p:val>
                                            <p:fltVal val="0"/>
                                          </p:val>
                                        </p:tav>
                                        <p:tav tm="100000">
                                          <p:val>
                                            <p:strVal val="#ppt_h"/>
                                          </p:val>
                                        </p:tav>
                                      </p:tavLst>
                                    </p:anim>
                                    <p:anim calcmode="lin" valueType="num">
                                      <p:cBhvr>
                                        <p:cTn id="40" dur="300" fill="hold"/>
                                        <p:tgtEl>
                                          <p:spTgt spid="3"/>
                                        </p:tgtEl>
                                        <p:attrNameLst>
                                          <p:attrName>style.rotation</p:attrName>
                                        </p:attrNameLst>
                                      </p:cBhvr>
                                      <p:tavLst>
                                        <p:tav tm="0">
                                          <p:val>
                                            <p:fltVal val="90"/>
                                          </p:val>
                                        </p:tav>
                                        <p:tav tm="100000">
                                          <p:val>
                                            <p:fltVal val="0"/>
                                          </p:val>
                                        </p:tav>
                                      </p:tavLst>
                                    </p:anim>
                                    <p:animEffect transition="in" filter="fade">
                                      <p:cBhvr>
                                        <p:cTn id="41" dur="300"/>
                                        <p:tgtEl>
                                          <p:spTgt spid="3"/>
                                        </p:tgtEl>
                                      </p:cBhvr>
                                    </p:animEffect>
                                  </p:childTnLst>
                                </p:cTn>
                              </p:par>
                            </p:childTnLst>
                          </p:cTn>
                        </p:par>
                        <p:par>
                          <p:cTn id="42" fill="hold">
                            <p:stCondLst>
                              <p:cond delay="2600"/>
                            </p:stCondLst>
                            <p:childTnLst>
                              <p:par>
                                <p:cTn id="43" presetID="22" presetClass="entr" presetSubtype="8"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par>
                          <p:cTn id="49" fill="hold">
                            <p:stCondLst>
                              <p:cond delay="3100"/>
                            </p:stCondLst>
                            <p:childTnLst>
                              <p:par>
                                <p:cTn id="50" presetID="22" presetClass="entr" presetSubtype="8"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par>
                          <p:cTn id="53" fill="hold">
                            <p:stCondLst>
                              <p:cond delay="3600"/>
                            </p:stCondLst>
                            <p:childTnLst>
                              <p:par>
                                <p:cTn id="54" presetID="31" presetClass="entr" presetSubtype="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p:cTn id="56" dur="300" fill="hold"/>
                                        <p:tgtEl>
                                          <p:spTgt spid="4"/>
                                        </p:tgtEl>
                                        <p:attrNameLst>
                                          <p:attrName>ppt_w</p:attrName>
                                        </p:attrNameLst>
                                      </p:cBhvr>
                                      <p:tavLst>
                                        <p:tav tm="0">
                                          <p:val>
                                            <p:fltVal val="0"/>
                                          </p:val>
                                        </p:tav>
                                        <p:tav tm="100000">
                                          <p:val>
                                            <p:strVal val="#ppt_w"/>
                                          </p:val>
                                        </p:tav>
                                      </p:tavLst>
                                    </p:anim>
                                    <p:anim calcmode="lin" valueType="num">
                                      <p:cBhvr>
                                        <p:cTn id="57" dur="300" fill="hold"/>
                                        <p:tgtEl>
                                          <p:spTgt spid="4"/>
                                        </p:tgtEl>
                                        <p:attrNameLst>
                                          <p:attrName>ppt_h</p:attrName>
                                        </p:attrNameLst>
                                      </p:cBhvr>
                                      <p:tavLst>
                                        <p:tav tm="0">
                                          <p:val>
                                            <p:fltVal val="0"/>
                                          </p:val>
                                        </p:tav>
                                        <p:tav tm="100000">
                                          <p:val>
                                            <p:strVal val="#ppt_h"/>
                                          </p:val>
                                        </p:tav>
                                      </p:tavLst>
                                    </p:anim>
                                    <p:anim calcmode="lin" valueType="num">
                                      <p:cBhvr>
                                        <p:cTn id="58" dur="300" fill="hold"/>
                                        <p:tgtEl>
                                          <p:spTgt spid="4"/>
                                        </p:tgtEl>
                                        <p:attrNameLst>
                                          <p:attrName>style.rotation</p:attrName>
                                        </p:attrNameLst>
                                      </p:cBhvr>
                                      <p:tavLst>
                                        <p:tav tm="0">
                                          <p:val>
                                            <p:fltVal val="90"/>
                                          </p:val>
                                        </p:tav>
                                        <p:tav tm="100000">
                                          <p:val>
                                            <p:fltVal val="0"/>
                                          </p:val>
                                        </p:tav>
                                      </p:tavLst>
                                    </p:anim>
                                    <p:animEffect transition="in" filter="fade">
                                      <p:cBhvr>
                                        <p:cTn id="59" dur="300"/>
                                        <p:tgtEl>
                                          <p:spTgt spid="4"/>
                                        </p:tgtEl>
                                      </p:cBhvr>
                                    </p:animEffect>
                                  </p:childTnLst>
                                </p:cTn>
                              </p:par>
                              <p:par>
                                <p:cTn id="60" presetID="31" presetClass="entr" presetSubtype="0" fill="hold" grpId="0" nodeType="with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p:cTn id="62" dur="300" fill="hold"/>
                                        <p:tgtEl>
                                          <p:spTgt spid="5"/>
                                        </p:tgtEl>
                                        <p:attrNameLst>
                                          <p:attrName>ppt_w</p:attrName>
                                        </p:attrNameLst>
                                      </p:cBhvr>
                                      <p:tavLst>
                                        <p:tav tm="0">
                                          <p:val>
                                            <p:fltVal val="0"/>
                                          </p:val>
                                        </p:tav>
                                        <p:tav tm="100000">
                                          <p:val>
                                            <p:strVal val="#ppt_w"/>
                                          </p:val>
                                        </p:tav>
                                      </p:tavLst>
                                    </p:anim>
                                    <p:anim calcmode="lin" valueType="num">
                                      <p:cBhvr>
                                        <p:cTn id="63" dur="300" fill="hold"/>
                                        <p:tgtEl>
                                          <p:spTgt spid="5"/>
                                        </p:tgtEl>
                                        <p:attrNameLst>
                                          <p:attrName>ppt_h</p:attrName>
                                        </p:attrNameLst>
                                      </p:cBhvr>
                                      <p:tavLst>
                                        <p:tav tm="0">
                                          <p:val>
                                            <p:fltVal val="0"/>
                                          </p:val>
                                        </p:tav>
                                        <p:tav tm="100000">
                                          <p:val>
                                            <p:strVal val="#ppt_h"/>
                                          </p:val>
                                        </p:tav>
                                      </p:tavLst>
                                    </p:anim>
                                    <p:anim calcmode="lin" valueType="num">
                                      <p:cBhvr>
                                        <p:cTn id="64" dur="300" fill="hold"/>
                                        <p:tgtEl>
                                          <p:spTgt spid="5"/>
                                        </p:tgtEl>
                                        <p:attrNameLst>
                                          <p:attrName>style.rotation</p:attrName>
                                        </p:attrNameLst>
                                      </p:cBhvr>
                                      <p:tavLst>
                                        <p:tav tm="0">
                                          <p:val>
                                            <p:fltVal val="90"/>
                                          </p:val>
                                        </p:tav>
                                        <p:tav tm="100000">
                                          <p:val>
                                            <p:fltVal val="0"/>
                                          </p:val>
                                        </p:tav>
                                      </p:tavLst>
                                    </p:anim>
                                    <p:animEffect transition="in" filter="fade">
                                      <p:cBhvr>
                                        <p:cTn id="65" dur="300"/>
                                        <p:tgtEl>
                                          <p:spTgt spid="5"/>
                                        </p:tgtEl>
                                      </p:cBhvr>
                                    </p:animEffect>
                                  </p:childTnLst>
                                </p:cTn>
                              </p:par>
                            </p:childTnLst>
                          </p:cTn>
                        </p:par>
                        <p:par>
                          <p:cTn id="66" fill="hold">
                            <p:stCondLst>
                              <p:cond delay="4100"/>
                            </p:stCondLst>
                            <p:childTnLst>
                              <p:par>
                                <p:cTn id="67" presetID="22" presetClass="entr" presetSubtype="8"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left)">
                                      <p:cBhvr>
                                        <p:cTn id="69" dur="500"/>
                                        <p:tgtEl>
                                          <p:spTgt spid="18"/>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childTnLst>
                          </p:cTn>
                        </p:par>
                        <p:par>
                          <p:cTn id="73" fill="hold">
                            <p:stCondLst>
                              <p:cond delay="4600"/>
                            </p:stCondLst>
                            <p:childTnLst>
                              <p:par>
                                <p:cTn id="74" presetID="22" presetClass="entr" presetSubtype="8"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left)">
                                      <p:cBhvr>
                                        <p:cTn id="76" dur="500"/>
                                        <p:tgtEl>
                                          <p:spTgt spid="9"/>
                                        </p:tgtEl>
                                      </p:cBhvr>
                                    </p:animEffect>
                                  </p:childTnLst>
                                </p:cTn>
                              </p:par>
                            </p:childTnLst>
                          </p:cTn>
                        </p:par>
                        <p:par>
                          <p:cTn id="77" fill="hold">
                            <p:stCondLst>
                              <p:cond delay="5100"/>
                            </p:stCondLst>
                            <p:childTnLst>
                              <p:par>
                                <p:cTn id="78" presetID="31" presetClass="entr" presetSubtype="0" fill="hold" grpId="0" nodeType="afterEffect">
                                  <p:stCondLst>
                                    <p:cond delay="0"/>
                                  </p:stCondLst>
                                  <p:childTnLst>
                                    <p:set>
                                      <p:cBhvr>
                                        <p:cTn id="79" dur="1" fill="hold">
                                          <p:stCondLst>
                                            <p:cond delay="0"/>
                                          </p:stCondLst>
                                        </p:cTn>
                                        <p:tgtEl>
                                          <p:spTgt spid="6"/>
                                        </p:tgtEl>
                                        <p:attrNameLst>
                                          <p:attrName>style.visibility</p:attrName>
                                        </p:attrNameLst>
                                      </p:cBhvr>
                                      <p:to>
                                        <p:strVal val="visible"/>
                                      </p:to>
                                    </p:set>
                                    <p:anim calcmode="lin" valueType="num">
                                      <p:cBhvr>
                                        <p:cTn id="80" dur="300" fill="hold"/>
                                        <p:tgtEl>
                                          <p:spTgt spid="6"/>
                                        </p:tgtEl>
                                        <p:attrNameLst>
                                          <p:attrName>ppt_w</p:attrName>
                                        </p:attrNameLst>
                                      </p:cBhvr>
                                      <p:tavLst>
                                        <p:tav tm="0">
                                          <p:val>
                                            <p:fltVal val="0"/>
                                          </p:val>
                                        </p:tav>
                                        <p:tav tm="100000">
                                          <p:val>
                                            <p:strVal val="#ppt_w"/>
                                          </p:val>
                                        </p:tav>
                                      </p:tavLst>
                                    </p:anim>
                                    <p:anim calcmode="lin" valueType="num">
                                      <p:cBhvr>
                                        <p:cTn id="81" dur="300" fill="hold"/>
                                        <p:tgtEl>
                                          <p:spTgt spid="6"/>
                                        </p:tgtEl>
                                        <p:attrNameLst>
                                          <p:attrName>ppt_h</p:attrName>
                                        </p:attrNameLst>
                                      </p:cBhvr>
                                      <p:tavLst>
                                        <p:tav tm="0">
                                          <p:val>
                                            <p:fltVal val="0"/>
                                          </p:val>
                                        </p:tav>
                                        <p:tav tm="100000">
                                          <p:val>
                                            <p:strVal val="#ppt_h"/>
                                          </p:val>
                                        </p:tav>
                                      </p:tavLst>
                                    </p:anim>
                                    <p:anim calcmode="lin" valueType="num">
                                      <p:cBhvr>
                                        <p:cTn id="82" dur="300" fill="hold"/>
                                        <p:tgtEl>
                                          <p:spTgt spid="6"/>
                                        </p:tgtEl>
                                        <p:attrNameLst>
                                          <p:attrName>style.rotation</p:attrName>
                                        </p:attrNameLst>
                                      </p:cBhvr>
                                      <p:tavLst>
                                        <p:tav tm="0">
                                          <p:val>
                                            <p:fltVal val="90"/>
                                          </p:val>
                                        </p:tav>
                                        <p:tav tm="100000">
                                          <p:val>
                                            <p:fltVal val="0"/>
                                          </p:val>
                                        </p:tav>
                                      </p:tavLst>
                                    </p:anim>
                                    <p:animEffect transition="in" filter="fade">
                                      <p:cBhvr>
                                        <p:cTn id="83" dur="300"/>
                                        <p:tgtEl>
                                          <p:spTgt spid="6"/>
                                        </p:tgtEl>
                                      </p:cBhvr>
                                    </p:animEffect>
                                  </p:childTnLst>
                                </p:cTn>
                              </p:par>
                              <p:par>
                                <p:cTn id="84" presetID="31" presetClass="entr" presetSubtype="0" fill="hold" grpId="0" nodeType="withEffect">
                                  <p:stCondLst>
                                    <p:cond delay="0"/>
                                  </p:stCondLst>
                                  <p:childTnLst>
                                    <p:set>
                                      <p:cBhvr>
                                        <p:cTn id="85" dur="1" fill="hold">
                                          <p:stCondLst>
                                            <p:cond delay="0"/>
                                          </p:stCondLst>
                                        </p:cTn>
                                        <p:tgtEl>
                                          <p:spTgt spid="7"/>
                                        </p:tgtEl>
                                        <p:attrNameLst>
                                          <p:attrName>style.visibility</p:attrName>
                                        </p:attrNameLst>
                                      </p:cBhvr>
                                      <p:to>
                                        <p:strVal val="visible"/>
                                      </p:to>
                                    </p:set>
                                    <p:anim calcmode="lin" valueType="num">
                                      <p:cBhvr>
                                        <p:cTn id="86" dur="300" fill="hold"/>
                                        <p:tgtEl>
                                          <p:spTgt spid="7"/>
                                        </p:tgtEl>
                                        <p:attrNameLst>
                                          <p:attrName>ppt_w</p:attrName>
                                        </p:attrNameLst>
                                      </p:cBhvr>
                                      <p:tavLst>
                                        <p:tav tm="0">
                                          <p:val>
                                            <p:fltVal val="0"/>
                                          </p:val>
                                        </p:tav>
                                        <p:tav tm="100000">
                                          <p:val>
                                            <p:strVal val="#ppt_w"/>
                                          </p:val>
                                        </p:tav>
                                      </p:tavLst>
                                    </p:anim>
                                    <p:anim calcmode="lin" valueType="num">
                                      <p:cBhvr>
                                        <p:cTn id="87" dur="300" fill="hold"/>
                                        <p:tgtEl>
                                          <p:spTgt spid="7"/>
                                        </p:tgtEl>
                                        <p:attrNameLst>
                                          <p:attrName>ppt_h</p:attrName>
                                        </p:attrNameLst>
                                      </p:cBhvr>
                                      <p:tavLst>
                                        <p:tav tm="0">
                                          <p:val>
                                            <p:fltVal val="0"/>
                                          </p:val>
                                        </p:tav>
                                        <p:tav tm="100000">
                                          <p:val>
                                            <p:strVal val="#ppt_h"/>
                                          </p:val>
                                        </p:tav>
                                      </p:tavLst>
                                    </p:anim>
                                    <p:anim calcmode="lin" valueType="num">
                                      <p:cBhvr>
                                        <p:cTn id="88" dur="300" fill="hold"/>
                                        <p:tgtEl>
                                          <p:spTgt spid="7"/>
                                        </p:tgtEl>
                                        <p:attrNameLst>
                                          <p:attrName>style.rotation</p:attrName>
                                        </p:attrNameLst>
                                      </p:cBhvr>
                                      <p:tavLst>
                                        <p:tav tm="0">
                                          <p:val>
                                            <p:fltVal val="90"/>
                                          </p:val>
                                        </p:tav>
                                        <p:tav tm="100000">
                                          <p:val>
                                            <p:fltVal val="0"/>
                                          </p:val>
                                        </p:tav>
                                      </p:tavLst>
                                    </p:anim>
                                    <p:animEffect transition="in" filter="fade">
                                      <p:cBhvr>
                                        <p:cTn id="89" dur="300"/>
                                        <p:tgtEl>
                                          <p:spTgt spid="7"/>
                                        </p:tgtEl>
                                      </p:cBhvr>
                                    </p:animEffect>
                                  </p:childTnLst>
                                </p:cTn>
                              </p:par>
                            </p:childTnLst>
                          </p:cTn>
                        </p:par>
                        <p:par>
                          <p:cTn id="90" fill="hold">
                            <p:stCondLst>
                              <p:cond delay="5600"/>
                            </p:stCondLst>
                            <p:childTnLst>
                              <p:par>
                                <p:cTn id="91" presetID="22" presetClass="entr" presetSubtype="8" fill="hold" grpId="0" nodeType="after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wipe(left)">
                                      <p:cBhvr>
                                        <p:cTn id="93" dur="500"/>
                                        <p:tgtEl>
                                          <p:spTgt spid="19"/>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wipe(left)">
                                      <p:cBhvr>
                                        <p:cTn id="96" dur="500"/>
                                        <p:tgtEl>
                                          <p:spTgt spid="21"/>
                                        </p:tgtEl>
                                      </p:cBhvr>
                                    </p:animEffect>
                                  </p:childTnLst>
                                </p:cTn>
                              </p:par>
                            </p:childTnLst>
                          </p:cTn>
                        </p:par>
                        <p:par>
                          <p:cTn id="97" fill="hold">
                            <p:stCondLst>
                              <p:cond delay="6100"/>
                            </p:stCondLst>
                            <p:childTnLst>
                              <p:par>
                                <p:cTn id="98" presetID="22" presetClass="entr" presetSubtype="1" fill="hold" grpId="0" nodeType="afterEffect">
                                  <p:stCondLst>
                                    <p:cond delay="0"/>
                                  </p:stCondLst>
                                  <p:childTnLst>
                                    <p:set>
                                      <p:cBhvr>
                                        <p:cTn id="99" dur="1" fill="hold">
                                          <p:stCondLst>
                                            <p:cond delay="0"/>
                                          </p:stCondLst>
                                        </p:cTn>
                                        <p:tgtEl>
                                          <p:spTgt spid="12"/>
                                        </p:tgtEl>
                                        <p:attrNameLst>
                                          <p:attrName>style.visibility</p:attrName>
                                        </p:attrNameLst>
                                      </p:cBhvr>
                                      <p:to>
                                        <p:strVal val="visible"/>
                                      </p:to>
                                    </p:set>
                                    <p:animEffect transition="in" filter="wipe(up)">
                                      <p:cBhvr>
                                        <p:cTn id="100" dur="500"/>
                                        <p:tgtEl>
                                          <p:spTgt spid="12"/>
                                        </p:tgtEl>
                                      </p:cBhvr>
                                    </p:animEffect>
                                  </p:childTnLst>
                                </p:cTn>
                              </p:par>
                            </p:childTnLst>
                          </p:cTn>
                        </p:par>
                        <p:par>
                          <p:cTn id="101" fill="hold">
                            <p:stCondLst>
                              <p:cond delay="6600"/>
                            </p:stCondLst>
                            <p:childTnLst>
                              <p:par>
                                <p:cTn id="102" presetID="16" presetClass="entr" presetSubtype="37" fill="hold" grpId="0" nodeType="after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barn(outVertical)">
                                      <p:cBhvr>
                                        <p:cTn id="104" dur="500"/>
                                        <p:tgtEl>
                                          <p:spTgt spid="17"/>
                                        </p:tgtEl>
                                      </p:cBhvr>
                                    </p:animEffect>
                                  </p:childTnLst>
                                </p:cTn>
                              </p:par>
                            </p:childTnLst>
                          </p:cTn>
                        </p:par>
                        <p:par>
                          <p:cTn id="105" fill="hold">
                            <p:stCondLst>
                              <p:cond delay="7100"/>
                            </p:stCondLst>
                            <p:childTnLst>
                              <p:par>
                                <p:cTn id="106" presetID="22" presetClass="entr" presetSubtype="1" fill="hold" grpId="0" nodeType="afterEffect">
                                  <p:stCondLst>
                                    <p:cond delay="0"/>
                                  </p:stCondLst>
                                  <p:childTnLst>
                                    <p:set>
                                      <p:cBhvr>
                                        <p:cTn id="107" dur="1" fill="hold">
                                          <p:stCondLst>
                                            <p:cond delay="0"/>
                                          </p:stCondLst>
                                        </p:cTn>
                                        <p:tgtEl>
                                          <p:spTgt spid="13"/>
                                        </p:tgtEl>
                                        <p:attrNameLst>
                                          <p:attrName>style.visibility</p:attrName>
                                        </p:attrNameLst>
                                      </p:cBhvr>
                                      <p:to>
                                        <p:strVal val="visible"/>
                                      </p:to>
                                    </p:set>
                                    <p:animEffect transition="in" filter="wipe(up)">
                                      <p:cBhvr>
                                        <p:cTn id="108" dur="500"/>
                                        <p:tgtEl>
                                          <p:spTgt spid="13"/>
                                        </p:tgtEl>
                                      </p:cBhvr>
                                    </p:animEffect>
                                  </p:childTnLst>
                                </p:cTn>
                              </p:par>
                            </p:childTnLst>
                          </p:cTn>
                        </p:par>
                        <p:par>
                          <p:cTn id="109" fill="hold">
                            <p:stCondLst>
                              <p:cond delay="7600"/>
                            </p:stCondLst>
                            <p:childTnLst>
                              <p:par>
                                <p:cTn id="110" presetID="16" presetClass="entr" presetSubtype="37" fill="hold" grpId="0" nodeType="after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barn(outVertical)">
                                      <p:cBhvr>
                                        <p:cTn id="112" dur="500"/>
                                        <p:tgtEl>
                                          <p:spTgt spid="16"/>
                                        </p:tgtEl>
                                      </p:cBhvr>
                                    </p:animEffect>
                                  </p:childTnLst>
                                </p:cTn>
                              </p:par>
                            </p:childTnLst>
                          </p:cTn>
                        </p:par>
                        <p:par>
                          <p:cTn id="113" fill="hold">
                            <p:stCondLst>
                              <p:cond delay="8100"/>
                            </p:stCondLst>
                            <p:childTnLst>
                              <p:par>
                                <p:cTn id="114" presetID="22" presetClass="entr" presetSubtype="4" fill="hold" grpId="0" nodeType="afterEffect">
                                  <p:stCondLst>
                                    <p:cond delay="0"/>
                                  </p:stCondLst>
                                  <p:childTnLst>
                                    <p:set>
                                      <p:cBhvr>
                                        <p:cTn id="115" dur="1" fill="hold">
                                          <p:stCondLst>
                                            <p:cond delay="0"/>
                                          </p:stCondLst>
                                        </p:cTn>
                                        <p:tgtEl>
                                          <p:spTgt spid="14"/>
                                        </p:tgtEl>
                                        <p:attrNameLst>
                                          <p:attrName>style.visibility</p:attrName>
                                        </p:attrNameLst>
                                      </p:cBhvr>
                                      <p:to>
                                        <p:strVal val="visible"/>
                                      </p:to>
                                    </p:set>
                                    <p:animEffect transition="in" filter="wipe(down)">
                                      <p:cBhvr>
                                        <p:cTn id="116" dur="500"/>
                                        <p:tgtEl>
                                          <p:spTgt spid="14"/>
                                        </p:tgtEl>
                                      </p:cBhvr>
                                    </p:animEffect>
                                  </p:childTnLst>
                                </p:cTn>
                              </p:par>
                            </p:childTnLst>
                          </p:cTn>
                        </p:par>
                        <p:par>
                          <p:cTn id="117" fill="hold">
                            <p:stCondLst>
                              <p:cond delay="8600"/>
                            </p:stCondLst>
                            <p:childTnLst>
                              <p:par>
                                <p:cTn id="118" presetID="16" presetClass="entr" presetSubtype="37" fill="hold" grpId="0" nodeType="afterEffect">
                                  <p:stCondLst>
                                    <p:cond delay="0"/>
                                  </p:stCondLst>
                                  <p:childTnLst>
                                    <p:set>
                                      <p:cBhvr>
                                        <p:cTn id="119" dur="1" fill="hold">
                                          <p:stCondLst>
                                            <p:cond delay="0"/>
                                          </p:stCondLst>
                                        </p:cTn>
                                        <p:tgtEl>
                                          <p:spTgt spid="15"/>
                                        </p:tgtEl>
                                        <p:attrNameLst>
                                          <p:attrName>style.visibility</p:attrName>
                                        </p:attrNameLst>
                                      </p:cBhvr>
                                      <p:to>
                                        <p:strVal val="visible"/>
                                      </p:to>
                                    </p:set>
                                    <p:animEffect transition="in" filter="barn(outVertical)">
                                      <p:cBhvr>
                                        <p:cTn id="1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animBg="1"/>
      <p:bldP spid="5" grpId="0"/>
      <p:bldP spid="6" grpId="0" animBg="1"/>
      <p:bldP spid="7" grpId="0"/>
      <p:bldP spid="8" grpId="0" animBg="1"/>
      <p:bldP spid="9" grpId="0" animBg="1"/>
      <p:bldP spid="11" grpId="0" bldLvl="0" animBg="1"/>
      <p:bldP spid="12" grpId="0" bldLvl="0" animBg="1"/>
      <p:bldP spid="13" grpId="0" animBg="1"/>
      <p:bldP spid="14" grpId="0" animBg="1"/>
      <p:bldP spid="15" grpId="0"/>
      <p:bldP spid="16" grpId="0"/>
      <p:bldP spid="17" grpId="0"/>
      <p:bldP spid="18" grpId="0" animBg="1"/>
      <p:bldP spid="19" grpId="0" animBg="1"/>
      <p:bldP spid="20" grpId="0" animBg="1"/>
      <p:bldP spid="21" grpId="0"/>
      <p:bldP spid="22" grpId="0"/>
      <p:bldP spid="23" grpId="0"/>
      <p:bldP spid="24" grpId="0"/>
      <p:bldP spid="25" grpId="0" bldLvl="0" animBg="1"/>
      <p:bldP spid="31"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 (3)"/>
          <p:cNvPicPr>
            <a:picLocks noChangeAspect="1"/>
          </p:cNvPicPr>
          <p:nvPr/>
        </p:nvPicPr>
        <p:blipFill>
          <a:blip r:embed="rId1"/>
          <a:stretch>
            <a:fillRect/>
          </a:stretch>
        </p:blipFill>
        <p:spPr>
          <a:xfrm>
            <a:off x="-146050" y="-635"/>
            <a:ext cx="8968740" cy="5039995"/>
          </a:xfrm>
          <a:prstGeom prst="rect">
            <a:avLst/>
          </a:prstGeom>
        </p:spPr>
      </p:pic>
      <p:sp>
        <p:nvSpPr>
          <p:cNvPr id="10" name="矩形 9"/>
          <p:cNvSpPr/>
          <p:nvPr/>
        </p:nvSpPr>
        <p:spPr>
          <a:xfrm>
            <a:off x="2662177" y="0"/>
            <a:ext cx="6788773" cy="5040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4439285" y="1128395"/>
            <a:ext cx="395605" cy="33909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Agency FB" panose="020B0503020202020204" pitchFamily="34" charset="0"/>
                <a:ea typeface="★懐風体" panose="02000600000000000000" pitchFamily="2" charset="-128"/>
              </a:rPr>
              <a:t>01</a:t>
            </a:r>
            <a:endParaRPr lang="zh-CN" altLang="en-US" sz="1400" dirty="0">
              <a:latin typeface="Agency FB" panose="020B0503020202020204" pitchFamily="34" charset="0"/>
              <a:ea typeface="★懐風体" panose="02000600000000000000" pitchFamily="2" charset="-128"/>
            </a:endParaRPr>
          </a:p>
        </p:txBody>
      </p:sp>
      <p:sp>
        <p:nvSpPr>
          <p:cNvPr id="3" name="矩形 2"/>
          <p:cNvSpPr/>
          <p:nvPr/>
        </p:nvSpPr>
        <p:spPr>
          <a:xfrm>
            <a:off x="1960881" y="995516"/>
            <a:ext cx="2140974" cy="3485043"/>
          </a:xfrm>
          <a:prstGeom prst="rect">
            <a:avLst/>
          </a:prstGeom>
          <a:noFill/>
          <a:ln w="38100">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4908606" y="1016466"/>
            <a:ext cx="1569660" cy="369332"/>
          </a:xfrm>
          <a:prstGeom prst="rect">
            <a:avLst/>
          </a:prstGeom>
          <a:noFill/>
        </p:spPr>
        <p:txBody>
          <a:bodyPr wrap="none" rtlCol="0">
            <a:spAutoFit/>
          </a:bodyPr>
          <a:lstStyle/>
          <a:p>
            <a:r>
              <a:rPr lang="zh-CN" altLang="en-US" b="1" dirty="0">
                <a:latin typeface="Agency FB" panose="020B0503020202020204" pitchFamily="34" charset="0"/>
              </a:rPr>
              <a:t>年度工作概述</a:t>
            </a:r>
            <a:endParaRPr lang="zh-CN" altLang="en-US" b="1" dirty="0">
              <a:latin typeface="Agency FB" panose="020B0503020202020204" pitchFamily="34" charset="0"/>
            </a:endParaRPr>
          </a:p>
        </p:txBody>
      </p:sp>
      <p:sp>
        <p:nvSpPr>
          <p:cNvPr id="9" name="文本框 8"/>
          <p:cNvSpPr txBox="1"/>
          <p:nvPr/>
        </p:nvSpPr>
        <p:spPr>
          <a:xfrm>
            <a:off x="4938835" y="1313202"/>
            <a:ext cx="2553904" cy="215444"/>
          </a:xfrm>
          <a:prstGeom prst="rect">
            <a:avLst/>
          </a:prstGeom>
          <a:noFill/>
        </p:spPr>
        <p:txBody>
          <a:bodyPr wrap="none" rtlCol="0">
            <a:spAutoFit/>
          </a:bodyPr>
          <a:lstStyle/>
          <a:p>
            <a:r>
              <a:rPr lang="en-US" altLang="zh-CN" sz="800" dirty="0">
                <a:solidFill>
                  <a:srgbClr val="653E2F"/>
                </a:solidFill>
                <a:latin typeface="方正兰亭准黑_GBK" panose="02000000000000000000" pitchFamily="2" charset="-122"/>
                <a:ea typeface="方正兰亭准黑_GBK" panose="02000000000000000000" pitchFamily="2" charset="-122"/>
              </a:rPr>
              <a:t>Lorem ipsum </a:t>
            </a:r>
            <a:r>
              <a:rPr lang="en-US" altLang="zh-CN" sz="800" dirty="0" err="1">
                <a:solidFill>
                  <a:srgbClr val="653E2F"/>
                </a:solidFill>
                <a:latin typeface="方正兰亭准黑_GBK" panose="02000000000000000000" pitchFamily="2" charset="-122"/>
                <a:ea typeface="方正兰亭准黑_GBK" panose="02000000000000000000" pitchFamily="2" charset="-122"/>
              </a:rPr>
              <a:t>dolir</a:t>
            </a:r>
            <a:r>
              <a:rPr lang="en-US" altLang="zh-CN" sz="800" dirty="0">
                <a:solidFill>
                  <a:srgbClr val="653E2F"/>
                </a:solidFill>
                <a:latin typeface="方正兰亭准黑_GBK" panose="02000000000000000000" pitchFamily="2" charset="-122"/>
                <a:ea typeface="方正兰亭准黑_GBK" panose="02000000000000000000" pitchFamily="2" charset="-122"/>
              </a:rPr>
              <a:t> </a:t>
            </a:r>
            <a:r>
              <a:rPr lang="en-US" altLang="zh-CN" sz="800" dirty="0" err="1">
                <a:solidFill>
                  <a:srgbClr val="653E2F"/>
                </a:solidFill>
                <a:latin typeface="方正兰亭准黑_GBK" panose="02000000000000000000" pitchFamily="2" charset="-122"/>
                <a:ea typeface="方正兰亭准黑_GBK" panose="02000000000000000000" pitchFamily="2" charset="-122"/>
              </a:rPr>
              <a:t>sit,consectetur</a:t>
            </a:r>
            <a:r>
              <a:rPr lang="en-US" altLang="zh-CN" sz="800" dirty="0">
                <a:solidFill>
                  <a:srgbClr val="653E2F"/>
                </a:solidFill>
                <a:latin typeface="方正兰亭准黑_GBK" panose="02000000000000000000" pitchFamily="2" charset="-122"/>
                <a:ea typeface="方正兰亭准黑_GBK" panose="02000000000000000000" pitchFamily="2" charset="-122"/>
              </a:rPr>
              <a:t> </a:t>
            </a:r>
            <a:r>
              <a:rPr lang="en-US" altLang="zh-CN" sz="800" dirty="0" err="1">
                <a:solidFill>
                  <a:srgbClr val="653E2F"/>
                </a:solidFill>
                <a:latin typeface="方正兰亭准黑_GBK" panose="02000000000000000000" pitchFamily="2" charset="-122"/>
                <a:ea typeface="方正兰亭准黑_GBK" panose="02000000000000000000" pitchFamily="2" charset="-122"/>
              </a:rPr>
              <a:t>adipiscing</a:t>
            </a:r>
            <a:r>
              <a:rPr lang="en-US" altLang="zh-CN" sz="800" dirty="0">
                <a:solidFill>
                  <a:srgbClr val="653E2F"/>
                </a:solidFill>
                <a:latin typeface="方正兰亭准黑_GBK" panose="02000000000000000000" pitchFamily="2" charset="-122"/>
                <a:ea typeface="方正兰亭准黑_GBK" panose="02000000000000000000" pitchFamily="2" charset="-122"/>
              </a:rPr>
              <a:t> </a:t>
            </a:r>
            <a:r>
              <a:rPr lang="en-US" altLang="zh-CN" sz="800" dirty="0" err="1">
                <a:solidFill>
                  <a:srgbClr val="653E2F"/>
                </a:solidFill>
                <a:latin typeface="方正兰亭准黑_GBK" panose="02000000000000000000" pitchFamily="2" charset="-122"/>
                <a:ea typeface="方正兰亭准黑_GBK" panose="02000000000000000000" pitchFamily="2" charset="-122"/>
              </a:rPr>
              <a:t>elit</a:t>
            </a:r>
            <a:r>
              <a:rPr lang="en-US" altLang="zh-CN" sz="800" dirty="0">
                <a:solidFill>
                  <a:srgbClr val="653E2F"/>
                </a:solidFill>
                <a:latin typeface="方正兰亭准黑_GBK" panose="02000000000000000000" pitchFamily="2" charset="-122"/>
                <a:ea typeface="方正兰亭准黑_GBK" panose="02000000000000000000" pitchFamily="2" charset="-122"/>
              </a:rPr>
              <a:t>.</a:t>
            </a:r>
            <a:endParaRPr lang="en-US" altLang="zh-CN" sz="800" b="1" dirty="0">
              <a:solidFill>
                <a:srgbClr val="653E2F"/>
              </a:solidFill>
              <a:latin typeface="方正兰亭准黑_GBK" panose="02000000000000000000" pitchFamily="2" charset="-122"/>
              <a:ea typeface="方正兰亭准黑_GBK" panose="02000000000000000000" pitchFamily="2" charset="-122"/>
            </a:endParaRPr>
          </a:p>
        </p:txBody>
      </p:sp>
      <p:sp>
        <p:nvSpPr>
          <p:cNvPr id="14" name="矩形 13"/>
          <p:cNvSpPr/>
          <p:nvPr/>
        </p:nvSpPr>
        <p:spPr>
          <a:xfrm>
            <a:off x="4439285" y="1800860"/>
            <a:ext cx="396240" cy="33909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Agency FB" panose="020B0503020202020204" pitchFamily="34" charset="0"/>
                <a:ea typeface="★懐風体" panose="02000600000000000000" pitchFamily="2" charset="-128"/>
              </a:rPr>
              <a:t>02</a:t>
            </a:r>
            <a:endParaRPr lang="zh-CN" altLang="en-US" sz="1400" dirty="0">
              <a:latin typeface="Agency FB" panose="020B0503020202020204" pitchFamily="34" charset="0"/>
              <a:ea typeface="★懐風体" panose="02000600000000000000" pitchFamily="2" charset="-128"/>
            </a:endParaRPr>
          </a:p>
        </p:txBody>
      </p:sp>
      <p:sp>
        <p:nvSpPr>
          <p:cNvPr id="15" name="文本框 14"/>
          <p:cNvSpPr txBox="1"/>
          <p:nvPr/>
        </p:nvSpPr>
        <p:spPr>
          <a:xfrm>
            <a:off x="4908606" y="1688994"/>
            <a:ext cx="1569660" cy="369332"/>
          </a:xfrm>
          <a:prstGeom prst="rect">
            <a:avLst/>
          </a:prstGeom>
          <a:noFill/>
        </p:spPr>
        <p:txBody>
          <a:bodyPr wrap="none" rtlCol="0">
            <a:spAutoFit/>
          </a:bodyPr>
          <a:lstStyle/>
          <a:p>
            <a:r>
              <a:rPr lang="zh-CN" altLang="en-US" b="1" dirty="0">
                <a:latin typeface="Agency FB" panose="020B0503020202020204" pitchFamily="34" charset="0"/>
              </a:rPr>
              <a:t>工作完成情况</a:t>
            </a:r>
            <a:endParaRPr lang="zh-CN" altLang="en-US" b="1" dirty="0">
              <a:latin typeface="Agency FB" panose="020B0503020202020204" pitchFamily="34" charset="0"/>
            </a:endParaRPr>
          </a:p>
        </p:txBody>
      </p:sp>
      <p:sp>
        <p:nvSpPr>
          <p:cNvPr id="16" name="文本框 15"/>
          <p:cNvSpPr txBox="1"/>
          <p:nvPr/>
        </p:nvSpPr>
        <p:spPr>
          <a:xfrm>
            <a:off x="4938835" y="1985730"/>
            <a:ext cx="2553904" cy="215444"/>
          </a:xfrm>
          <a:prstGeom prst="rect">
            <a:avLst/>
          </a:prstGeom>
          <a:noFill/>
        </p:spPr>
        <p:txBody>
          <a:bodyPr wrap="none" rtlCol="0">
            <a:spAutoFit/>
          </a:bodyPr>
          <a:lstStyle/>
          <a:p>
            <a:r>
              <a:rPr lang="en-US" altLang="zh-CN" sz="800" dirty="0">
                <a:solidFill>
                  <a:srgbClr val="653E2F"/>
                </a:solidFill>
                <a:latin typeface="方正兰亭准黑_GBK" panose="02000000000000000000" pitchFamily="2" charset="-122"/>
                <a:ea typeface="方正兰亭准黑_GBK" panose="02000000000000000000" pitchFamily="2" charset="-122"/>
              </a:rPr>
              <a:t>Lorem ipsum </a:t>
            </a:r>
            <a:r>
              <a:rPr lang="en-US" altLang="zh-CN" sz="800" dirty="0" err="1">
                <a:solidFill>
                  <a:srgbClr val="653E2F"/>
                </a:solidFill>
                <a:latin typeface="方正兰亭准黑_GBK" panose="02000000000000000000" pitchFamily="2" charset="-122"/>
                <a:ea typeface="方正兰亭准黑_GBK" panose="02000000000000000000" pitchFamily="2" charset="-122"/>
              </a:rPr>
              <a:t>dolir</a:t>
            </a:r>
            <a:r>
              <a:rPr lang="en-US" altLang="zh-CN" sz="800" dirty="0">
                <a:solidFill>
                  <a:srgbClr val="653E2F"/>
                </a:solidFill>
                <a:latin typeface="方正兰亭准黑_GBK" panose="02000000000000000000" pitchFamily="2" charset="-122"/>
                <a:ea typeface="方正兰亭准黑_GBK" panose="02000000000000000000" pitchFamily="2" charset="-122"/>
              </a:rPr>
              <a:t> </a:t>
            </a:r>
            <a:r>
              <a:rPr lang="en-US" altLang="zh-CN" sz="800" dirty="0" err="1">
                <a:solidFill>
                  <a:srgbClr val="653E2F"/>
                </a:solidFill>
                <a:latin typeface="方正兰亭准黑_GBK" panose="02000000000000000000" pitchFamily="2" charset="-122"/>
                <a:ea typeface="方正兰亭准黑_GBK" panose="02000000000000000000" pitchFamily="2" charset="-122"/>
              </a:rPr>
              <a:t>sit,consectetur</a:t>
            </a:r>
            <a:r>
              <a:rPr lang="en-US" altLang="zh-CN" sz="800" dirty="0">
                <a:solidFill>
                  <a:srgbClr val="653E2F"/>
                </a:solidFill>
                <a:latin typeface="方正兰亭准黑_GBK" panose="02000000000000000000" pitchFamily="2" charset="-122"/>
                <a:ea typeface="方正兰亭准黑_GBK" panose="02000000000000000000" pitchFamily="2" charset="-122"/>
              </a:rPr>
              <a:t> </a:t>
            </a:r>
            <a:r>
              <a:rPr lang="en-US" altLang="zh-CN" sz="800" dirty="0" err="1">
                <a:solidFill>
                  <a:srgbClr val="653E2F"/>
                </a:solidFill>
                <a:latin typeface="方正兰亭准黑_GBK" panose="02000000000000000000" pitchFamily="2" charset="-122"/>
                <a:ea typeface="方正兰亭准黑_GBK" panose="02000000000000000000" pitchFamily="2" charset="-122"/>
              </a:rPr>
              <a:t>adipiscing</a:t>
            </a:r>
            <a:r>
              <a:rPr lang="en-US" altLang="zh-CN" sz="800" dirty="0">
                <a:solidFill>
                  <a:srgbClr val="653E2F"/>
                </a:solidFill>
                <a:latin typeface="方正兰亭准黑_GBK" panose="02000000000000000000" pitchFamily="2" charset="-122"/>
                <a:ea typeface="方正兰亭准黑_GBK" panose="02000000000000000000" pitchFamily="2" charset="-122"/>
              </a:rPr>
              <a:t> </a:t>
            </a:r>
            <a:r>
              <a:rPr lang="en-US" altLang="zh-CN" sz="800" dirty="0" err="1">
                <a:solidFill>
                  <a:srgbClr val="653E2F"/>
                </a:solidFill>
                <a:latin typeface="方正兰亭准黑_GBK" panose="02000000000000000000" pitchFamily="2" charset="-122"/>
                <a:ea typeface="方正兰亭准黑_GBK" panose="02000000000000000000" pitchFamily="2" charset="-122"/>
              </a:rPr>
              <a:t>elit</a:t>
            </a:r>
            <a:r>
              <a:rPr lang="en-US" altLang="zh-CN" sz="800" dirty="0">
                <a:solidFill>
                  <a:srgbClr val="653E2F"/>
                </a:solidFill>
                <a:latin typeface="方正兰亭准黑_GBK" panose="02000000000000000000" pitchFamily="2" charset="-122"/>
                <a:ea typeface="方正兰亭准黑_GBK" panose="02000000000000000000" pitchFamily="2" charset="-122"/>
              </a:rPr>
              <a:t>.</a:t>
            </a:r>
            <a:endParaRPr lang="en-US" altLang="zh-CN" sz="800" b="1" dirty="0">
              <a:solidFill>
                <a:srgbClr val="653E2F"/>
              </a:solidFill>
              <a:latin typeface="方正兰亭准黑_GBK" panose="02000000000000000000" pitchFamily="2" charset="-122"/>
              <a:ea typeface="方正兰亭准黑_GBK" panose="02000000000000000000" pitchFamily="2" charset="-122"/>
            </a:endParaRPr>
          </a:p>
        </p:txBody>
      </p:sp>
      <p:sp>
        <p:nvSpPr>
          <p:cNvPr id="17" name="矩形 16"/>
          <p:cNvSpPr/>
          <p:nvPr/>
        </p:nvSpPr>
        <p:spPr>
          <a:xfrm>
            <a:off x="4439285" y="2512060"/>
            <a:ext cx="396240" cy="33909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Agency FB" panose="020B0503020202020204" pitchFamily="34" charset="0"/>
                <a:ea typeface="★懐風体" panose="02000600000000000000" pitchFamily="2" charset="-128"/>
              </a:rPr>
              <a:t>03</a:t>
            </a:r>
            <a:endParaRPr lang="zh-CN" altLang="en-US" sz="1400" dirty="0">
              <a:latin typeface="Agency FB" panose="020B0503020202020204" pitchFamily="34" charset="0"/>
              <a:ea typeface="★懐風体" panose="02000600000000000000" pitchFamily="2" charset="-128"/>
            </a:endParaRPr>
          </a:p>
        </p:txBody>
      </p:sp>
      <p:sp>
        <p:nvSpPr>
          <p:cNvPr id="18" name="文本框 17"/>
          <p:cNvSpPr txBox="1"/>
          <p:nvPr/>
        </p:nvSpPr>
        <p:spPr>
          <a:xfrm>
            <a:off x="4908606" y="2400358"/>
            <a:ext cx="1569660" cy="369332"/>
          </a:xfrm>
          <a:prstGeom prst="rect">
            <a:avLst/>
          </a:prstGeom>
          <a:noFill/>
        </p:spPr>
        <p:txBody>
          <a:bodyPr wrap="none" rtlCol="0">
            <a:spAutoFit/>
          </a:bodyPr>
          <a:lstStyle/>
          <a:p>
            <a:r>
              <a:rPr lang="zh-CN" altLang="en-US" b="1" dirty="0">
                <a:latin typeface="Agency FB" panose="020B0503020202020204" pitchFamily="34" charset="0"/>
              </a:rPr>
              <a:t>工作成果展示</a:t>
            </a:r>
            <a:endParaRPr lang="zh-CN" altLang="en-US" b="1" dirty="0">
              <a:latin typeface="Agency FB" panose="020B0503020202020204" pitchFamily="34" charset="0"/>
            </a:endParaRPr>
          </a:p>
        </p:txBody>
      </p:sp>
      <p:sp>
        <p:nvSpPr>
          <p:cNvPr id="19" name="文本框 18"/>
          <p:cNvSpPr txBox="1"/>
          <p:nvPr/>
        </p:nvSpPr>
        <p:spPr>
          <a:xfrm>
            <a:off x="4938835" y="2697094"/>
            <a:ext cx="2553904" cy="215444"/>
          </a:xfrm>
          <a:prstGeom prst="rect">
            <a:avLst/>
          </a:prstGeom>
          <a:noFill/>
        </p:spPr>
        <p:txBody>
          <a:bodyPr wrap="none" rtlCol="0">
            <a:spAutoFit/>
          </a:bodyPr>
          <a:lstStyle/>
          <a:p>
            <a:r>
              <a:rPr lang="en-US" altLang="zh-CN" sz="800" dirty="0">
                <a:solidFill>
                  <a:srgbClr val="653E2F"/>
                </a:solidFill>
                <a:latin typeface="方正兰亭准黑_GBK" panose="02000000000000000000" pitchFamily="2" charset="-122"/>
                <a:ea typeface="方正兰亭准黑_GBK" panose="02000000000000000000" pitchFamily="2" charset="-122"/>
              </a:rPr>
              <a:t>Lorem ipsum </a:t>
            </a:r>
            <a:r>
              <a:rPr lang="en-US" altLang="zh-CN" sz="800" dirty="0" err="1">
                <a:solidFill>
                  <a:srgbClr val="653E2F"/>
                </a:solidFill>
                <a:latin typeface="方正兰亭准黑_GBK" panose="02000000000000000000" pitchFamily="2" charset="-122"/>
                <a:ea typeface="方正兰亭准黑_GBK" panose="02000000000000000000" pitchFamily="2" charset="-122"/>
              </a:rPr>
              <a:t>dolir</a:t>
            </a:r>
            <a:r>
              <a:rPr lang="en-US" altLang="zh-CN" sz="800" dirty="0">
                <a:solidFill>
                  <a:srgbClr val="653E2F"/>
                </a:solidFill>
                <a:latin typeface="方正兰亭准黑_GBK" panose="02000000000000000000" pitchFamily="2" charset="-122"/>
                <a:ea typeface="方正兰亭准黑_GBK" panose="02000000000000000000" pitchFamily="2" charset="-122"/>
              </a:rPr>
              <a:t> </a:t>
            </a:r>
            <a:r>
              <a:rPr lang="en-US" altLang="zh-CN" sz="800" dirty="0" err="1">
                <a:solidFill>
                  <a:srgbClr val="653E2F"/>
                </a:solidFill>
                <a:latin typeface="方正兰亭准黑_GBK" panose="02000000000000000000" pitchFamily="2" charset="-122"/>
                <a:ea typeface="方正兰亭准黑_GBK" panose="02000000000000000000" pitchFamily="2" charset="-122"/>
              </a:rPr>
              <a:t>sit,consectetur</a:t>
            </a:r>
            <a:r>
              <a:rPr lang="en-US" altLang="zh-CN" sz="800" dirty="0">
                <a:solidFill>
                  <a:srgbClr val="653E2F"/>
                </a:solidFill>
                <a:latin typeface="方正兰亭准黑_GBK" panose="02000000000000000000" pitchFamily="2" charset="-122"/>
                <a:ea typeface="方正兰亭准黑_GBK" panose="02000000000000000000" pitchFamily="2" charset="-122"/>
              </a:rPr>
              <a:t> </a:t>
            </a:r>
            <a:r>
              <a:rPr lang="en-US" altLang="zh-CN" sz="800" dirty="0" err="1">
                <a:solidFill>
                  <a:srgbClr val="653E2F"/>
                </a:solidFill>
                <a:latin typeface="方正兰亭准黑_GBK" panose="02000000000000000000" pitchFamily="2" charset="-122"/>
                <a:ea typeface="方正兰亭准黑_GBK" panose="02000000000000000000" pitchFamily="2" charset="-122"/>
              </a:rPr>
              <a:t>adipiscing</a:t>
            </a:r>
            <a:r>
              <a:rPr lang="en-US" altLang="zh-CN" sz="800" dirty="0">
                <a:solidFill>
                  <a:srgbClr val="653E2F"/>
                </a:solidFill>
                <a:latin typeface="方正兰亭准黑_GBK" panose="02000000000000000000" pitchFamily="2" charset="-122"/>
                <a:ea typeface="方正兰亭准黑_GBK" panose="02000000000000000000" pitchFamily="2" charset="-122"/>
              </a:rPr>
              <a:t> </a:t>
            </a:r>
            <a:r>
              <a:rPr lang="en-US" altLang="zh-CN" sz="800" dirty="0" err="1">
                <a:solidFill>
                  <a:srgbClr val="653E2F"/>
                </a:solidFill>
                <a:latin typeface="方正兰亭准黑_GBK" panose="02000000000000000000" pitchFamily="2" charset="-122"/>
                <a:ea typeface="方正兰亭准黑_GBK" panose="02000000000000000000" pitchFamily="2" charset="-122"/>
              </a:rPr>
              <a:t>elit</a:t>
            </a:r>
            <a:r>
              <a:rPr lang="en-US" altLang="zh-CN" sz="800" dirty="0">
                <a:solidFill>
                  <a:srgbClr val="653E2F"/>
                </a:solidFill>
                <a:latin typeface="方正兰亭准黑_GBK" panose="02000000000000000000" pitchFamily="2" charset="-122"/>
                <a:ea typeface="方正兰亭准黑_GBK" panose="02000000000000000000" pitchFamily="2" charset="-122"/>
              </a:rPr>
              <a:t>.</a:t>
            </a:r>
            <a:endParaRPr lang="en-US" altLang="zh-CN" sz="800" b="1" dirty="0">
              <a:solidFill>
                <a:srgbClr val="653E2F"/>
              </a:solidFill>
              <a:latin typeface="方正兰亭准黑_GBK" panose="02000000000000000000" pitchFamily="2" charset="-122"/>
              <a:ea typeface="方正兰亭准黑_GBK" panose="02000000000000000000" pitchFamily="2" charset="-122"/>
            </a:endParaRPr>
          </a:p>
        </p:txBody>
      </p:sp>
      <p:sp>
        <p:nvSpPr>
          <p:cNvPr id="20" name="矩形 19"/>
          <p:cNvSpPr/>
          <p:nvPr/>
        </p:nvSpPr>
        <p:spPr>
          <a:xfrm>
            <a:off x="4439285" y="3204845"/>
            <a:ext cx="396240" cy="33909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Agency FB" panose="020B0503020202020204" pitchFamily="34" charset="0"/>
                <a:ea typeface="★懐風体" panose="02000600000000000000" pitchFamily="2" charset="-128"/>
              </a:rPr>
              <a:t>04</a:t>
            </a:r>
            <a:endParaRPr lang="zh-CN" altLang="en-US" sz="1400" dirty="0">
              <a:latin typeface="Agency FB" panose="020B0503020202020204" pitchFamily="34" charset="0"/>
              <a:ea typeface="★懐風体" panose="02000600000000000000" pitchFamily="2" charset="-128"/>
            </a:endParaRPr>
          </a:p>
        </p:txBody>
      </p:sp>
      <p:sp>
        <p:nvSpPr>
          <p:cNvPr id="21" name="文本框 20"/>
          <p:cNvSpPr txBox="1"/>
          <p:nvPr/>
        </p:nvSpPr>
        <p:spPr>
          <a:xfrm>
            <a:off x="4908606" y="3093204"/>
            <a:ext cx="1569660" cy="369332"/>
          </a:xfrm>
          <a:prstGeom prst="rect">
            <a:avLst/>
          </a:prstGeom>
          <a:noFill/>
        </p:spPr>
        <p:txBody>
          <a:bodyPr wrap="none" rtlCol="0">
            <a:spAutoFit/>
          </a:bodyPr>
          <a:lstStyle/>
          <a:p>
            <a:r>
              <a:rPr lang="zh-CN" altLang="en-US" b="1" dirty="0">
                <a:latin typeface="Agency FB" panose="020B0503020202020204" pitchFamily="34" charset="0"/>
              </a:rPr>
              <a:t>工作存在不足</a:t>
            </a:r>
            <a:endParaRPr lang="zh-CN" altLang="en-US" b="1" dirty="0">
              <a:latin typeface="Agency FB" panose="020B0503020202020204" pitchFamily="34" charset="0"/>
            </a:endParaRPr>
          </a:p>
        </p:txBody>
      </p:sp>
      <p:sp>
        <p:nvSpPr>
          <p:cNvPr id="22" name="文本框 21"/>
          <p:cNvSpPr txBox="1"/>
          <p:nvPr/>
        </p:nvSpPr>
        <p:spPr>
          <a:xfrm>
            <a:off x="4938835" y="3389940"/>
            <a:ext cx="2553904" cy="215444"/>
          </a:xfrm>
          <a:prstGeom prst="rect">
            <a:avLst/>
          </a:prstGeom>
          <a:noFill/>
        </p:spPr>
        <p:txBody>
          <a:bodyPr wrap="none" rtlCol="0">
            <a:spAutoFit/>
          </a:bodyPr>
          <a:lstStyle/>
          <a:p>
            <a:r>
              <a:rPr lang="en-US" altLang="zh-CN" sz="800" dirty="0">
                <a:solidFill>
                  <a:srgbClr val="653E2F"/>
                </a:solidFill>
                <a:latin typeface="方正兰亭准黑_GBK" panose="02000000000000000000" pitchFamily="2" charset="-122"/>
                <a:ea typeface="方正兰亭准黑_GBK" panose="02000000000000000000" pitchFamily="2" charset="-122"/>
              </a:rPr>
              <a:t>Lorem ipsum </a:t>
            </a:r>
            <a:r>
              <a:rPr lang="en-US" altLang="zh-CN" sz="800" dirty="0" err="1">
                <a:solidFill>
                  <a:srgbClr val="653E2F"/>
                </a:solidFill>
                <a:latin typeface="方正兰亭准黑_GBK" panose="02000000000000000000" pitchFamily="2" charset="-122"/>
                <a:ea typeface="方正兰亭准黑_GBK" panose="02000000000000000000" pitchFamily="2" charset="-122"/>
              </a:rPr>
              <a:t>dolir</a:t>
            </a:r>
            <a:r>
              <a:rPr lang="en-US" altLang="zh-CN" sz="800" dirty="0">
                <a:solidFill>
                  <a:srgbClr val="653E2F"/>
                </a:solidFill>
                <a:latin typeface="方正兰亭准黑_GBK" panose="02000000000000000000" pitchFamily="2" charset="-122"/>
                <a:ea typeface="方正兰亭准黑_GBK" panose="02000000000000000000" pitchFamily="2" charset="-122"/>
              </a:rPr>
              <a:t> </a:t>
            </a:r>
            <a:r>
              <a:rPr lang="en-US" altLang="zh-CN" sz="800" dirty="0" err="1">
                <a:solidFill>
                  <a:srgbClr val="653E2F"/>
                </a:solidFill>
                <a:latin typeface="方正兰亭准黑_GBK" panose="02000000000000000000" pitchFamily="2" charset="-122"/>
                <a:ea typeface="方正兰亭准黑_GBK" panose="02000000000000000000" pitchFamily="2" charset="-122"/>
              </a:rPr>
              <a:t>sit,consectetur</a:t>
            </a:r>
            <a:r>
              <a:rPr lang="en-US" altLang="zh-CN" sz="800" dirty="0">
                <a:solidFill>
                  <a:srgbClr val="653E2F"/>
                </a:solidFill>
                <a:latin typeface="方正兰亭准黑_GBK" panose="02000000000000000000" pitchFamily="2" charset="-122"/>
                <a:ea typeface="方正兰亭准黑_GBK" panose="02000000000000000000" pitchFamily="2" charset="-122"/>
              </a:rPr>
              <a:t> </a:t>
            </a:r>
            <a:r>
              <a:rPr lang="en-US" altLang="zh-CN" sz="800" dirty="0" err="1">
                <a:solidFill>
                  <a:srgbClr val="653E2F"/>
                </a:solidFill>
                <a:latin typeface="方正兰亭准黑_GBK" panose="02000000000000000000" pitchFamily="2" charset="-122"/>
                <a:ea typeface="方正兰亭准黑_GBK" panose="02000000000000000000" pitchFamily="2" charset="-122"/>
              </a:rPr>
              <a:t>adipiscing</a:t>
            </a:r>
            <a:r>
              <a:rPr lang="en-US" altLang="zh-CN" sz="800" dirty="0">
                <a:solidFill>
                  <a:srgbClr val="653E2F"/>
                </a:solidFill>
                <a:latin typeface="方正兰亭准黑_GBK" panose="02000000000000000000" pitchFamily="2" charset="-122"/>
                <a:ea typeface="方正兰亭准黑_GBK" panose="02000000000000000000" pitchFamily="2" charset="-122"/>
              </a:rPr>
              <a:t> </a:t>
            </a:r>
            <a:r>
              <a:rPr lang="en-US" altLang="zh-CN" sz="800" dirty="0" err="1">
                <a:solidFill>
                  <a:srgbClr val="653E2F"/>
                </a:solidFill>
                <a:latin typeface="方正兰亭准黑_GBK" panose="02000000000000000000" pitchFamily="2" charset="-122"/>
                <a:ea typeface="方正兰亭准黑_GBK" panose="02000000000000000000" pitchFamily="2" charset="-122"/>
              </a:rPr>
              <a:t>elit</a:t>
            </a:r>
            <a:r>
              <a:rPr lang="en-US" altLang="zh-CN" sz="800" dirty="0">
                <a:solidFill>
                  <a:srgbClr val="653E2F"/>
                </a:solidFill>
                <a:latin typeface="方正兰亭准黑_GBK" panose="02000000000000000000" pitchFamily="2" charset="-122"/>
                <a:ea typeface="方正兰亭准黑_GBK" panose="02000000000000000000" pitchFamily="2" charset="-122"/>
              </a:rPr>
              <a:t>.</a:t>
            </a:r>
            <a:endParaRPr lang="en-US" altLang="zh-CN" sz="800" b="1" dirty="0">
              <a:solidFill>
                <a:srgbClr val="653E2F"/>
              </a:solidFill>
              <a:latin typeface="方正兰亭准黑_GBK" panose="02000000000000000000" pitchFamily="2" charset="-122"/>
              <a:ea typeface="方正兰亭准黑_GBK" panose="02000000000000000000" pitchFamily="2" charset="-122"/>
            </a:endParaRPr>
          </a:p>
        </p:txBody>
      </p:sp>
      <p:sp>
        <p:nvSpPr>
          <p:cNvPr id="23" name="文本框 22"/>
          <p:cNvSpPr txBox="1"/>
          <p:nvPr/>
        </p:nvSpPr>
        <p:spPr>
          <a:xfrm>
            <a:off x="3228158" y="1175339"/>
            <a:ext cx="738664" cy="1015663"/>
          </a:xfrm>
          <a:prstGeom prst="rect">
            <a:avLst/>
          </a:prstGeom>
          <a:noFill/>
        </p:spPr>
        <p:txBody>
          <a:bodyPr vert="eaVert" wrap="none" rtlCol="0">
            <a:spAutoFit/>
          </a:bodyPr>
          <a:lstStyle/>
          <a:p>
            <a:r>
              <a:rPr lang="zh-CN" altLang="en-US" sz="3600" b="1" dirty="0">
                <a:latin typeface="Agency FB" panose="020B0503020202020204" pitchFamily="34" charset="0"/>
              </a:rPr>
              <a:t>目录</a:t>
            </a:r>
            <a:endParaRPr lang="zh-CN" altLang="en-US" sz="3600" b="1" dirty="0">
              <a:latin typeface="Agency FB" panose="020B0503020202020204" pitchFamily="34" charset="0"/>
            </a:endParaRPr>
          </a:p>
        </p:txBody>
      </p:sp>
      <p:cxnSp>
        <p:nvCxnSpPr>
          <p:cNvPr id="24" name="直接连接符 23"/>
          <p:cNvCxnSpPr/>
          <p:nvPr/>
        </p:nvCxnSpPr>
        <p:spPr>
          <a:xfrm>
            <a:off x="3308350" y="1244989"/>
            <a:ext cx="0" cy="47498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2777038" y="1195215"/>
            <a:ext cx="433965" cy="2690985"/>
          </a:xfrm>
          <a:prstGeom prst="rect">
            <a:avLst/>
          </a:prstGeom>
          <a:noFill/>
        </p:spPr>
        <p:txBody>
          <a:bodyPr vert="eaVert" wrap="square" rtlCol="0">
            <a:spAutoFit/>
          </a:bodyPr>
          <a:lstStyle/>
          <a:p>
            <a:r>
              <a:rPr lang="en-US" altLang="zh-CN" sz="810" dirty="0">
                <a:solidFill>
                  <a:srgbClr val="653E2F"/>
                </a:solidFill>
                <a:latin typeface="方正兰亭准黑_GBK" panose="02000000000000000000" pitchFamily="2" charset="-122"/>
                <a:ea typeface="方正兰亭准黑_GBK" panose="02000000000000000000" pitchFamily="2" charset="-122"/>
              </a:rPr>
              <a:t>Lorem ipsum </a:t>
            </a:r>
            <a:r>
              <a:rPr lang="en-US" altLang="zh-CN" sz="810" dirty="0" err="1">
                <a:solidFill>
                  <a:srgbClr val="653E2F"/>
                </a:solidFill>
                <a:latin typeface="方正兰亭准黑_GBK" panose="02000000000000000000" pitchFamily="2" charset="-122"/>
                <a:ea typeface="方正兰亭准黑_GBK" panose="02000000000000000000" pitchFamily="2" charset="-122"/>
              </a:rPr>
              <a:t>dolir</a:t>
            </a:r>
            <a:r>
              <a:rPr lang="en-US" altLang="zh-CN" sz="810" dirty="0">
                <a:solidFill>
                  <a:srgbClr val="653E2F"/>
                </a:solidFill>
                <a:latin typeface="方正兰亭准黑_GBK" panose="02000000000000000000" pitchFamily="2" charset="-122"/>
                <a:ea typeface="方正兰亭准黑_GBK" panose="02000000000000000000" pitchFamily="2" charset="-122"/>
              </a:rPr>
              <a:t> </a:t>
            </a:r>
            <a:r>
              <a:rPr lang="en-US" altLang="zh-CN" sz="810" dirty="0" err="1">
                <a:solidFill>
                  <a:srgbClr val="653E2F"/>
                </a:solidFill>
                <a:latin typeface="方正兰亭准黑_GBK" panose="02000000000000000000" pitchFamily="2" charset="-122"/>
                <a:ea typeface="方正兰亭准黑_GBK" panose="02000000000000000000" pitchFamily="2" charset="-122"/>
              </a:rPr>
              <a:t>sit,consectetur</a:t>
            </a:r>
            <a:r>
              <a:rPr lang="en-US" altLang="zh-CN" sz="810" dirty="0">
                <a:solidFill>
                  <a:srgbClr val="653E2F"/>
                </a:solidFill>
                <a:latin typeface="方正兰亭准黑_GBK" panose="02000000000000000000" pitchFamily="2" charset="-122"/>
                <a:ea typeface="方正兰亭准黑_GBK" panose="02000000000000000000" pitchFamily="2" charset="-122"/>
              </a:rPr>
              <a:t> </a:t>
            </a:r>
            <a:r>
              <a:rPr lang="en-US" altLang="zh-CN" sz="810" dirty="0" err="1">
                <a:solidFill>
                  <a:srgbClr val="653E2F"/>
                </a:solidFill>
                <a:latin typeface="方正兰亭准黑_GBK" panose="02000000000000000000" pitchFamily="2" charset="-122"/>
                <a:ea typeface="方正兰亭准黑_GBK" panose="02000000000000000000" pitchFamily="2" charset="-122"/>
              </a:rPr>
              <a:t>adipiscing</a:t>
            </a:r>
            <a:r>
              <a:rPr lang="en-US" altLang="zh-CN" sz="810" dirty="0">
                <a:solidFill>
                  <a:srgbClr val="653E2F"/>
                </a:solidFill>
                <a:latin typeface="方正兰亭准黑_GBK" panose="02000000000000000000" pitchFamily="2" charset="-122"/>
                <a:ea typeface="方正兰亭准黑_GBK" panose="02000000000000000000" pitchFamily="2" charset="-122"/>
              </a:rPr>
              <a:t> </a:t>
            </a:r>
            <a:r>
              <a:rPr lang="en-US" altLang="zh-CN" sz="810" dirty="0" err="1">
                <a:solidFill>
                  <a:srgbClr val="653E2F"/>
                </a:solidFill>
                <a:latin typeface="方正兰亭准黑_GBK" panose="02000000000000000000" pitchFamily="2" charset="-122"/>
                <a:ea typeface="方正兰亭准黑_GBK" panose="02000000000000000000" pitchFamily="2" charset="-122"/>
              </a:rPr>
              <a:t>elit</a:t>
            </a:r>
            <a:r>
              <a:rPr lang="en-US" altLang="zh-CN" sz="810" dirty="0">
                <a:solidFill>
                  <a:srgbClr val="653E2F"/>
                </a:solidFill>
                <a:latin typeface="方正兰亭准黑_GBK" panose="02000000000000000000" pitchFamily="2" charset="-122"/>
                <a:ea typeface="方正兰亭准黑_GBK" panose="02000000000000000000" pitchFamily="2" charset="-122"/>
              </a:rPr>
              <a:t>. </a:t>
            </a:r>
            <a:r>
              <a:rPr lang="en-US" altLang="zh-CN" sz="810" dirty="0" err="1">
                <a:solidFill>
                  <a:srgbClr val="653E2F"/>
                </a:solidFill>
                <a:latin typeface="方正兰亭准黑_GBK" panose="02000000000000000000" pitchFamily="2" charset="-122"/>
                <a:ea typeface="方正兰亭准黑_GBK" panose="02000000000000000000" pitchFamily="2" charset="-122"/>
              </a:rPr>
              <a:t>Ut</a:t>
            </a:r>
            <a:r>
              <a:rPr lang="en-US" altLang="zh-CN" sz="810" dirty="0">
                <a:solidFill>
                  <a:srgbClr val="653E2F"/>
                </a:solidFill>
                <a:latin typeface="方正兰亭准黑_GBK" panose="02000000000000000000" pitchFamily="2" charset="-122"/>
                <a:ea typeface="方正兰亭准黑_GBK" panose="02000000000000000000" pitchFamily="2" charset="-122"/>
              </a:rPr>
              <a:t> eff </a:t>
            </a:r>
            <a:r>
              <a:rPr lang="en-US" altLang="zh-CN" sz="810" dirty="0" err="1">
                <a:solidFill>
                  <a:srgbClr val="653E2F"/>
                </a:solidFill>
                <a:latin typeface="方正兰亭准黑_GBK" panose="02000000000000000000" pitchFamily="2" charset="-122"/>
                <a:ea typeface="方正兰亭准黑_GBK" panose="02000000000000000000" pitchFamily="2" charset="-122"/>
              </a:rPr>
              <a:t>citur</a:t>
            </a:r>
            <a:r>
              <a:rPr lang="en-US" altLang="zh-CN" sz="810" dirty="0">
                <a:solidFill>
                  <a:srgbClr val="653E2F"/>
                </a:solidFill>
                <a:latin typeface="方正兰亭准黑_GBK" panose="02000000000000000000" pitchFamily="2" charset="-122"/>
                <a:ea typeface="方正兰亭准黑_GBK" panose="02000000000000000000" pitchFamily="2" charset="-122"/>
              </a:rPr>
              <a:t> ipsum, vitae </a:t>
            </a:r>
            <a:r>
              <a:rPr lang="en-US" altLang="zh-CN" sz="810" dirty="0" err="1">
                <a:solidFill>
                  <a:srgbClr val="653E2F"/>
                </a:solidFill>
                <a:latin typeface="方正兰亭准黑_GBK" panose="02000000000000000000" pitchFamily="2" charset="-122"/>
                <a:ea typeface="方正兰亭准黑_GBK" panose="02000000000000000000" pitchFamily="2" charset="-122"/>
              </a:rPr>
              <a:t>tortor</a:t>
            </a:r>
            <a:r>
              <a:rPr lang="en-US" altLang="zh-CN" sz="810" dirty="0">
                <a:solidFill>
                  <a:srgbClr val="653E2F"/>
                </a:solidFill>
                <a:latin typeface="方正兰亭准黑_GBK" panose="02000000000000000000" pitchFamily="2" charset="-122"/>
                <a:ea typeface="方正兰亭准黑_GBK" panose="02000000000000000000" pitchFamily="2" charset="-122"/>
              </a:rPr>
              <a:t> </a:t>
            </a:r>
            <a:r>
              <a:rPr lang="en-US" altLang="zh-CN" sz="810" dirty="0" err="1">
                <a:solidFill>
                  <a:srgbClr val="653E2F"/>
                </a:solidFill>
                <a:latin typeface="方正兰亭准黑_GBK" panose="02000000000000000000" pitchFamily="2" charset="-122"/>
                <a:ea typeface="方正兰亭准黑_GBK" panose="02000000000000000000" pitchFamily="2" charset="-122"/>
              </a:rPr>
              <a:t>accumsan</a:t>
            </a:r>
            <a:endParaRPr lang="en-US" altLang="zh-CN" sz="810" dirty="0" err="1">
              <a:solidFill>
                <a:srgbClr val="653E2F"/>
              </a:solidFill>
              <a:latin typeface="方正兰亭准黑_GBK" panose="02000000000000000000" pitchFamily="2" charset="-122"/>
              <a:ea typeface="方正兰亭准黑_GBK" panose="02000000000000000000" pitchFamily="2" charset="-122"/>
            </a:endParaRPr>
          </a:p>
        </p:txBody>
      </p:sp>
      <p:sp>
        <p:nvSpPr>
          <p:cNvPr id="27" name="矩形 26"/>
          <p:cNvSpPr/>
          <p:nvPr/>
        </p:nvSpPr>
        <p:spPr>
          <a:xfrm>
            <a:off x="4439285" y="3905250"/>
            <a:ext cx="396240" cy="33909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Agency FB" panose="020B0503020202020204" pitchFamily="34" charset="0"/>
                <a:ea typeface="★懐風体" panose="02000600000000000000" pitchFamily="2" charset="-128"/>
              </a:rPr>
              <a:t>05</a:t>
            </a:r>
            <a:endParaRPr lang="zh-CN" altLang="en-US" sz="1400" dirty="0">
              <a:latin typeface="Agency FB" panose="020B0503020202020204" pitchFamily="34" charset="0"/>
              <a:ea typeface="★懐風体" panose="02000600000000000000" pitchFamily="2" charset="-128"/>
            </a:endParaRPr>
          </a:p>
        </p:txBody>
      </p:sp>
      <p:sp>
        <p:nvSpPr>
          <p:cNvPr id="28" name="文本框 27"/>
          <p:cNvSpPr txBox="1"/>
          <p:nvPr/>
        </p:nvSpPr>
        <p:spPr>
          <a:xfrm>
            <a:off x="4908606" y="3793752"/>
            <a:ext cx="1569660" cy="369332"/>
          </a:xfrm>
          <a:prstGeom prst="rect">
            <a:avLst/>
          </a:prstGeom>
          <a:noFill/>
        </p:spPr>
        <p:txBody>
          <a:bodyPr wrap="none" rtlCol="0">
            <a:spAutoFit/>
          </a:bodyPr>
          <a:lstStyle/>
          <a:p>
            <a:r>
              <a:rPr lang="zh-CN" altLang="en-US" b="1" dirty="0">
                <a:latin typeface="Agency FB" panose="020B0503020202020204" pitchFamily="34" charset="0"/>
              </a:rPr>
              <a:t>明年工作计划</a:t>
            </a:r>
            <a:endParaRPr lang="zh-CN" altLang="en-US" b="1" dirty="0">
              <a:latin typeface="Agency FB" panose="020B0503020202020204" pitchFamily="34" charset="0"/>
            </a:endParaRPr>
          </a:p>
        </p:txBody>
      </p:sp>
      <p:sp>
        <p:nvSpPr>
          <p:cNvPr id="29" name="文本框 28"/>
          <p:cNvSpPr txBox="1"/>
          <p:nvPr/>
        </p:nvSpPr>
        <p:spPr>
          <a:xfrm>
            <a:off x="4938835" y="4090488"/>
            <a:ext cx="2553904" cy="215444"/>
          </a:xfrm>
          <a:prstGeom prst="rect">
            <a:avLst/>
          </a:prstGeom>
          <a:noFill/>
        </p:spPr>
        <p:txBody>
          <a:bodyPr wrap="none" rtlCol="0">
            <a:spAutoFit/>
          </a:bodyPr>
          <a:lstStyle/>
          <a:p>
            <a:r>
              <a:rPr lang="en-US" altLang="zh-CN" sz="800" dirty="0">
                <a:solidFill>
                  <a:srgbClr val="653E2F"/>
                </a:solidFill>
                <a:latin typeface="方正兰亭准黑_GBK" panose="02000000000000000000" pitchFamily="2" charset="-122"/>
                <a:ea typeface="方正兰亭准黑_GBK" panose="02000000000000000000" pitchFamily="2" charset="-122"/>
              </a:rPr>
              <a:t>Lorem ipsum </a:t>
            </a:r>
            <a:r>
              <a:rPr lang="en-US" altLang="zh-CN" sz="800" dirty="0" err="1">
                <a:solidFill>
                  <a:srgbClr val="653E2F"/>
                </a:solidFill>
                <a:latin typeface="方正兰亭准黑_GBK" panose="02000000000000000000" pitchFamily="2" charset="-122"/>
                <a:ea typeface="方正兰亭准黑_GBK" panose="02000000000000000000" pitchFamily="2" charset="-122"/>
              </a:rPr>
              <a:t>dolir</a:t>
            </a:r>
            <a:r>
              <a:rPr lang="en-US" altLang="zh-CN" sz="800" dirty="0">
                <a:solidFill>
                  <a:srgbClr val="653E2F"/>
                </a:solidFill>
                <a:latin typeface="方正兰亭准黑_GBK" panose="02000000000000000000" pitchFamily="2" charset="-122"/>
                <a:ea typeface="方正兰亭准黑_GBK" panose="02000000000000000000" pitchFamily="2" charset="-122"/>
              </a:rPr>
              <a:t> </a:t>
            </a:r>
            <a:r>
              <a:rPr lang="en-US" altLang="zh-CN" sz="800" dirty="0" err="1">
                <a:solidFill>
                  <a:srgbClr val="653E2F"/>
                </a:solidFill>
                <a:latin typeface="方正兰亭准黑_GBK" panose="02000000000000000000" pitchFamily="2" charset="-122"/>
                <a:ea typeface="方正兰亭准黑_GBK" panose="02000000000000000000" pitchFamily="2" charset="-122"/>
              </a:rPr>
              <a:t>sit,consectetur</a:t>
            </a:r>
            <a:r>
              <a:rPr lang="en-US" altLang="zh-CN" sz="800" dirty="0">
                <a:solidFill>
                  <a:srgbClr val="653E2F"/>
                </a:solidFill>
                <a:latin typeface="方正兰亭准黑_GBK" panose="02000000000000000000" pitchFamily="2" charset="-122"/>
                <a:ea typeface="方正兰亭准黑_GBK" panose="02000000000000000000" pitchFamily="2" charset="-122"/>
              </a:rPr>
              <a:t> </a:t>
            </a:r>
            <a:r>
              <a:rPr lang="en-US" altLang="zh-CN" sz="800" dirty="0" err="1">
                <a:solidFill>
                  <a:srgbClr val="653E2F"/>
                </a:solidFill>
                <a:latin typeface="方正兰亭准黑_GBK" panose="02000000000000000000" pitchFamily="2" charset="-122"/>
                <a:ea typeface="方正兰亭准黑_GBK" panose="02000000000000000000" pitchFamily="2" charset="-122"/>
              </a:rPr>
              <a:t>adipiscing</a:t>
            </a:r>
            <a:r>
              <a:rPr lang="en-US" altLang="zh-CN" sz="800" dirty="0">
                <a:solidFill>
                  <a:srgbClr val="653E2F"/>
                </a:solidFill>
                <a:latin typeface="方正兰亭准黑_GBK" panose="02000000000000000000" pitchFamily="2" charset="-122"/>
                <a:ea typeface="方正兰亭准黑_GBK" panose="02000000000000000000" pitchFamily="2" charset="-122"/>
              </a:rPr>
              <a:t> </a:t>
            </a:r>
            <a:r>
              <a:rPr lang="en-US" altLang="zh-CN" sz="800" dirty="0" err="1">
                <a:solidFill>
                  <a:srgbClr val="653E2F"/>
                </a:solidFill>
                <a:latin typeface="方正兰亭准黑_GBK" panose="02000000000000000000" pitchFamily="2" charset="-122"/>
                <a:ea typeface="方正兰亭准黑_GBK" panose="02000000000000000000" pitchFamily="2" charset="-122"/>
              </a:rPr>
              <a:t>elit</a:t>
            </a:r>
            <a:r>
              <a:rPr lang="en-US" altLang="zh-CN" sz="800" dirty="0">
                <a:solidFill>
                  <a:srgbClr val="653E2F"/>
                </a:solidFill>
                <a:latin typeface="方正兰亭准黑_GBK" panose="02000000000000000000" pitchFamily="2" charset="-122"/>
                <a:ea typeface="方正兰亭准黑_GBK" panose="02000000000000000000" pitchFamily="2" charset="-122"/>
              </a:rPr>
              <a:t>.</a:t>
            </a:r>
            <a:endParaRPr lang="en-US" altLang="zh-CN" sz="800" b="1" dirty="0">
              <a:solidFill>
                <a:srgbClr val="653E2F"/>
              </a:solidFill>
              <a:latin typeface="方正兰亭准黑_GBK" panose="02000000000000000000" pitchFamily="2" charset="-122"/>
              <a:ea typeface="方正兰亭准黑_GBK" panose="02000000000000000000" pitchFamily="2" charset="-122"/>
            </a:endParaRPr>
          </a:p>
        </p:txBody>
      </p:sp>
      <p:pic>
        <p:nvPicPr>
          <p:cNvPr id="2" name="图片 1" descr="未标题-1_画板 1_画板 1"/>
          <p:cNvPicPr>
            <a:picLocks noChangeAspect="1"/>
          </p:cNvPicPr>
          <p:nvPr/>
        </p:nvPicPr>
        <p:blipFill>
          <a:blip r:embed="rId2"/>
          <a:stretch>
            <a:fillRect/>
          </a:stretch>
        </p:blipFill>
        <p:spPr>
          <a:xfrm>
            <a:off x="8313420" y="55880"/>
            <a:ext cx="685800" cy="711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 presetClass="entr" presetSubtype="1" fill="hold" grpId="0" nodeType="afterEffect" p14:presetBounceEnd="20000">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14:bounceEnd="20000">
                                          <p:cBhvr additive="base">
                                            <p:cTn id="11" dur="500" fill="hold"/>
                                            <p:tgtEl>
                                              <p:spTgt spid="23"/>
                                            </p:tgtEl>
                                            <p:attrNameLst>
                                              <p:attrName>ppt_x</p:attrName>
                                            </p:attrNameLst>
                                          </p:cBhvr>
                                          <p:tavLst>
                                            <p:tav tm="0">
                                              <p:val>
                                                <p:strVal val="#ppt_x"/>
                                              </p:val>
                                            </p:tav>
                                            <p:tav tm="100000">
                                              <p:val>
                                                <p:strVal val="#ppt_x"/>
                                              </p:val>
                                            </p:tav>
                                          </p:tavLst>
                                        </p:anim>
                                        <p:anim calcmode="lin" valueType="num" p14:bounceEnd="20000">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par>
                              <p:cTn id="13" fill="hold">
                                <p:stCondLst>
                                  <p:cond delay="1049"/>
                                </p:stCondLst>
                                <p:childTnLst>
                                  <p:par>
                                    <p:cTn id="14" presetID="10" presetClass="entr" presetSubtype="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
                                            <p:tgtEl>
                                              <p:spTgt spid="24"/>
                                            </p:tgtEl>
                                          </p:cBhvr>
                                        </p:animEffect>
                                      </p:childTnLst>
                                    </p:cTn>
                                  </p:par>
                                </p:childTnLst>
                              </p:cTn>
                            </p:par>
                            <p:par>
                              <p:cTn id="17" fill="hold">
                                <p:stCondLst>
                                  <p:cond delay="1549"/>
                                </p:stCondLst>
                                <p:childTnLst>
                                  <p:par>
                                    <p:cTn id="18" presetID="10" presetClass="entr" presetSubtype="0" fill="hold" grpId="0" nodeType="afterEffect">
                                      <p:stCondLst>
                                        <p:cond delay="0"/>
                                      </p:stCondLst>
                                      <p:iterate type="wd">
                                        <p:tmPct val="10000"/>
                                      </p:iterate>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par>
                              <p:cTn id="21" fill="hold">
                                <p:stCondLst>
                                  <p:cond delay="6200"/>
                                </p:stCondLst>
                                <p:childTnLst>
                                  <p:par>
                                    <p:cTn id="22" presetID="53" presetClass="entr" presetSubtype="16"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par>
                              <p:cTn id="27" fill="hold">
                                <p:stCondLst>
                                  <p:cond delay="6700"/>
                                </p:stCondLst>
                                <p:childTnLst>
                                  <p:par>
                                    <p:cTn id="28" presetID="2" presetClass="entr" presetSubtype="2" fill="hold" grpId="0" nodeType="afterEffect" p14:presetBounceEnd="20000">
                                      <p:stCondLst>
                                        <p:cond delay="0"/>
                                      </p:stCondLst>
                                      <p:iterate type="wd">
                                        <p:tmPct val="10000"/>
                                      </p:iterate>
                                      <p:childTnLst>
                                        <p:set>
                                          <p:cBhvr>
                                            <p:cTn id="29" dur="1" fill="hold">
                                              <p:stCondLst>
                                                <p:cond delay="0"/>
                                              </p:stCondLst>
                                            </p:cTn>
                                            <p:tgtEl>
                                              <p:spTgt spid="6"/>
                                            </p:tgtEl>
                                            <p:attrNameLst>
                                              <p:attrName>style.visibility</p:attrName>
                                            </p:attrNameLst>
                                          </p:cBhvr>
                                          <p:to>
                                            <p:strVal val="visible"/>
                                          </p:to>
                                        </p:set>
                                        <p:anim calcmode="lin" valueType="num" p14:bounceEnd="20000">
                                          <p:cBhvr additive="base">
                                            <p:cTn id="30" dur="500" fill="hold"/>
                                            <p:tgtEl>
                                              <p:spTgt spid="6"/>
                                            </p:tgtEl>
                                            <p:attrNameLst>
                                              <p:attrName>ppt_x</p:attrName>
                                            </p:attrNameLst>
                                          </p:cBhvr>
                                          <p:tavLst>
                                            <p:tav tm="0">
                                              <p:val>
                                                <p:strVal val="1+#ppt_w/2"/>
                                              </p:val>
                                            </p:tav>
                                            <p:tav tm="100000">
                                              <p:val>
                                                <p:strVal val="#ppt_x"/>
                                              </p:val>
                                            </p:tav>
                                          </p:tavLst>
                                        </p:anim>
                                        <p:anim calcmode="lin" valueType="num" p14:bounceEnd="20000">
                                          <p:cBhvr additive="base">
                                            <p:cTn id="31" dur="500" fill="hold"/>
                                            <p:tgtEl>
                                              <p:spTgt spid="6"/>
                                            </p:tgtEl>
                                            <p:attrNameLst>
                                              <p:attrName>ppt_y</p:attrName>
                                            </p:attrNameLst>
                                          </p:cBhvr>
                                          <p:tavLst>
                                            <p:tav tm="0">
                                              <p:val>
                                                <p:strVal val="#ppt_y"/>
                                              </p:val>
                                            </p:tav>
                                            <p:tav tm="100000">
                                              <p:val>
                                                <p:strVal val="#ppt_y"/>
                                              </p:val>
                                            </p:tav>
                                          </p:tavLst>
                                        </p:anim>
                                      </p:childTnLst>
                                    </p:cTn>
                                  </p:par>
                                </p:childTnLst>
                              </p:cTn>
                            </p:par>
                            <p:par>
                              <p:cTn id="32" fill="hold">
                                <p:stCondLst>
                                  <p:cond delay="7450"/>
                                </p:stCondLst>
                                <p:childTnLst>
                                  <p:par>
                                    <p:cTn id="33" presetID="10" presetClass="entr" presetSubtype="0" fill="hold" grpId="0" nodeType="afterEffect">
                                      <p:stCondLst>
                                        <p:cond delay="0"/>
                                      </p:stCondLst>
                                      <p:iterate type="wd">
                                        <p:tmPct val="10000"/>
                                      </p:iterate>
                                      <p:childTnLst>
                                        <p:set>
                                          <p:cBhvr>
                                            <p:cTn id="34" dur="1" fill="hold">
                                              <p:stCondLst>
                                                <p:cond delay="0"/>
                                              </p:stCondLst>
                                            </p:cTn>
                                            <p:tgtEl>
                                              <p:spTgt spid="9"/>
                                            </p:tgtEl>
                                            <p:attrNameLst>
                                              <p:attrName>style.visibility</p:attrName>
                                            </p:attrNameLst>
                                          </p:cBhvr>
                                          <p:to>
                                            <p:strVal val="visible"/>
                                          </p:to>
                                        </p:set>
                                        <p:animEffect transition="in" filter="fade">
                                          <p:cBhvr>
                                            <p:cTn id="35" dur="300"/>
                                            <p:tgtEl>
                                              <p:spTgt spid="9"/>
                                            </p:tgtEl>
                                          </p:cBhvr>
                                        </p:animEffect>
                                      </p:childTnLst>
                                    </p:cTn>
                                  </p:par>
                                </p:childTnLst>
                              </p:cTn>
                            </p:par>
                            <p:par>
                              <p:cTn id="36" fill="hold">
                                <p:stCondLst>
                                  <p:cond delay="922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9720"/>
                                </p:stCondLst>
                                <p:childTnLst>
                                  <p:par>
                                    <p:cTn id="43" presetID="2" presetClass="entr" presetSubtype="2" fill="hold" grpId="0" nodeType="afterEffect" p14:presetBounceEnd="20000">
                                      <p:stCondLst>
                                        <p:cond delay="0"/>
                                      </p:stCondLst>
                                      <p:iterate type="wd">
                                        <p:tmPct val="10000"/>
                                      </p:iterate>
                                      <p:childTnLst>
                                        <p:set>
                                          <p:cBhvr>
                                            <p:cTn id="44" dur="1" fill="hold">
                                              <p:stCondLst>
                                                <p:cond delay="0"/>
                                              </p:stCondLst>
                                            </p:cTn>
                                            <p:tgtEl>
                                              <p:spTgt spid="15"/>
                                            </p:tgtEl>
                                            <p:attrNameLst>
                                              <p:attrName>style.visibility</p:attrName>
                                            </p:attrNameLst>
                                          </p:cBhvr>
                                          <p:to>
                                            <p:strVal val="visible"/>
                                          </p:to>
                                        </p:set>
                                        <p:anim calcmode="lin" valueType="num" p14:bounceEnd="20000">
                                          <p:cBhvr additive="base">
                                            <p:cTn id="45" dur="500" fill="hold"/>
                                            <p:tgtEl>
                                              <p:spTgt spid="15"/>
                                            </p:tgtEl>
                                            <p:attrNameLst>
                                              <p:attrName>ppt_x</p:attrName>
                                            </p:attrNameLst>
                                          </p:cBhvr>
                                          <p:tavLst>
                                            <p:tav tm="0">
                                              <p:val>
                                                <p:strVal val="1+#ppt_w/2"/>
                                              </p:val>
                                            </p:tav>
                                            <p:tav tm="100000">
                                              <p:val>
                                                <p:strVal val="#ppt_x"/>
                                              </p:val>
                                            </p:tav>
                                          </p:tavLst>
                                        </p:anim>
                                        <p:anim calcmode="lin" valueType="num" p14:bounceEnd="20000">
                                          <p:cBhvr additive="base">
                                            <p:cTn id="46" dur="500" fill="hold"/>
                                            <p:tgtEl>
                                              <p:spTgt spid="15"/>
                                            </p:tgtEl>
                                            <p:attrNameLst>
                                              <p:attrName>ppt_y</p:attrName>
                                            </p:attrNameLst>
                                          </p:cBhvr>
                                          <p:tavLst>
                                            <p:tav tm="0">
                                              <p:val>
                                                <p:strVal val="#ppt_y"/>
                                              </p:val>
                                            </p:tav>
                                            <p:tav tm="100000">
                                              <p:val>
                                                <p:strVal val="#ppt_y"/>
                                              </p:val>
                                            </p:tav>
                                          </p:tavLst>
                                        </p:anim>
                                      </p:childTnLst>
                                    </p:cTn>
                                  </p:par>
                                </p:childTnLst>
                              </p:cTn>
                            </p:par>
                            <p:par>
                              <p:cTn id="47" fill="hold">
                                <p:stCondLst>
                                  <p:cond delay="10470"/>
                                </p:stCondLst>
                                <p:childTnLst>
                                  <p:par>
                                    <p:cTn id="48" presetID="10" presetClass="entr" presetSubtype="0" fill="hold" grpId="0" nodeType="afterEffect">
                                      <p:stCondLst>
                                        <p:cond delay="0"/>
                                      </p:stCondLst>
                                      <p:iterate type="wd">
                                        <p:tmPct val="10000"/>
                                      </p:iterate>
                                      <p:childTnLst>
                                        <p:set>
                                          <p:cBhvr>
                                            <p:cTn id="49" dur="1" fill="hold">
                                              <p:stCondLst>
                                                <p:cond delay="0"/>
                                              </p:stCondLst>
                                            </p:cTn>
                                            <p:tgtEl>
                                              <p:spTgt spid="16"/>
                                            </p:tgtEl>
                                            <p:attrNameLst>
                                              <p:attrName>style.visibility</p:attrName>
                                            </p:attrNameLst>
                                          </p:cBhvr>
                                          <p:to>
                                            <p:strVal val="visible"/>
                                          </p:to>
                                        </p:set>
                                        <p:animEffect transition="in" filter="fade">
                                          <p:cBhvr>
                                            <p:cTn id="50" dur="300"/>
                                            <p:tgtEl>
                                              <p:spTgt spid="16"/>
                                            </p:tgtEl>
                                          </p:cBhvr>
                                        </p:animEffect>
                                      </p:childTnLst>
                                    </p:cTn>
                                  </p:par>
                                </p:childTnLst>
                              </p:cTn>
                            </p:par>
                            <p:par>
                              <p:cTn id="51" fill="hold">
                                <p:stCondLst>
                                  <p:cond delay="12240"/>
                                </p:stCondLst>
                                <p:childTnLst>
                                  <p:par>
                                    <p:cTn id="52" presetID="53" presetClass="entr" presetSubtype="16"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Effect transition="in" filter="fade">
                                          <p:cBhvr>
                                            <p:cTn id="56" dur="500"/>
                                            <p:tgtEl>
                                              <p:spTgt spid="17"/>
                                            </p:tgtEl>
                                          </p:cBhvr>
                                        </p:animEffect>
                                      </p:childTnLst>
                                    </p:cTn>
                                  </p:par>
                                </p:childTnLst>
                              </p:cTn>
                            </p:par>
                            <p:par>
                              <p:cTn id="57" fill="hold">
                                <p:stCondLst>
                                  <p:cond delay="12740"/>
                                </p:stCondLst>
                                <p:childTnLst>
                                  <p:par>
                                    <p:cTn id="58" presetID="2" presetClass="entr" presetSubtype="2" fill="hold" grpId="0" nodeType="afterEffect" p14:presetBounceEnd="20000">
                                      <p:stCondLst>
                                        <p:cond delay="0"/>
                                      </p:stCondLst>
                                      <p:iterate type="wd">
                                        <p:tmPct val="10000"/>
                                      </p:iterate>
                                      <p:childTnLst>
                                        <p:set>
                                          <p:cBhvr>
                                            <p:cTn id="59" dur="1" fill="hold">
                                              <p:stCondLst>
                                                <p:cond delay="0"/>
                                              </p:stCondLst>
                                            </p:cTn>
                                            <p:tgtEl>
                                              <p:spTgt spid="18"/>
                                            </p:tgtEl>
                                            <p:attrNameLst>
                                              <p:attrName>style.visibility</p:attrName>
                                            </p:attrNameLst>
                                          </p:cBhvr>
                                          <p:to>
                                            <p:strVal val="visible"/>
                                          </p:to>
                                        </p:set>
                                        <p:anim calcmode="lin" valueType="num" p14:bounceEnd="20000">
                                          <p:cBhvr additive="base">
                                            <p:cTn id="60" dur="500" fill="hold"/>
                                            <p:tgtEl>
                                              <p:spTgt spid="18"/>
                                            </p:tgtEl>
                                            <p:attrNameLst>
                                              <p:attrName>ppt_x</p:attrName>
                                            </p:attrNameLst>
                                          </p:cBhvr>
                                          <p:tavLst>
                                            <p:tav tm="0">
                                              <p:val>
                                                <p:strVal val="1+#ppt_w/2"/>
                                              </p:val>
                                            </p:tav>
                                            <p:tav tm="100000">
                                              <p:val>
                                                <p:strVal val="#ppt_x"/>
                                              </p:val>
                                            </p:tav>
                                          </p:tavLst>
                                        </p:anim>
                                        <p:anim calcmode="lin" valueType="num" p14:bounceEnd="20000">
                                          <p:cBhvr additive="base">
                                            <p:cTn id="61" dur="500" fill="hold"/>
                                            <p:tgtEl>
                                              <p:spTgt spid="18"/>
                                            </p:tgtEl>
                                            <p:attrNameLst>
                                              <p:attrName>ppt_y</p:attrName>
                                            </p:attrNameLst>
                                          </p:cBhvr>
                                          <p:tavLst>
                                            <p:tav tm="0">
                                              <p:val>
                                                <p:strVal val="#ppt_y"/>
                                              </p:val>
                                            </p:tav>
                                            <p:tav tm="100000">
                                              <p:val>
                                                <p:strVal val="#ppt_y"/>
                                              </p:val>
                                            </p:tav>
                                          </p:tavLst>
                                        </p:anim>
                                      </p:childTnLst>
                                    </p:cTn>
                                  </p:par>
                                </p:childTnLst>
                              </p:cTn>
                            </p:par>
                            <p:par>
                              <p:cTn id="62" fill="hold">
                                <p:stCondLst>
                                  <p:cond delay="13490"/>
                                </p:stCondLst>
                                <p:childTnLst>
                                  <p:par>
                                    <p:cTn id="63" presetID="10" presetClass="entr" presetSubtype="0" fill="hold" grpId="0" nodeType="afterEffect">
                                      <p:stCondLst>
                                        <p:cond delay="0"/>
                                      </p:stCondLst>
                                      <p:iterate type="wd">
                                        <p:tmPct val="10000"/>
                                      </p:iterate>
                                      <p:childTnLst>
                                        <p:set>
                                          <p:cBhvr>
                                            <p:cTn id="64" dur="1" fill="hold">
                                              <p:stCondLst>
                                                <p:cond delay="0"/>
                                              </p:stCondLst>
                                            </p:cTn>
                                            <p:tgtEl>
                                              <p:spTgt spid="19"/>
                                            </p:tgtEl>
                                            <p:attrNameLst>
                                              <p:attrName>style.visibility</p:attrName>
                                            </p:attrNameLst>
                                          </p:cBhvr>
                                          <p:to>
                                            <p:strVal val="visible"/>
                                          </p:to>
                                        </p:set>
                                        <p:animEffect transition="in" filter="fade">
                                          <p:cBhvr>
                                            <p:cTn id="65" dur="300"/>
                                            <p:tgtEl>
                                              <p:spTgt spid="19"/>
                                            </p:tgtEl>
                                          </p:cBhvr>
                                        </p:animEffect>
                                      </p:childTnLst>
                                    </p:cTn>
                                  </p:par>
                                </p:childTnLst>
                              </p:cTn>
                            </p:par>
                            <p:par>
                              <p:cTn id="66" fill="hold">
                                <p:stCondLst>
                                  <p:cond delay="15260"/>
                                </p:stCondLst>
                                <p:childTnLst>
                                  <p:par>
                                    <p:cTn id="67" presetID="53" presetClass="entr" presetSubtype="16" fill="hold" grpId="0" nodeType="after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p:cTn id="69" dur="500" fill="hold"/>
                                            <p:tgtEl>
                                              <p:spTgt spid="20"/>
                                            </p:tgtEl>
                                            <p:attrNameLst>
                                              <p:attrName>ppt_w</p:attrName>
                                            </p:attrNameLst>
                                          </p:cBhvr>
                                          <p:tavLst>
                                            <p:tav tm="0">
                                              <p:val>
                                                <p:fltVal val="0"/>
                                              </p:val>
                                            </p:tav>
                                            <p:tav tm="100000">
                                              <p:val>
                                                <p:strVal val="#ppt_w"/>
                                              </p:val>
                                            </p:tav>
                                          </p:tavLst>
                                        </p:anim>
                                        <p:anim calcmode="lin" valueType="num">
                                          <p:cBhvr>
                                            <p:cTn id="70" dur="500" fill="hold"/>
                                            <p:tgtEl>
                                              <p:spTgt spid="20"/>
                                            </p:tgtEl>
                                            <p:attrNameLst>
                                              <p:attrName>ppt_h</p:attrName>
                                            </p:attrNameLst>
                                          </p:cBhvr>
                                          <p:tavLst>
                                            <p:tav tm="0">
                                              <p:val>
                                                <p:fltVal val="0"/>
                                              </p:val>
                                            </p:tav>
                                            <p:tav tm="100000">
                                              <p:val>
                                                <p:strVal val="#ppt_h"/>
                                              </p:val>
                                            </p:tav>
                                          </p:tavLst>
                                        </p:anim>
                                        <p:animEffect transition="in" filter="fade">
                                          <p:cBhvr>
                                            <p:cTn id="71" dur="500"/>
                                            <p:tgtEl>
                                              <p:spTgt spid="20"/>
                                            </p:tgtEl>
                                          </p:cBhvr>
                                        </p:animEffect>
                                      </p:childTnLst>
                                    </p:cTn>
                                  </p:par>
                                </p:childTnLst>
                              </p:cTn>
                            </p:par>
                            <p:par>
                              <p:cTn id="72" fill="hold">
                                <p:stCondLst>
                                  <p:cond delay="15760"/>
                                </p:stCondLst>
                                <p:childTnLst>
                                  <p:par>
                                    <p:cTn id="73" presetID="2" presetClass="entr" presetSubtype="2" fill="hold" grpId="0" nodeType="afterEffect" p14:presetBounceEnd="20000">
                                      <p:stCondLst>
                                        <p:cond delay="0"/>
                                      </p:stCondLst>
                                      <p:iterate type="wd">
                                        <p:tmPct val="10000"/>
                                      </p:iterate>
                                      <p:childTnLst>
                                        <p:set>
                                          <p:cBhvr>
                                            <p:cTn id="74" dur="1" fill="hold">
                                              <p:stCondLst>
                                                <p:cond delay="0"/>
                                              </p:stCondLst>
                                            </p:cTn>
                                            <p:tgtEl>
                                              <p:spTgt spid="21"/>
                                            </p:tgtEl>
                                            <p:attrNameLst>
                                              <p:attrName>style.visibility</p:attrName>
                                            </p:attrNameLst>
                                          </p:cBhvr>
                                          <p:to>
                                            <p:strVal val="visible"/>
                                          </p:to>
                                        </p:set>
                                        <p:anim calcmode="lin" valueType="num" p14:bounceEnd="20000">
                                          <p:cBhvr additive="base">
                                            <p:cTn id="75" dur="500" fill="hold"/>
                                            <p:tgtEl>
                                              <p:spTgt spid="21"/>
                                            </p:tgtEl>
                                            <p:attrNameLst>
                                              <p:attrName>ppt_x</p:attrName>
                                            </p:attrNameLst>
                                          </p:cBhvr>
                                          <p:tavLst>
                                            <p:tav tm="0">
                                              <p:val>
                                                <p:strVal val="1+#ppt_w/2"/>
                                              </p:val>
                                            </p:tav>
                                            <p:tav tm="100000">
                                              <p:val>
                                                <p:strVal val="#ppt_x"/>
                                              </p:val>
                                            </p:tav>
                                          </p:tavLst>
                                        </p:anim>
                                        <p:anim calcmode="lin" valueType="num" p14:bounceEnd="20000">
                                          <p:cBhvr additive="base">
                                            <p:cTn id="76" dur="500" fill="hold"/>
                                            <p:tgtEl>
                                              <p:spTgt spid="21"/>
                                            </p:tgtEl>
                                            <p:attrNameLst>
                                              <p:attrName>ppt_y</p:attrName>
                                            </p:attrNameLst>
                                          </p:cBhvr>
                                          <p:tavLst>
                                            <p:tav tm="0">
                                              <p:val>
                                                <p:strVal val="#ppt_y"/>
                                              </p:val>
                                            </p:tav>
                                            <p:tav tm="100000">
                                              <p:val>
                                                <p:strVal val="#ppt_y"/>
                                              </p:val>
                                            </p:tav>
                                          </p:tavLst>
                                        </p:anim>
                                      </p:childTnLst>
                                    </p:cTn>
                                  </p:par>
                                </p:childTnLst>
                              </p:cTn>
                            </p:par>
                            <p:par>
                              <p:cTn id="77" fill="hold">
                                <p:stCondLst>
                                  <p:cond delay="16510"/>
                                </p:stCondLst>
                                <p:childTnLst>
                                  <p:par>
                                    <p:cTn id="78" presetID="10" presetClass="entr" presetSubtype="0" fill="hold" grpId="0" nodeType="afterEffect">
                                      <p:stCondLst>
                                        <p:cond delay="0"/>
                                      </p:stCondLst>
                                      <p:iterate type="wd">
                                        <p:tmPct val="10000"/>
                                      </p:iterate>
                                      <p:childTnLst>
                                        <p:set>
                                          <p:cBhvr>
                                            <p:cTn id="79" dur="1" fill="hold">
                                              <p:stCondLst>
                                                <p:cond delay="0"/>
                                              </p:stCondLst>
                                            </p:cTn>
                                            <p:tgtEl>
                                              <p:spTgt spid="22"/>
                                            </p:tgtEl>
                                            <p:attrNameLst>
                                              <p:attrName>style.visibility</p:attrName>
                                            </p:attrNameLst>
                                          </p:cBhvr>
                                          <p:to>
                                            <p:strVal val="visible"/>
                                          </p:to>
                                        </p:set>
                                        <p:animEffect transition="in" filter="fade">
                                          <p:cBhvr>
                                            <p:cTn id="80" dur="300"/>
                                            <p:tgtEl>
                                              <p:spTgt spid="22"/>
                                            </p:tgtEl>
                                          </p:cBhvr>
                                        </p:animEffect>
                                      </p:childTnLst>
                                    </p:cTn>
                                  </p:par>
                                </p:childTnLst>
                              </p:cTn>
                            </p:par>
                            <p:par>
                              <p:cTn id="81" fill="hold">
                                <p:stCondLst>
                                  <p:cond delay="18280"/>
                                </p:stCondLst>
                                <p:childTnLst>
                                  <p:par>
                                    <p:cTn id="82" presetID="53" presetClass="entr" presetSubtype="16" fill="hold" grpId="0" nodeType="after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500" fill="hold"/>
                                            <p:tgtEl>
                                              <p:spTgt spid="27"/>
                                            </p:tgtEl>
                                            <p:attrNameLst>
                                              <p:attrName>ppt_w</p:attrName>
                                            </p:attrNameLst>
                                          </p:cBhvr>
                                          <p:tavLst>
                                            <p:tav tm="0">
                                              <p:val>
                                                <p:fltVal val="0"/>
                                              </p:val>
                                            </p:tav>
                                            <p:tav tm="100000">
                                              <p:val>
                                                <p:strVal val="#ppt_w"/>
                                              </p:val>
                                            </p:tav>
                                          </p:tavLst>
                                        </p:anim>
                                        <p:anim calcmode="lin" valueType="num">
                                          <p:cBhvr>
                                            <p:cTn id="85" dur="500" fill="hold"/>
                                            <p:tgtEl>
                                              <p:spTgt spid="27"/>
                                            </p:tgtEl>
                                            <p:attrNameLst>
                                              <p:attrName>ppt_h</p:attrName>
                                            </p:attrNameLst>
                                          </p:cBhvr>
                                          <p:tavLst>
                                            <p:tav tm="0">
                                              <p:val>
                                                <p:fltVal val="0"/>
                                              </p:val>
                                            </p:tav>
                                            <p:tav tm="100000">
                                              <p:val>
                                                <p:strVal val="#ppt_h"/>
                                              </p:val>
                                            </p:tav>
                                          </p:tavLst>
                                        </p:anim>
                                        <p:animEffect transition="in" filter="fade">
                                          <p:cBhvr>
                                            <p:cTn id="86" dur="500"/>
                                            <p:tgtEl>
                                              <p:spTgt spid="27"/>
                                            </p:tgtEl>
                                          </p:cBhvr>
                                        </p:animEffect>
                                      </p:childTnLst>
                                    </p:cTn>
                                  </p:par>
                                </p:childTnLst>
                              </p:cTn>
                            </p:par>
                            <p:par>
                              <p:cTn id="87" fill="hold">
                                <p:stCondLst>
                                  <p:cond delay="18780"/>
                                </p:stCondLst>
                                <p:childTnLst>
                                  <p:par>
                                    <p:cTn id="88" presetID="2" presetClass="entr" presetSubtype="2" fill="hold" grpId="0" nodeType="afterEffect" p14:presetBounceEnd="20000">
                                      <p:stCondLst>
                                        <p:cond delay="0"/>
                                      </p:stCondLst>
                                      <p:iterate type="wd">
                                        <p:tmPct val="10000"/>
                                      </p:iterate>
                                      <p:childTnLst>
                                        <p:set>
                                          <p:cBhvr>
                                            <p:cTn id="89" dur="1" fill="hold">
                                              <p:stCondLst>
                                                <p:cond delay="0"/>
                                              </p:stCondLst>
                                            </p:cTn>
                                            <p:tgtEl>
                                              <p:spTgt spid="28"/>
                                            </p:tgtEl>
                                            <p:attrNameLst>
                                              <p:attrName>style.visibility</p:attrName>
                                            </p:attrNameLst>
                                          </p:cBhvr>
                                          <p:to>
                                            <p:strVal val="visible"/>
                                          </p:to>
                                        </p:set>
                                        <p:anim calcmode="lin" valueType="num" p14:bounceEnd="20000">
                                          <p:cBhvr additive="base">
                                            <p:cTn id="90" dur="500" fill="hold"/>
                                            <p:tgtEl>
                                              <p:spTgt spid="28"/>
                                            </p:tgtEl>
                                            <p:attrNameLst>
                                              <p:attrName>ppt_x</p:attrName>
                                            </p:attrNameLst>
                                          </p:cBhvr>
                                          <p:tavLst>
                                            <p:tav tm="0">
                                              <p:val>
                                                <p:strVal val="1+#ppt_w/2"/>
                                              </p:val>
                                            </p:tav>
                                            <p:tav tm="100000">
                                              <p:val>
                                                <p:strVal val="#ppt_x"/>
                                              </p:val>
                                            </p:tav>
                                          </p:tavLst>
                                        </p:anim>
                                        <p:anim calcmode="lin" valueType="num" p14:bounceEnd="20000">
                                          <p:cBhvr additive="base">
                                            <p:cTn id="91" dur="500" fill="hold"/>
                                            <p:tgtEl>
                                              <p:spTgt spid="28"/>
                                            </p:tgtEl>
                                            <p:attrNameLst>
                                              <p:attrName>ppt_y</p:attrName>
                                            </p:attrNameLst>
                                          </p:cBhvr>
                                          <p:tavLst>
                                            <p:tav tm="0">
                                              <p:val>
                                                <p:strVal val="#ppt_y"/>
                                              </p:val>
                                            </p:tav>
                                            <p:tav tm="100000">
                                              <p:val>
                                                <p:strVal val="#ppt_y"/>
                                              </p:val>
                                            </p:tav>
                                          </p:tavLst>
                                        </p:anim>
                                      </p:childTnLst>
                                    </p:cTn>
                                  </p:par>
                                </p:childTnLst>
                              </p:cTn>
                            </p:par>
                            <p:par>
                              <p:cTn id="92" fill="hold">
                                <p:stCondLst>
                                  <p:cond delay="19530"/>
                                </p:stCondLst>
                                <p:childTnLst>
                                  <p:par>
                                    <p:cTn id="93" presetID="10" presetClass="entr" presetSubtype="0" fill="hold" grpId="0" nodeType="afterEffect">
                                      <p:stCondLst>
                                        <p:cond delay="0"/>
                                      </p:stCondLst>
                                      <p:iterate type="wd">
                                        <p:tmPct val="10000"/>
                                      </p:iterate>
                                      <p:childTnLst>
                                        <p:set>
                                          <p:cBhvr>
                                            <p:cTn id="94" dur="1" fill="hold">
                                              <p:stCondLst>
                                                <p:cond delay="0"/>
                                              </p:stCondLst>
                                            </p:cTn>
                                            <p:tgtEl>
                                              <p:spTgt spid="29"/>
                                            </p:tgtEl>
                                            <p:attrNameLst>
                                              <p:attrName>style.visibility</p:attrName>
                                            </p:attrNameLst>
                                          </p:cBhvr>
                                          <p:to>
                                            <p:strVal val="visible"/>
                                          </p:to>
                                        </p:set>
                                        <p:animEffect transition="in" filter="fade">
                                          <p:cBhvr>
                                            <p:cTn id="95" dur="3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3" grpId="0" bldLvl="0" animBg="1"/>
          <p:bldP spid="6" grpId="0"/>
          <p:bldP spid="9" grpId="0"/>
          <p:bldP spid="14" grpId="0" bldLvl="0" animBg="1"/>
          <p:bldP spid="15" grpId="0"/>
          <p:bldP spid="16" grpId="0"/>
          <p:bldP spid="17" grpId="0" bldLvl="0" animBg="1"/>
          <p:bldP spid="18" grpId="0"/>
          <p:bldP spid="19" grpId="0"/>
          <p:bldP spid="20" grpId="0" bldLvl="0" animBg="1"/>
          <p:bldP spid="21" grpId="0"/>
          <p:bldP spid="22" grpId="0"/>
          <p:bldP spid="23" grpId="0"/>
          <p:bldP spid="25" grpId="0"/>
          <p:bldP spid="27" grpId="0" bldLvl="0" animBg="1"/>
          <p:bldP spid="28" grpId="0"/>
          <p:bldP spid="2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 presetClass="entr" presetSubtype="1"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par>
                              <p:cTn id="13" fill="hold">
                                <p:stCondLst>
                                  <p:cond delay="1049"/>
                                </p:stCondLst>
                                <p:childTnLst>
                                  <p:par>
                                    <p:cTn id="14" presetID="10" presetClass="entr" presetSubtype="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
                                            <p:tgtEl>
                                              <p:spTgt spid="24"/>
                                            </p:tgtEl>
                                          </p:cBhvr>
                                        </p:animEffect>
                                      </p:childTnLst>
                                    </p:cTn>
                                  </p:par>
                                </p:childTnLst>
                              </p:cTn>
                            </p:par>
                            <p:par>
                              <p:cTn id="17" fill="hold">
                                <p:stCondLst>
                                  <p:cond delay="1549"/>
                                </p:stCondLst>
                                <p:childTnLst>
                                  <p:par>
                                    <p:cTn id="18" presetID="10" presetClass="entr" presetSubtype="0" fill="hold" grpId="0" nodeType="afterEffect">
                                      <p:stCondLst>
                                        <p:cond delay="0"/>
                                      </p:stCondLst>
                                      <p:iterate type="wd">
                                        <p:tmPct val="10000"/>
                                      </p:iterate>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par>
                              <p:cTn id="21" fill="hold">
                                <p:stCondLst>
                                  <p:cond delay="6200"/>
                                </p:stCondLst>
                                <p:childTnLst>
                                  <p:par>
                                    <p:cTn id="22" presetID="53" presetClass="entr" presetSubtype="16"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par>
                              <p:cTn id="27" fill="hold">
                                <p:stCondLst>
                                  <p:cond delay="6700"/>
                                </p:stCondLst>
                                <p:childTnLst>
                                  <p:par>
                                    <p:cTn id="28" presetID="2" presetClass="entr" presetSubtype="2" fill="hold" grpId="0" nodeType="afterEffect">
                                      <p:stCondLst>
                                        <p:cond delay="0"/>
                                      </p:stCondLst>
                                      <p:iterate type="wd">
                                        <p:tmPct val="10000"/>
                                      </p:iterate>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1+#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childTnLst>
                              </p:cTn>
                            </p:par>
                            <p:par>
                              <p:cTn id="32" fill="hold">
                                <p:stCondLst>
                                  <p:cond delay="7450"/>
                                </p:stCondLst>
                                <p:childTnLst>
                                  <p:par>
                                    <p:cTn id="33" presetID="10" presetClass="entr" presetSubtype="0" fill="hold" grpId="0" nodeType="afterEffect">
                                      <p:stCondLst>
                                        <p:cond delay="0"/>
                                      </p:stCondLst>
                                      <p:iterate type="wd">
                                        <p:tmPct val="10000"/>
                                      </p:iterate>
                                      <p:childTnLst>
                                        <p:set>
                                          <p:cBhvr>
                                            <p:cTn id="34" dur="1" fill="hold">
                                              <p:stCondLst>
                                                <p:cond delay="0"/>
                                              </p:stCondLst>
                                            </p:cTn>
                                            <p:tgtEl>
                                              <p:spTgt spid="9"/>
                                            </p:tgtEl>
                                            <p:attrNameLst>
                                              <p:attrName>style.visibility</p:attrName>
                                            </p:attrNameLst>
                                          </p:cBhvr>
                                          <p:to>
                                            <p:strVal val="visible"/>
                                          </p:to>
                                        </p:set>
                                        <p:animEffect transition="in" filter="fade">
                                          <p:cBhvr>
                                            <p:cTn id="35" dur="300"/>
                                            <p:tgtEl>
                                              <p:spTgt spid="9"/>
                                            </p:tgtEl>
                                          </p:cBhvr>
                                        </p:animEffect>
                                      </p:childTnLst>
                                    </p:cTn>
                                  </p:par>
                                </p:childTnLst>
                              </p:cTn>
                            </p:par>
                            <p:par>
                              <p:cTn id="36" fill="hold">
                                <p:stCondLst>
                                  <p:cond delay="922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9720"/>
                                </p:stCondLst>
                                <p:childTnLst>
                                  <p:par>
                                    <p:cTn id="43" presetID="2" presetClass="entr" presetSubtype="2" fill="hold" grpId="0" nodeType="afterEffect">
                                      <p:stCondLst>
                                        <p:cond delay="0"/>
                                      </p:stCondLst>
                                      <p:iterate type="wd">
                                        <p:tmPct val="10000"/>
                                      </p:iterate>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1+#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childTnLst>
                              </p:cTn>
                            </p:par>
                            <p:par>
                              <p:cTn id="47" fill="hold">
                                <p:stCondLst>
                                  <p:cond delay="10470"/>
                                </p:stCondLst>
                                <p:childTnLst>
                                  <p:par>
                                    <p:cTn id="48" presetID="10" presetClass="entr" presetSubtype="0" fill="hold" grpId="0" nodeType="afterEffect">
                                      <p:stCondLst>
                                        <p:cond delay="0"/>
                                      </p:stCondLst>
                                      <p:iterate type="wd">
                                        <p:tmPct val="10000"/>
                                      </p:iterate>
                                      <p:childTnLst>
                                        <p:set>
                                          <p:cBhvr>
                                            <p:cTn id="49" dur="1" fill="hold">
                                              <p:stCondLst>
                                                <p:cond delay="0"/>
                                              </p:stCondLst>
                                            </p:cTn>
                                            <p:tgtEl>
                                              <p:spTgt spid="16"/>
                                            </p:tgtEl>
                                            <p:attrNameLst>
                                              <p:attrName>style.visibility</p:attrName>
                                            </p:attrNameLst>
                                          </p:cBhvr>
                                          <p:to>
                                            <p:strVal val="visible"/>
                                          </p:to>
                                        </p:set>
                                        <p:animEffect transition="in" filter="fade">
                                          <p:cBhvr>
                                            <p:cTn id="50" dur="300"/>
                                            <p:tgtEl>
                                              <p:spTgt spid="16"/>
                                            </p:tgtEl>
                                          </p:cBhvr>
                                        </p:animEffect>
                                      </p:childTnLst>
                                    </p:cTn>
                                  </p:par>
                                </p:childTnLst>
                              </p:cTn>
                            </p:par>
                            <p:par>
                              <p:cTn id="51" fill="hold">
                                <p:stCondLst>
                                  <p:cond delay="12240"/>
                                </p:stCondLst>
                                <p:childTnLst>
                                  <p:par>
                                    <p:cTn id="52" presetID="53" presetClass="entr" presetSubtype="16"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Effect transition="in" filter="fade">
                                          <p:cBhvr>
                                            <p:cTn id="56" dur="500"/>
                                            <p:tgtEl>
                                              <p:spTgt spid="17"/>
                                            </p:tgtEl>
                                          </p:cBhvr>
                                        </p:animEffect>
                                      </p:childTnLst>
                                    </p:cTn>
                                  </p:par>
                                </p:childTnLst>
                              </p:cTn>
                            </p:par>
                            <p:par>
                              <p:cTn id="57" fill="hold">
                                <p:stCondLst>
                                  <p:cond delay="12740"/>
                                </p:stCondLst>
                                <p:childTnLst>
                                  <p:par>
                                    <p:cTn id="58" presetID="2" presetClass="entr" presetSubtype="2" fill="hold" grpId="0" nodeType="afterEffect">
                                      <p:stCondLst>
                                        <p:cond delay="0"/>
                                      </p:stCondLst>
                                      <p:iterate type="wd">
                                        <p:tmPct val="10000"/>
                                      </p:iterate>
                                      <p:childTnLst>
                                        <p:set>
                                          <p:cBhvr>
                                            <p:cTn id="59" dur="1" fill="hold">
                                              <p:stCondLst>
                                                <p:cond delay="0"/>
                                              </p:stCondLst>
                                            </p:cTn>
                                            <p:tgtEl>
                                              <p:spTgt spid="18"/>
                                            </p:tgtEl>
                                            <p:attrNameLst>
                                              <p:attrName>style.visibility</p:attrName>
                                            </p:attrNameLst>
                                          </p:cBhvr>
                                          <p:to>
                                            <p:strVal val="visible"/>
                                          </p:to>
                                        </p:set>
                                        <p:anim calcmode="lin" valueType="num">
                                          <p:cBhvr additive="base">
                                            <p:cTn id="60" dur="500" fill="hold"/>
                                            <p:tgtEl>
                                              <p:spTgt spid="18"/>
                                            </p:tgtEl>
                                            <p:attrNameLst>
                                              <p:attrName>ppt_x</p:attrName>
                                            </p:attrNameLst>
                                          </p:cBhvr>
                                          <p:tavLst>
                                            <p:tav tm="0">
                                              <p:val>
                                                <p:strVal val="1+#ppt_w/2"/>
                                              </p:val>
                                            </p:tav>
                                            <p:tav tm="100000">
                                              <p:val>
                                                <p:strVal val="#ppt_x"/>
                                              </p:val>
                                            </p:tav>
                                          </p:tavLst>
                                        </p:anim>
                                        <p:anim calcmode="lin" valueType="num">
                                          <p:cBhvr additive="base">
                                            <p:cTn id="61" dur="500" fill="hold"/>
                                            <p:tgtEl>
                                              <p:spTgt spid="18"/>
                                            </p:tgtEl>
                                            <p:attrNameLst>
                                              <p:attrName>ppt_y</p:attrName>
                                            </p:attrNameLst>
                                          </p:cBhvr>
                                          <p:tavLst>
                                            <p:tav tm="0">
                                              <p:val>
                                                <p:strVal val="#ppt_y"/>
                                              </p:val>
                                            </p:tav>
                                            <p:tav tm="100000">
                                              <p:val>
                                                <p:strVal val="#ppt_y"/>
                                              </p:val>
                                            </p:tav>
                                          </p:tavLst>
                                        </p:anim>
                                      </p:childTnLst>
                                    </p:cTn>
                                  </p:par>
                                </p:childTnLst>
                              </p:cTn>
                            </p:par>
                            <p:par>
                              <p:cTn id="62" fill="hold">
                                <p:stCondLst>
                                  <p:cond delay="13490"/>
                                </p:stCondLst>
                                <p:childTnLst>
                                  <p:par>
                                    <p:cTn id="63" presetID="10" presetClass="entr" presetSubtype="0" fill="hold" grpId="0" nodeType="afterEffect">
                                      <p:stCondLst>
                                        <p:cond delay="0"/>
                                      </p:stCondLst>
                                      <p:iterate type="wd">
                                        <p:tmPct val="10000"/>
                                      </p:iterate>
                                      <p:childTnLst>
                                        <p:set>
                                          <p:cBhvr>
                                            <p:cTn id="64" dur="1" fill="hold">
                                              <p:stCondLst>
                                                <p:cond delay="0"/>
                                              </p:stCondLst>
                                            </p:cTn>
                                            <p:tgtEl>
                                              <p:spTgt spid="19"/>
                                            </p:tgtEl>
                                            <p:attrNameLst>
                                              <p:attrName>style.visibility</p:attrName>
                                            </p:attrNameLst>
                                          </p:cBhvr>
                                          <p:to>
                                            <p:strVal val="visible"/>
                                          </p:to>
                                        </p:set>
                                        <p:animEffect transition="in" filter="fade">
                                          <p:cBhvr>
                                            <p:cTn id="65" dur="300"/>
                                            <p:tgtEl>
                                              <p:spTgt spid="19"/>
                                            </p:tgtEl>
                                          </p:cBhvr>
                                        </p:animEffect>
                                      </p:childTnLst>
                                    </p:cTn>
                                  </p:par>
                                </p:childTnLst>
                              </p:cTn>
                            </p:par>
                            <p:par>
                              <p:cTn id="66" fill="hold">
                                <p:stCondLst>
                                  <p:cond delay="15260"/>
                                </p:stCondLst>
                                <p:childTnLst>
                                  <p:par>
                                    <p:cTn id="67" presetID="53" presetClass="entr" presetSubtype="16" fill="hold" grpId="0" nodeType="after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p:cTn id="69" dur="500" fill="hold"/>
                                            <p:tgtEl>
                                              <p:spTgt spid="20"/>
                                            </p:tgtEl>
                                            <p:attrNameLst>
                                              <p:attrName>ppt_w</p:attrName>
                                            </p:attrNameLst>
                                          </p:cBhvr>
                                          <p:tavLst>
                                            <p:tav tm="0">
                                              <p:val>
                                                <p:fltVal val="0"/>
                                              </p:val>
                                            </p:tav>
                                            <p:tav tm="100000">
                                              <p:val>
                                                <p:strVal val="#ppt_w"/>
                                              </p:val>
                                            </p:tav>
                                          </p:tavLst>
                                        </p:anim>
                                        <p:anim calcmode="lin" valueType="num">
                                          <p:cBhvr>
                                            <p:cTn id="70" dur="500" fill="hold"/>
                                            <p:tgtEl>
                                              <p:spTgt spid="20"/>
                                            </p:tgtEl>
                                            <p:attrNameLst>
                                              <p:attrName>ppt_h</p:attrName>
                                            </p:attrNameLst>
                                          </p:cBhvr>
                                          <p:tavLst>
                                            <p:tav tm="0">
                                              <p:val>
                                                <p:fltVal val="0"/>
                                              </p:val>
                                            </p:tav>
                                            <p:tav tm="100000">
                                              <p:val>
                                                <p:strVal val="#ppt_h"/>
                                              </p:val>
                                            </p:tav>
                                          </p:tavLst>
                                        </p:anim>
                                        <p:animEffect transition="in" filter="fade">
                                          <p:cBhvr>
                                            <p:cTn id="71" dur="500"/>
                                            <p:tgtEl>
                                              <p:spTgt spid="20"/>
                                            </p:tgtEl>
                                          </p:cBhvr>
                                        </p:animEffect>
                                      </p:childTnLst>
                                    </p:cTn>
                                  </p:par>
                                </p:childTnLst>
                              </p:cTn>
                            </p:par>
                            <p:par>
                              <p:cTn id="72" fill="hold">
                                <p:stCondLst>
                                  <p:cond delay="15760"/>
                                </p:stCondLst>
                                <p:childTnLst>
                                  <p:par>
                                    <p:cTn id="73" presetID="2" presetClass="entr" presetSubtype="2" fill="hold" grpId="0" nodeType="afterEffect">
                                      <p:stCondLst>
                                        <p:cond delay="0"/>
                                      </p:stCondLst>
                                      <p:iterate type="wd">
                                        <p:tmPct val="10000"/>
                                      </p:iterate>
                                      <p:childTnLst>
                                        <p:set>
                                          <p:cBhvr>
                                            <p:cTn id="74" dur="1" fill="hold">
                                              <p:stCondLst>
                                                <p:cond delay="0"/>
                                              </p:stCondLst>
                                            </p:cTn>
                                            <p:tgtEl>
                                              <p:spTgt spid="21"/>
                                            </p:tgtEl>
                                            <p:attrNameLst>
                                              <p:attrName>style.visibility</p:attrName>
                                            </p:attrNameLst>
                                          </p:cBhvr>
                                          <p:to>
                                            <p:strVal val="visible"/>
                                          </p:to>
                                        </p:set>
                                        <p:anim calcmode="lin" valueType="num">
                                          <p:cBhvr additive="base">
                                            <p:cTn id="75" dur="500" fill="hold"/>
                                            <p:tgtEl>
                                              <p:spTgt spid="21"/>
                                            </p:tgtEl>
                                            <p:attrNameLst>
                                              <p:attrName>ppt_x</p:attrName>
                                            </p:attrNameLst>
                                          </p:cBhvr>
                                          <p:tavLst>
                                            <p:tav tm="0">
                                              <p:val>
                                                <p:strVal val="1+#ppt_w/2"/>
                                              </p:val>
                                            </p:tav>
                                            <p:tav tm="100000">
                                              <p:val>
                                                <p:strVal val="#ppt_x"/>
                                              </p:val>
                                            </p:tav>
                                          </p:tavLst>
                                        </p:anim>
                                        <p:anim calcmode="lin" valueType="num">
                                          <p:cBhvr additive="base">
                                            <p:cTn id="76" dur="500" fill="hold"/>
                                            <p:tgtEl>
                                              <p:spTgt spid="21"/>
                                            </p:tgtEl>
                                            <p:attrNameLst>
                                              <p:attrName>ppt_y</p:attrName>
                                            </p:attrNameLst>
                                          </p:cBhvr>
                                          <p:tavLst>
                                            <p:tav tm="0">
                                              <p:val>
                                                <p:strVal val="#ppt_y"/>
                                              </p:val>
                                            </p:tav>
                                            <p:tav tm="100000">
                                              <p:val>
                                                <p:strVal val="#ppt_y"/>
                                              </p:val>
                                            </p:tav>
                                          </p:tavLst>
                                        </p:anim>
                                      </p:childTnLst>
                                    </p:cTn>
                                  </p:par>
                                </p:childTnLst>
                              </p:cTn>
                            </p:par>
                            <p:par>
                              <p:cTn id="77" fill="hold">
                                <p:stCondLst>
                                  <p:cond delay="16510"/>
                                </p:stCondLst>
                                <p:childTnLst>
                                  <p:par>
                                    <p:cTn id="78" presetID="10" presetClass="entr" presetSubtype="0" fill="hold" grpId="0" nodeType="afterEffect">
                                      <p:stCondLst>
                                        <p:cond delay="0"/>
                                      </p:stCondLst>
                                      <p:iterate type="wd">
                                        <p:tmPct val="10000"/>
                                      </p:iterate>
                                      <p:childTnLst>
                                        <p:set>
                                          <p:cBhvr>
                                            <p:cTn id="79" dur="1" fill="hold">
                                              <p:stCondLst>
                                                <p:cond delay="0"/>
                                              </p:stCondLst>
                                            </p:cTn>
                                            <p:tgtEl>
                                              <p:spTgt spid="22"/>
                                            </p:tgtEl>
                                            <p:attrNameLst>
                                              <p:attrName>style.visibility</p:attrName>
                                            </p:attrNameLst>
                                          </p:cBhvr>
                                          <p:to>
                                            <p:strVal val="visible"/>
                                          </p:to>
                                        </p:set>
                                        <p:animEffect transition="in" filter="fade">
                                          <p:cBhvr>
                                            <p:cTn id="80" dur="300"/>
                                            <p:tgtEl>
                                              <p:spTgt spid="22"/>
                                            </p:tgtEl>
                                          </p:cBhvr>
                                        </p:animEffect>
                                      </p:childTnLst>
                                    </p:cTn>
                                  </p:par>
                                </p:childTnLst>
                              </p:cTn>
                            </p:par>
                            <p:par>
                              <p:cTn id="81" fill="hold">
                                <p:stCondLst>
                                  <p:cond delay="18280"/>
                                </p:stCondLst>
                                <p:childTnLst>
                                  <p:par>
                                    <p:cTn id="82" presetID="53" presetClass="entr" presetSubtype="16" fill="hold" grpId="0" nodeType="after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500" fill="hold"/>
                                            <p:tgtEl>
                                              <p:spTgt spid="27"/>
                                            </p:tgtEl>
                                            <p:attrNameLst>
                                              <p:attrName>ppt_w</p:attrName>
                                            </p:attrNameLst>
                                          </p:cBhvr>
                                          <p:tavLst>
                                            <p:tav tm="0">
                                              <p:val>
                                                <p:fltVal val="0"/>
                                              </p:val>
                                            </p:tav>
                                            <p:tav tm="100000">
                                              <p:val>
                                                <p:strVal val="#ppt_w"/>
                                              </p:val>
                                            </p:tav>
                                          </p:tavLst>
                                        </p:anim>
                                        <p:anim calcmode="lin" valueType="num">
                                          <p:cBhvr>
                                            <p:cTn id="85" dur="500" fill="hold"/>
                                            <p:tgtEl>
                                              <p:spTgt spid="27"/>
                                            </p:tgtEl>
                                            <p:attrNameLst>
                                              <p:attrName>ppt_h</p:attrName>
                                            </p:attrNameLst>
                                          </p:cBhvr>
                                          <p:tavLst>
                                            <p:tav tm="0">
                                              <p:val>
                                                <p:fltVal val="0"/>
                                              </p:val>
                                            </p:tav>
                                            <p:tav tm="100000">
                                              <p:val>
                                                <p:strVal val="#ppt_h"/>
                                              </p:val>
                                            </p:tav>
                                          </p:tavLst>
                                        </p:anim>
                                        <p:animEffect transition="in" filter="fade">
                                          <p:cBhvr>
                                            <p:cTn id="86" dur="500"/>
                                            <p:tgtEl>
                                              <p:spTgt spid="27"/>
                                            </p:tgtEl>
                                          </p:cBhvr>
                                        </p:animEffect>
                                      </p:childTnLst>
                                    </p:cTn>
                                  </p:par>
                                </p:childTnLst>
                              </p:cTn>
                            </p:par>
                            <p:par>
                              <p:cTn id="87" fill="hold">
                                <p:stCondLst>
                                  <p:cond delay="18780"/>
                                </p:stCondLst>
                                <p:childTnLst>
                                  <p:par>
                                    <p:cTn id="88" presetID="2" presetClass="entr" presetSubtype="2" fill="hold" grpId="0" nodeType="afterEffect">
                                      <p:stCondLst>
                                        <p:cond delay="0"/>
                                      </p:stCondLst>
                                      <p:iterate type="wd">
                                        <p:tmPct val="10000"/>
                                      </p:iterate>
                                      <p:childTnLst>
                                        <p:set>
                                          <p:cBhvr>
                                            <p:cTn id="89" dur="1" fill="hold">
                                              <p:stCondLst>
                                                <p:cond delay="0"/>
                                              </p:stCondLst>
                                            </p:cTn>
                                            <p:tgtEl>
                                              <p:spTgt spid="28"/>
                                            </p:tgtEl>
                                            <p:attrNameLst>
                                              <p:attrName>style.visibility</p:attrName>
                                            </p:attrNameLst>
                                          </p:cBhvr>
                                          <p:to>
                                            <p:strVal val="visible"/>
                                          </p:to>
                                        </p:set>
                                        <p:anim calcmode="lin" valueType="num">
                                          <p:cBhvr additive="base">
                                            <p:cTn id="90" dur="500" fill="hold"/>
                                            <p:tgtEl>
                                              <p:spTgt spid="28"/>
                                            </p:tgtEl>
                                            <p:attrNameLst>
                                              <p:attrName>ppt_x</p:attrName>
                                            </p:attrNameLst>
                                          </p:cBhvr>
                                          <p:tavLst>
                                            <p:tav tm="0">
                                              <p:val>
                                                <p:strVal val="1+#ppt_w/2"/>
                                              </p:val>
                                            </p:tav>
                                            <p:tav tm="100000">
                                              <p:val>
                                                <p:strVal val="#ppt_x"/>
                                              </p:val>
                                            </p:tav>
                                          </p:tavLst>
                                        </p:anim>
                                        <p:anim calcmode="lin" valueType="num">
                                          <p:cBhvr additive="base">
                                            <p:cTn id="91" dur="500" fill="hold"/>
                                            <p:tgtEl>
                                              <p:spTgt spid="28"/>
                                            </p:tgtEl>
                                            <p:attrNameLst>
                                              <p:attrName>ppt_y</p:attrName>
                                            </p:attrNameLst>
                                          </p:cBhvr>
                                          <p:tavLst>
                                            <p:tav tm="0">
                                              <p:val>
                                                <p:strVal val="#ppt_y"/>
                                              </p:val>
                                            </p:tav>
                                            <p:tav tm="100000">
                                              <p:val>
                                                <p:strVal val="#ppt_y"/>
                                              </p:val>
                                            </p:tav>
                                          </p:tavLst>
                                        </p:anim>
                                      </p:childTnLst>
                                    </p:cTn>
                                  </p:par>
                                </p:childTnLst>
                              </p:cTn>
                            </p:par>
                            <p:par>
                              <p:cTn id="92" fill="hold">
                                <p:stCondLst>
                                  <p:cond delay="19530"/>
                                </p:stCondLst>
                                <p:childTnLst>
                                  <p:par>
                                    <p:cTn id="93" presetID="10" presetClass="entr" presetSubtype="0" fill="hold" grpId="0" nodeType="afterEffect">
                                      <p:stCondLst>
                                        <p:cond delay="0"/>
                                      </p:stCondLst>
                                      <p:iterate type="wd">
                                        <p:tmPct val="10000"/>
                                      </p:iterate>
                                      <p:childTnLst>
                                        <p:set>
                                          <p:cBhvr>
                                            <p:cTn id="94" dur="1" fill="hold">
                                              <p:stCondLst>
                                                <p:cond delay="0"/>
                                              </p:stCondLst>
                                            </p:cTn>
                                            <p:tgtEl>
                                              <p:spTgt spid="29"/>
                                            </p:tgtEl>
                                            <p:attrNameLst>
                                              <p:attrName>style.visibility</p:attrName>
                                            </p:attrNameLst>
                                          </p:cBhvr>
                                          <p:to>
                                            <p:strVal val="visible"/>
                                          </p:to>
                                        </p:set>
                                        <p:animEffect transition="in" filter="fade">
                                          <p:cBhvr>
                                            <p:cTn id="95" dur="3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3" grpId="0" bldLvl="0" animBg="1"/>
          <p:bldP spid="6" grpId="0"/>
          <p:bldP spid="9" grpId="0"/>
          <p:bldP spid="14" grpId="0" bldLvl="0" animBg="1"/>
          <p:bldP spid="15" grpId="0"/>
          <p:bldP spid="16" grpId="0"/>
          <p:bldP spid="17" grpId="0" bldLvl="0" animBg="1"/>
          <p:bldP spid="18" grpId="0"/>
          <p:bldP spid="19" grpId="0"/>
          <p:bldP spid="20" grpId="0" bldLvl="0" animBg="1"/>
          <p:bldP spid="21" grpId="0"/>
          <p:bldP spid="22" grpId="0"/>
          <p:bldP spid="23" grpId="0"/>
          <p:bldP spid="25" grpId="0"/>
          <p:bldP spid="27" grpId="0" bldLvl="0" animBg="1"/>
          <p:bldP spid="28" grpId="0"/>
          <p:bldP spid="29"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 (3)"/>
          <p:cNvPicPr>
            <a:picLocks noChangeAspect="1"/>
          </p:cNvPicPr>
          <p:nvPr/>
        </p:nvPicPr>
        <p:blipFill>
          <a:blip r:embed="rId1"/>
          <a:stretch>
            <a:fillRect/>
          </a:stretch>
        </p:blipFill>
        <p:spPr>
          <a:xfrm>
            <a:off x="-146050" y="-635"/>
            <a:ext cx="8968740" cy="5039995"/>
          </a:xfrm>
          <a:prstGeom prst="rect">
            <a:avLst/>
          </a:prstGeom>
        </p:spPr>
      </p:pic>
      <p:sp>
        <p:nvSpPr>
          <p:cNvPr id="10" name="矩形 9"/>
          <p:cNvSpPr/>
          <p:nvPr/>
        </p:nvSpPr>
        <p:spPr>
          <a:xfrm>
            <a:off x="2662177" y="0"/>
            <a:ext cx="6788773" cy="5040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nvSpPr>
        <p:spPr>
          <a:xfrm>
            <a:off x="1040849" y="1469706"/>
            <a:ext cx="7334632" cy="2901612"/>
          </a:xfrm>
          <a:prstGeom prst="rect">
            <a:avLst/>
          </a:prstGeom>
          <a:solidFill>
            <a:srgbClr val="836049"/>
          </a:solidFill>
          <a:ln>
            <a:solidFill>
              <a:srgbClr val="836049"/>
            </a:solidFill>
          </a:ln>
          <a:effectLst>
            <a:outerShdw blurRad="50800" dist="38100" dir="5400000" algn="t" rotWithShape="0">
              <a:prstClr val="black">
                <a:alpha val="20000"/>
              </a:prstClr>
            </a:outerShdw>
          </a:effectLst>
        </p:spPr>
        <p:txBody>
          <a:bodyPr vert="horz" wrap="square" lIns="72009" tIns="36005" rIns="72009" bIns="36005" numCol="1" anchor="t" anchorCtr="0" compatLnSpc="1"/>
          <a:lstStyle/>
          <a:p>
            <a:endParaRPr lang="zh-CN" altLang="en-US" sz="1890" dirty="0">
              <a:ea typeface="微软雅黑" panose="020B0503020204020204" pitchFamily="34" charset="-122"/>
              <a:sym typeface="Arial" panose="020B0604020202020204" pitchFamily="34" charset="0"/>
            </a:endParaRPr>
          </a:p>
        </p:txBody>
      </p:sp>
      <p:sp>
        <p:nvSpPr>
          <p:cNvPr id="31" name="TextBox 18"/>
          <p:cNvSpPr>
            <a:spLocks noChangeArrowheads="1"/>
          </p:cNvSpPr>
          <p:nvPr/>
        </p:nvSpPr>
        <p:spPr bwMode="auto">
          <a:xfrm>
            <a:off x="845824" y="687644"/>
            <a:ext cx="1809682" cy="743256"/>
          </a:xfrm>
          <a:prstGeom prst="rect">
            <a:avLst/>
          </a:prstGeom>
          <a:noFill/>
          <a:ln w="9525">
            <a:noFill/>
            <a:bevel/>
          </a:ln>
        </p:spPr>
        <p:txBody>
          <a:bodyPr wrap="none" lIns="95990" tIns="47994" rIns="95990" bIns="47994">
            <a:spAutoFit/>
          </a:bodyPr>
          <a:lstStyle/>
          <a:p>
            <a:pPr defTabSz="960120">
              <a:defRPr/>
            </a:pPr>
            <a:r>
              <a:rPr lang="zh-CN" altLang="en-US" sz="4200" kern="0" dirty="0">
                <a:solidFill>
                  <a:schemeClr val="bg1"/>
                </a:solidFill>
                <a:ea typeface="微软雅黑" panose="020B0503020204020204" pitchFamily="34" charset="-122"/>
                <a:sym typeface="Arial" panose="020B0604020202020204" pitchFamily="34" charset="0"/>
              </a:rPr>
              <a:t>结束语</a:t>
            </a:r>
            <a:endParaRPr lang="zh-CN" altLang="en-US" sz="1890" kern="0" dirty="0">
              <a:solidFill>
                <a:schemeClr val="bg1"/>
              </a:solidFill>
              <a:ea typeface="微软雅黑" panose="020B0503020204020204" pitchFamily="34" charset="-122"/>
              <a:sym typeface="Arial" panose="020B0604020202020204" pitchFamily="34" charset="0"/>
            </a:endParaRPr>
          </a:p>
        </p:txBody>
      </p:sp>
      <p:sp>
        <p:nvSpPr>
          <p:cNvPr id="32" name="前言"/>
          <p:cNvSpPr>
            <a:spLocks noChangeArrowheads="1"/>
          </p:cNvSpPr>
          <p:nvPr/>
        </p:nvSpPr>
        <p:spPr bwMode="auto">
          <a:xfrm>
            <a:off x="2683947" y="944699"/>
            <a:ext cx="2572455" cy="452407"/>
          </a:xfrm>
          <a:prstGeom prst="rect">
            <a:avLst/>
          </a:prstGeom>
          <a:noFill/>
          <a:ln w="9525">
            <a:noFill/>
            <a:bevel/>
          </a:ln>
        </p:spPr>
        <p:txBody>
          <a:bodyPr wrap="none" lIns="95990" tIns="47994" rIns="95990" bIns="47994">
            <a:spAutoFit/>
          </a:bodyPr>
          <a:lstStyle/>
          <a:p>
            <a:pPr algn="ctr"/>
            <a:r>
              <a:rPr lang="en-US" altLang="zh-CN" sz="2310" dirty="0">
                <a:solidFill>
                  <a:srgbClr val="653E2F"/>
                </a:solidFill>
                <a:ea typeface="微软雅黑" panose="020B0503020204020204" pitchFamily="34" charset="-122"/>
                <a:sym typeface="Arial" panose="020B0604020202020204" pitchFamily="34" charset="0"/>
              </a:rPr>
              <a:t>Concluding remarks</a:t>
            </a:r>
            <a:endParaRPr lang="en-US" altLang="zh-CN" sz="2310" dirty="0">
              <a:solidFill>
                <a:srgbClr val="653E2F"/>
              </a:solidFill>
              <a:ea typeface="微软雅黑" panose="020B0503020204020204" pitchFamily="34" charset="-122"/>
              <a:sym typeface="Arial" panose="020B0604020202020204" pitchFamily="34" charset="0"/>
            </a:endParaRPr>
          </a:p>
        </p:txBody>
      </p:sp>
      <p:sp>
        <p:nvSpPr>
          <p:cNvPr id="34" name="Rectangle 11"/>
          <p:cNvSpPr>
            <a:spLocks noChangeArrowheads="1"/>
          </p:cNvSpPr>
          <p:nvPr/>
        </p:nvSpPr>
        <p:spPr bwMode="auto">
          <a:xfrm>
            <a:off x="1238214" y="1713184"/>
            <a:ext cx="6730162" cy="2422181"/>
          </a:xfrm>
          <a:prstGeom prst="rect">
            <a:avLst/>
          </a:prstGeom>
          <a:noFill/>
          <a:ln w="9525" cap="flat" cmpd="sng">
            <a:noFill/>
            <a:beve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6180" tIns="38090" rIns="76180" bIns="38090">
            <a:spAutoFit/>
          </a:bodyP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indent="457200" eaLnBrk="0" hangingPunct="0">
              <a:lnSpc>
                <a:spcPct val="150000"/>
              </a:lnSpc>
            </a:pPr>
            <a:r>
              <a:rPr lang="zh-CN" altLang="en-US" dirty="0">
                <a:solidFill>
                  <a:schemeClr val="bg1"/>
                </a:solidFill>
                <a:latin typeface="微软雅黑" panose="020B0503020204020204" pitchFamily="34" charset="-122"/>
                <a:ea typeface="微软雅黑" panose="020B0503020204020204" pitchFamily="34" charset="-122"/>
              </a:rPr>
              <a:t>总结一年的工作，尽管有了一定的进步和成绩，但在一些方面还存在着不足。比如有创造性的工作思路还不是很多，个别工作做的还不够完善，这有待于在今后的工作中加以改进。在新的一年里，我将认真学习各项政策规章制度，努力使思想觉悟和工作效率全面进入一个新水平，为公司的发展做出更大更多的贡献</a:t>
            </a:r>
            <a:r>
              <a:rPr lang="en-US" altLang="zh-CN" dirty="0">
                <a:solidFill>
                  <a:schemeClr val="bg1"/>
                </a:solidFill>
                <a:latin typeface="微软雅黑" panose="020B0503020204020204" pitchFamily="34" charset="-122"/>
                <a:ea typeface="微软雅黑" panose="020B0503020204020204" pitchFamily="34" charset="-122"/>
              </a:rPr>
              <a:t>!</a:t>
            </a:r>
            <a:br>
              <a:rPr lang="zh-CN" altLang="en-US" sz="1400" dirty="0">
                <a:solidFill>
                  <a:schemeClr val="bg1"/>
                </a:solidFill>
                <a:latin typeface="微软雅黑" panose="020B0503020204020204" pitchFamily="34" charset="-122"/>
                <a:ea typeface="微软雅黑" panose="020B0503020204020204" pitchFamily="34" charset="-122"/>
              </a:rPr>
            </a:br>
            <a:br>
              <a:rPr lang="zh-CN" altLang="en-US" sz="1400" dirty="0">
                <a:solidFill>
                  <a:schemeClr val="bg1"/>
                </a:solidFill>
                <a:latin typeface="微软雅黑" panose="020B0503020204020204" pitchFamily="34" charset="-122"/>
                <a:ea typeface="微软雅黑" panose="020B0503020204020204" pitchFamily="34" charset="-122"/>
              </a:rPr>
            </a:br>
            <a:endParaRPr lang="zh-CN" altLang="en-US" sz="126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 name="Rectangle 11"/>
          <p:cNvSpPr>
            <a:spLocks noChangeArrowheads="1"/>
          </p:cNvSpPr>
          <p:nvPr/>
        </p:nvSpPr>
        <p:spPr bwMode="auto">
          <a:xfrm>
            <a:off x="2979420" y="3504565"/>
            <a:ext cx="4902200" cy="813435"/>
          </a:xfrm>
          <a:prstGeom prst="rect">
            <a:avLst/>
          </a:prstGeom>
          <a:noFill/>
          <a:ln w="9525" cap="flat" cmpd="sng">
            <a:noFill/>
            <a:beve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6180" tIns="38090" rIns="76180" bIns="38090">
            <a:spAutoFit/>
          </a:bodyP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indent="457200" eaLnBrk="0" hangingPunct="0">
              <a:lnSpc>
                <a:spcPct val="150000"/>
              </a:lnSpc>
            </a:pPr>
            <a:r>
              <a:rPr lang="zh-CN" altLang="en-US" sz="3200" spc="-150" dirty="0">
                <a:solidFill>
                  <a:srgbClr val="FFFF00"/>
                </a:solidFill>
                <a:latin typeface="方正兰亭中黑_GBK" panose="02000000000000000000" pitchFamily="2" charset="-122"/>
                <a:ea typeface="方正兰亭中黑_GBK" panose="02000000000000000000" pitchFamily="2" charset="-122"/>
              </a:rPr>
              <a:t>为梦想，我们携手共进！</a:t>
            </a:r>
            <a:endParaRPr lang="zh-CN" altLang="en-US" sz="2800" spc="-150" dirty="0">
              <a:solidFill>
                <a:srgbClr val="FFFF00"/>
              </a:solidFill>
              <a:latin typeface="方正兰亭中黑_GBK" panose="02000000000000000000" pitchFamily="2" charset="-122"/>
              <a:ea typeface="方正兰亭中黑_GBK" panose="02000000000000000000" pitchFamily="2" charset="-122"/>
              <a:sym typeface="Arial" panose="020B0604020202020204" pitchFamily="34" charset="0"/>
            </a:endParaRPr>
          </a:p>
        </p:txBody>
      </p:sp>
      <p:pic>
        <p:nvPicPr>
          <p:cNvPr id="2" name="图片 1" descr="未标题-1_画板 1_画板 1"/>
          <p:cNvPicPr>
            <a:picLocks noChangeAspect="1"/>
          </p:cNvPicPr>
          <p:nvPr/>
        </p:nvPicPr>
        <p:blipFill>
          <a:blip r:embed="rId2"/>
          <a:stretch>
            <a:fillRect/>
          </a:stretch>
        </p:blipFill>
        <p:spPr>
          <a:xfrm>
            <a:off x="8313420" y="55880"/>
            <a:ext cx="685800" cy="711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14:presetBounceEnd="2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20000">
                                          <p:cBhvr additive="base">
                                            <p:cTn id="7" dur="500" fill="hold"/>
                                            <p:tgtEl>
                                              <p:spTgt spid="30"/>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par>
                              <p:cTn id="19" fill="hold">
                                <p:stCondLst>
                                  <p:cond delay="2349"/>
                                </p:stCondLst>
                                <p:childTnLst>
                                  <p:par>
                                    <p:cTn id="20" presetID="10" presetClass="entr" presetSubtype="0" fill="hold" grpId="0" nodeType="afterEffect">
                                      <p:stCondLst>
                                        <p:cond delay="0"/>
                                      </p:stCondLst>
                                      <p:iterate type="lt">
                                        <p:tmPct val="10000"/>
                                      </p:iterate>
                                      <p:childTnLst>
                                        <p:set>
                                          <p:cBhvr>
                                            <p:cTn id="21" dur="1" fill="hold">
                                              <p:stCondLst>
                                                <p:cond delay="0"/>
                                              </p:stCondLst>
                                            </p:cTn>
                                            <p:tgtEl>
                                              <p:spTgt spid="34"/>
                                            </p:tgtEl>
                                            <p:attrNameLst>
                                              <p:attrName>style.visibility</p:attrName>
                                            </p:attrNameLst>
                                          </p:cBhvr>
                                          <p:to>
                                            <p:strVal val="visible"/>
                                          </p:to>
                                        </p:set>
                                        <p:animEffect transition="in" filter="fade">
                                          <p:cBhvr>
                                            <p:cTn id="22" dur="300"/>
                                            <p:tgtEl>
                                              <p:spTgt spid="34"/>
                                            </p:tgtEl>
                                          </p:cBhvr>
                                        </p:animEffect>
                                      </p:childTnLst>
                                    </p:cTn>
                                  </p:par>
                                </p:childTnLst>
                              </p:cTn>
                            </p:par>
                            <p:par>
                              <p:cTn id="23" fill="hold">
                                <p:stCondLst>
                                  <p:cond delay="6789"/>
                                </p:stCondLst>
                                <p:childTnLst>
                                  <p:par>
                                    <p:cTn id="24" presetID="2" presetClass="entr" presetSubtype="2" fill="hold" grpId="0" nodeType="afterEffect">
                                      <p:stCondLst>
                                        <p:cond delay="0"/>
                                      </p:stCondLst>
                                      <p:iterate type="lt">
                                        <p:tmPct val="10000"/>
                                      </p:iterate>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par>
                              <p:cTn id="28" fill="hold">
                                <p:stCondLst>
                                  <p:cond delay="7789"/>
                                </p:stCondLst>
                                <p:childTnLst>
                                  <p:par>
                                    <p:cTn id="29" presetID="27" presetClass="emph" presetSubtype="0" fill="remove" grpId="1" nodeType="afterEffect">
                                      <p:stCondLst>
                                        <p:cond delay="0"/>
                                      </p:stCondLst>
                                      <p:iterate type="lt">
                                        <p:tmPct val="10000"/>
                                      </p:iterate>
                                      <p:childTnLst>
                                        <p:animClr clrSpc="rgb" dir="cw">
                                          <p:cBhvr override="childStyle">
                                            <p:cTn id="30" dur="250" autoRev="1" fill="remove"/>
                                            <p:tgtEl>
                                              <p:spTgt spid="9"/>
                                            </p:tgtEl>
                                            <p:attrNameLst>
                                              <p:attrName>style.color</p:attrName>
                                            </p:attrNameLst>
                                          </p:cBhvr>
                                          <p:to>
                                            <a:schemeClr val="bg1"/>
                                          </p:to>
                                        </p:animClr>
                                        <p:animClr clrSpc="rgb" dir="cw">
                                          <p:cBhvr>
                                            <p:cTn id="31" dur="250" autoRev="1" fill="remove"/>
                                            <p:tgtEl>
                                              <p:spTgt spid="9"/>
                                            </p:tgtEl>
                                            <p:attrNameLst>
                                              <p:attrName>fillcolor</p:attrName>
                                            </p:attrNameLst>
                                          </p:cBhvr>
                                          <p:to>
                                            <a:schemeClr val="bg1"/>
                                          </p:to>
                                        </p:animClr>
                                        <p:set>
                                          <p:cBhvr>
                                            <p:cTn id="32" dur="250" autoRev="1" fill="remove"/>
                                            <p:tgtEl>
                                              <p:spTgt spid="9"/>
                                            </p:tgtEl>
                                            <p:attrNameLst>
                                              <p:attrName>fill.type</p:attrName>
                                            </p:attrNameLst>
                                          </p:cBhvr>
                                          <p:to>
                                            <p:strVal val="solid"/>
                                          </p:to>
                                        </p:set>
                                        <p:set>
                                          <p:cBhvr>
                                            <p:cTn id="33" dur="250" autoRev="1" fill="remove"/>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P spid="31" grpId="0"/>
          <p:bldP spid="32" grpId="0"/>
          <p:bldP spid="34" grpId="0"/>
          <p:bldP spid="9" grpId="0" bldLvl="0" animBg="1"/>
          <p:bldP spid="9" grpId="1"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par>
                              <p:cTn id="19" fill="hold">
                                <p:stCondLst>
                                  <p:cond delay="2349"/>
                                </p:stCondLst>
                                <p:childTnLst>
                                  <p:par>
                                    <p:cTn id="20" presetID="10" presetClass="entr" presetSubtype="0" fill="hold" grpId="0" nodeType="afterEffect">
                                      <p:stCondLst>
                                        <p:cond delay="0"/>
                                      </p:stCondLst>
                                      <p:iterate type="lt">
                                        <p:tmPct val="10000"/>
                                      </p:iterate>
                                      <p:childTnLst>
                                        <p:set>
                                          <p:cBhvr>
                                            <p:cTn id="21" dur="1" fill="hold">
                                              <p:stCondLst>
                                                <p:cond delay="0"/>
                                              </p:stCondLst>
                                            </p:cTn>
                                            <p:tgtEl>
                                              <p:spTgt spid="34"/>
                                            </p:tgtEl>
                                            <p:attrNameLst>
                                              <p:attrName>style.visibility</p:attrName>
                                            </p:attrNameLst>
                                          </p:cBhvr>
                                          <p:to>
                                            <p:strVal val="visible"/>
                                          </p:to>
                                        </p:set>
                                        <p:animEffect transition="in" filter="fade">
                                          <p:cBhvr>
                                            <p:cTn id="22" dur="300"/>
                                            <p:tgtEl>
                                              <p:spTgt spid="34"/>
                                            </p:tgtEl>
                                          </p:cBhvr>
                                        </p:animEffect>
                                      </p:childTnLst>
                                    </p:cTn>
                                  </p:par>
                                </p:childTnLst>
                              </p:cTn>
                            </p:par>
                            <p:par>
                              <p:cTn id="23" fill="hold">
                                <p:stCondLst>
                                  <p:cond delay="6789"/>
                                </p:stCondLst>
                                <p:childTnLst>
                                  <p:par>
                                    <p:cTn id="24" presetID="2" presetClass="entr" presetSubtype="2" fill="hold" grpId="0" nodeType="afterEffect">
                                      <p:stCondLst>
                                        <p:cond delay="0"/>
                                      </p:stCondLst>
                                      <p:iterate type="lt">
                                        <p:tmPct val="10000"/>
                                      </p:iterate>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par>
                              <p:cTn id="28" fill="hold">
                                <p:stCondLst>
                                  <p:cond delay="7789"/>
                                </p:stCondLst>
                                <p:childTnLst>
                                  <p:par>
                                    <p:cTn id="29" presetID="27" presetClass="emph" presetSubtype="0" fill="remove" grpId="1" nodeType="afterEffect">
                                      <p:stCondLst>
                                        <p:cond delay="0"/>
                                      </p:stCondLst>
                                      <p:iterate type="lt">
                                        <p:tmPct val="10000"/>
                                      </p:iterate>
                                      <p:childTnLst>
                                        <p:animClr clrSpc="rgb" dir="cw">
                                          <p:cBhvr override="childStyle">
                                            <p:cTn id="30" dur="250" autoRev="1" fill="remove"/>
                                            <p:tgtEl>
                                              <p:spTgt spid="9"/>
                                            </p:tgtEl>
                                            <p:attrNameLst>
                                              <p:attrName>style.color</p:attrName>
                                            </p:attrNameLst>
                                          </p:cBhvr>
                                          <p:to>
                                            <a:schemeClr val="bg1"/>
                                          </p:to>
                                        </p:animClr>
                                        <p:animClr clrSpc="rgb" dir="cw">
                                          <p:cBhvr>
                                            <p:cTn id="31" dur="250" autoRev="1" fill="remove"/>
                                            <p:tgtEl>
                                              <p:spTgt spid="9"/>
                                            </p:tgtEl>
                                            <p:attrNameLst>
                                              <p:attrName>fillcolor</p:attrName>
                                            </p:attrNameLst>
                                          </p:cBhvr>
                                          <p:to>
                                            <a:schemeClr val="bg1"/>
                                          </p:to>
                                        </p:animClr>
                                        <p:set>
                                          <p:cBhvr>
                                            <p:cTn id="32" dur="250" autoRev="1" fill="remove"/>
                                            <p:tgtEl>
                                              <p:spTgt spid="9"/>
                                            </p:tgtEl>
                                            <p:attrNameLst>
                                              <p:attrName>fill.type</p:attrName>
                                            </p:attrNameLst>
                                          </p:cBhvr>
                                          <p:to>
                                            <p:strVal val="solid"/>
                                          </p:to>
                                        </p:set>
                                        <p:set>
                                          <p:cBhvr>
                                            <p:cTn id="33" dur="250" autoRev="1" fill="remove"/>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P spid="31" grpId="0"/>
          <p:bldP spid="32" grpId="0"/>
          <p:bldP spid="34" grpId="0"/>
          <p:bldP spid="9" grpId="0" bldLvl="0" animBg="1"/>
          <p:bldP spid="9" grpId="1" bldLvl="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 (4)"/>
          <p:cNvPicPr>
            <a:picLocks noChangeAspect="1"/>
          </p:cNvPicPr>
          <p:nvPr/>
        </p:nvPicPr>
        <p:blipFill>
          <a:blip r:embed="rId1"/>
          <a:stretch>
            <a:fillRect/>
          </a:stretch>
        </p:blipFill>
        <p:spPr>
          <a:xfrm>
            <a:off x="88900" y="-1270"/>
            <a:ext cx="8976995" cy="5039995"/>
          </a:xfrm>
          <a:prstGeom prst="rect">
            <a:avLst/>
          </a:prstGeom>
        </p:spPr>
      </p:pic>
      <p:sp>
        <p:nvSpPr>
          <p:cNvPr id="6" name="矩形 5"/>
          <p:cNvSpPr/>
          <p:nvPr/>
        </p:nvSpPr>
        <p:spPr>
          <a:xfrm>
            <a:off x="0" y="0"/>
            <a:ext cx="6193742" cy="5040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769053" y="1112394"/>
            <a:ext cx="7112000" cy="2834640"/>
          </a:xfrm>
          <a:prstGeom prst="rect">
            <a:avLst/>
          </a:prstGeom>
          <a:noFill/>
          <a:ln w="38100">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201360" y="1327143"/>
            <a:ext cx="1780540" cy="1014730"/>
          </a:xfrm>
          <a:prstGeom prst="rect">
            <a:avLst/>
          </a:prstGeom>
          <a:noFill/>
        </p:spPr>
        <p:txBody>
          <a:bodyPr wrap="none" rtlCol="0">
            <a:spAutoFit/>
          </a:bodyPr>
          <a:lstStyle/>
          <a:p>
            <a:r>
              <a:rPr lang="en-US" altLang="zh-CN" sz="6000" dirty="0" smtClean="0">
                <a:solidFill>
                  <a:srgbClr val="653E2F"/>
                </a:solidFill>
                <a:latin typeface="Agency FB" panose="020B0503020202020204" pitchFamily="34" charset="0"/>
              </a:rPr>
              <a:t>2021</a:t>
            </a:r>
            <a:endParaRPr lang="en-US" altLang="zh-CN" sz="6000" dirty="0" smtClean="0">
              <a:solidFill>
                <a:srgbClr val="653E2F"/>
              </a:solidFill>
              <a:latin typeface="Agency FB" panose="020B0503020202020204" pitchFamily="34" charset="0"/>
            </a:endParaRPr>
          </a:p>
        </p:txBody>
      </p:sp>
      <p:sp>
        <p:nvSpPr>
          <p:cNvPr id="11" name="文本框 10"/>
          <p:cNvSpPr txBox="1"/>
          <p:nvPr/>
        </p:nvSpPr>
        <p:spPr>
          <a:xfrm>
            <a:off x="1140438" y="2213235"/>
            <a:ext cx="4020652" cy="646331"/>
          </a:xfrm>
          <a:prstGeom prst="rect">
            <a:avLst/>
          </a:prstGeom>
          <a:noFill/>
        </p:spPr>
        <p:txBody>
          <a:bodyPr wrap="none" rtlCol="0">
            <a:spAutoFit/>
          </a:bodyPr>
          <a:lstStyle/>
          <a:p>
            <a:r>
              <a:rPr lang="zh-CN" altLang="en-US" sz="3600" b="1" dirty="0">
                <a:latin typeface="方正兰亭中粗黑_GBK" panose="02000000000000000000" pitchFamily="2" charset="-122"/>
                <a:ea typeface="方正兰亭中粗黑_GBK" panose="02000000000000000000" pitchFamily="2" charset="-122"/>
              </a:rPr>
              <a:t>汇报完毕 感谢聆听</a:t>
            </a:r>
            <a:endParaRPr lang="zh-CN" altLang="en-US" sz="3600" b="1" dirty="0">
              <a:latin typeface="方正兰亭准黑_GBK" panose="02000000000000000000" pitchFamily="2" charset="-122"/>
              <a:ea typeface="方正兰亭准黑_GBK" panose="02000000000000000000" pitchFamily="2" charset="-122"/>
            </a:endParaRPr>
          </a:p>
        </p:txBody>
      </p:sp>
      <p:cxnSp>
        <p:nvCxnSpPr>
          <p:cNvPr id="7" name="直接连接符 6"/>
          <p:cNvCxnSpPr/>
          <p:nvPr/>
        </p:nvCxnSpPr>
        <p:spPr>
          <a:xfrm>
            <a:off x="1335940" y="2877385"/>
            <a:ext cx="521435" cy="0"/>
          </a:xfrm>
          <a:prstGeom prst="line">
            <a:avLst/>
          </a:prstGeom>
          <a:ln w="25400">
            <a:solidFill>
              <a:srgbClr val="836049"/>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252198" y="2959416"/>
            <a:ext cx="4927622" cy="384721"/>
          </a:xfrm>
          <a:prstGeom prst="rect">
            <a:avLst/>
          </a:prstGeom>
          <a:noFill/>
        </p:spPr>
        <p:txBody>
          <a:bodyPr wrap="square" rtlCol="0">
            <a:spAutoFit/>
          </a:bodyPr>
          <a:lstStyle/>
          <a:p>
            <a:r>
              <a:rPr lang="en-US" altLang="zh-CN" sz="950" dirty="0">
                <a:solidFill>
                  <a:srgbClr val="53585F"/>
                </a:solidFill>
                <a:latin typeface="方正兰亭准黑_GBK" panose="02000000000000000000" pitchFamily="2" charset="-122"/>
                <a:ea typeface="方正兰亭准黑_GBK" panose="02000000000000000000" pitchFamily="2" charset="-122"/>
              </a:rPr>
              <a:t>Lorem ipsum </a:t>
            </a:r>
            <a:r>
              <a:rPr lang="en-US" altLang="zh-CN" sz="950" dirty="0" err="1">
                <a:solidFill>
                  <a:srgbClr val="53585F"/>
                </a:solidFill>
                <a:latin typeface="方正兰亭准黑_GBK" panose="02000000000000000000" pitchFamily="2" charset="-122"/>
                <a:ea typeface="方正兰亭准黑_GBK" panose="02000000000000000000" pitchFamily="2" charset="-122"/>
              </a:rPr>
              <a:t>dolir</a:t>
            </a:r>
            <a:r>
              <a:rPr lang="en-US" altLang="zh-CN" sz="950" dirty="0">
                <a:solidFill>
                  <a:srgbClr val="53585F"/>
                </a:solidFill>
                <a:latin typeface="方正兰亭准黑_GBK" panose="02000000000000000000" pitchFamily="2" charset="-122"/>
                <a:ea typeface="方正兰亭准黑_GBK" panose="02000000000000000000" pitchFamily="2" charset="-122"/>
              </a:rPr>
              <a:t> </a:t>
            </a:r>
            <a:r>
              <a:rPr lang="en-US" altLang="zh-CN" sz="950" dirty="0" err="1">
                <a:solidFill>
                  <a:srgbClr val="53585F"/>
                </a:solidFill>
                <a:latin typeface="方正兰亭准黑_GBK" panose="02000000000000000000" pitchFamily="2" charset="-122"/>
                <a:ea typeface="方正兰亭准黑_GBK" panose="02000000000000000000" pitchFamily="2" charset="-122"/>
              </a:rPr>
              <a:t>sit,consectetur</a:t>
            </a:r>
            <a:r>
              <a:rPr lang="en-US" altLang="zh-CN" sz="950" dirty="0">
                <a:solidFill>
                  <a:srgbClr val="53585F"/>
                </a:solidFill>
                <a:latin typeface="方正兰亭准黑_GBK" panose="02000000000000000000" pitchFamily="2" charset="-122"/>
                <a:ea typeface="方正兰亭准黑_GBK" panose="02000000000000000000" pitchFamily="2" charset="-122"/>
              </a:rPr>
              <a:t> </a:t>
            </a:r>
            <a:r>
              <a:rPr lang="en-US" altLang="zh-CN" sz="950" dirty="0" err="1">
                <a:solidFill>
                  <a:srgbClr val="53585F"/>
                </a:solidFill>
                <a:latin typeface="方正兰亭准黑_GBK" panose="02000000000000000000" pitchFamily="2" charset="-122"/>
                <a:ea typeface="方正兰亭准黑_GBK" panose="02000000000000000000" pitchFamily="2" charset="-122"/>
              </a:rPr>
              <a:t>adipiscing</a:t>
            </a:r>
            <a:r>
              <a:rPr lang="en-US" altLang="zh-CN" sz="950" dirty="0">
                <a:solidFill>
                  <a:srgbClr val="53585F"/>
                </a:solidFill>
                <a:latin typeface="方正兰亭准黑_GBK" panose="02000000000000000000" pitchFamily="2" charset="-122"/>
                <a:ea typeface="方正兰亭准黑_GBK" panose="02000000000000000000" pitchFamily="2" charset="-122"/>
              </a:rPr>
              <a:t> </a:t>
            </a:r>
            <a:r>
              <a:rPr lang="en-US" altLang="zh-CN" sz="950" dirty="0" err="1">
                <a:solidFill>
                  <a:srgbClr val="53585F"/>
                </a:solidFill>
                <a:latin typeface="方正兰亭准黑_GBK" panose="02000000000000000000" pitchFamily="2" charset="-122"/>
                <a:ea typeface="方正兰亭准黑_GBK" panose="02000000000000000000" pitchFamily="2" charset="-122"/>
              </a:rPr>
              <a:t>elit</a:t>
            </a:r>
            <a:r>
              <a:rPr lang="en-US" altLang="zh-CN" sz="950" dirty="0">
                <a:solidFill>
                  <a:srgbClr val="53585F"/>
                </a:solidFill>
                <a:latin typeface="方正兰亭准黑_GBK" panose="02000000000000000000" pitchFamily="2" charset="-122"/>
                <a:ea typeface="方正兰亭准黑_GBK" panose="02000000000000000000" pitchFamily="2" charset="-122"/>
              </a:rPr>
              <a:t>. </a:t>
            </a:r>
            <a:r>
              <a:rPr lang="en-US" altLang="zh-CN" sz="950" dirty="0" err="1">
                <a:solidFill>
                  <a:srgbClr val="53585F"/>
                </a:solidFill>
                <a:latin typeface="方正兰亭准黑_GBK" panose="02000000000000000000" pitchFamily="2" charset="-122"/>
                <a:ea typeface="方正兰亭准黑_GBK" panose="02000000000000000000" pitchFamily="2" charset="-122"/>
              </a:rPr>
              <a:t>Ut</a:t>
            </a:r>
            <a:r>
              <a:rPr lang="en-US" altLang="zh-CN" sz="950" dirty="0">
                <a:solidFill>
                  <a:srgbClr val="53585F"/>
                </a:solidFill>
                <a:latin typeface="方正兰亭准黑_GBK" panose="02000000000000000000" pitchFamily="2" charset="-122"/>
                <a:ea typeface="方正兰亭准黑_GBK" panose="02000000000000000000" pitchFamily="2" charset="-122"/>
              </a:rPr>
              <a:t> eff </a:t>
            </a:r>
            <a:r>
              <a:rPr lang="en-US" altLang="zh-CN" sz="950" dirty="0" err="1">
                <a:solidFill>
                  <a:srgbClr val="53585F"/>
                </a:solidFill>
                <a:latin typeface="方正兰亭准黑_GBK" panose="02000000000000000000" pitchFamily="2" charset="-122"/>
                <a:ea typeface="方正兰亭准黑_GBK" panose="02000000000000000000" pitchFamily="2" charset="-122"/>
              </a:rPr>
              <a:t>citur</a:t>
            </a:r>
            <a:r>
              <a:rPr lang="en-US" altLang="zh-CN" sz="950" dirty="0">
                <a:solidFill>
                  <a:srgbClr val="53585F"/>
                </a:solidFill>
                <a:latin typeface="方正兰亭准黑_GBK" panose="02000000000000000000" pitchFamily="2" charset="-122"/>
                <a:ea typeface="方正兰亭准黑_GBK" panose="02000000000000000000" pitchFamily="2" charset="-122"/>
              </a:rPr>
              <a:t> ipsum vitae </a:t>
            </a:r>
            <a:endParaRPr lang="en-US" altLang="zh-CN" sz="950" dirty="0">
              <a:solidFill>
                <a:srgbClr val="53585F"/>
              </a:solidFill>
              <a:latin typeface="方正兰亭准黑_GBK" panose="02000000000000000000" pitchFamily="2" charset="-122"/>
              <a:ea typeface="方正兰亭准黑_GBK" panose="02000000000000000000" pitchFamily="2" charset="-122"/>
            </a:endParaRPr>
          </a:p>
          <a:p>
            <a:r>
              <a:rPr lang="en-US" altLang="zh-CN" sz="950" dirty="0" err="1">
                <a:solidFill>
                  <a:srgbClr val="53585F"/>
                </a:solidFill>
                <a:latin typeface="方正兰亭准黑_GBK" panose="02000000000000000000" pitchFamily="2" charset="-122"/>
                <a:ea typeface="方正兰亭准黑_GBK" panose="02000000000000000000" pitchFamily="2" charset="-122"/>
              </a:rPr>
              <a:t>tortor</a:t>
            </a:r>
            <a:r>
              <a:rPr lang="en-US" altLang="zh-CN" sz="950" dirty="0">
                <a:solidFill>
                  <a:srgbClr val="53585F"/>
                </a:solidFill>
                <a:latin typeface="方正兰亭准黑_GBK" panose="02000000000000000000" pitchFamily="2" charset="-122"/>
                <a:ea typeface="方正兰亭准黑_GBK" panose="02000000000000000000" pitchFamily="2" charset="-122"/>
              </a:rPr>
              <a:t> </a:t>
            </a:r>
            <a:r>
              <a:rPr lang="en-US" altLang="zh-CN" sz="950" dirty="0" err="1">
                <a:solidFill>
                  <a:srgbClr val="53585F"/>
                </a:solidFill>
                <a:latin typeface="方正兰亭准黑_GBK" panose="02000000000000000000" pitchFamily="2" charset="-122"/>
                <a:ea typeface="方正兰亭准黑_GBK" panose="02000000000000000000" pitchFamily="2" charset="-122"/>
              </a:rPr>
              <a:t>accumsan,a</a:t>
            </a:r>
            <a:r>
              <a:rPr lang="en-US" altLang="zh-CN" sz="950" dirty="0">
                <a:solidFill>
                  <a:srgbClr val="53585F"/>
                </a:solidFill>
                <a:latin typeface="方正兰亭准黑_GBK" panose="02000000000000000000" pitchFamily="2" charset="-122"/>
                <a:ea typeface="方正兰亭准黑_GBK" panose="02000000000000000000" pitchFamily="2" charset="-122"/>
              </a:rPr>
              <a:t> pulvinar lorem </a:t>
            </a:r>
            <a:r>
              <a:rPr lang="en-US" altLang="zh-CN" sz="950" dirty="0" err="1">
                <a:solidFill>
                  <a:srgbClr val="53585F"/>
                </a:solidFill>
                <a:latin typeface="方正兰亭准黑_GBK" panose="02000000000000000000" pitchFamily="2" charset="-122"/>
                <a:ea typeface="方正兰亭准黑_GBK" panose="02000000000000000000" pitchFamily="2" charset="-122"/>
              </a:rPr>
              <a:t>lacinina</a:t>
            </a:r>
            <a:r>
              <a:rPr lang="en-US" altLang="zh-CN" sz="950" dirty="0">
                <a:solidFill>
                  <a:srgbClr val="53585F"/>
                </a:solidFill>
                <a:latin typeface="方正兰亭准黑_GBK" panose="02000000000000000000" pitchFamily="2" charset="-122"/>
                <a:ea typeface="方正兰亭准黑_GBK" panose="02000000000000000000" pitchFamily="2" charset="-122"/>
              </a:rPr>
              <a:t>.</a:t>
            </a:r>
            <a:endParaRPr lang="zh-CN" altLang="en-US" sz="950" dirty="0">
              <a:solidFill>
                <a:srgbClr val="53585F"/>
              </a:solidFill>
              <a:latin typeface="方正兰亭准黑_GBK" panose="02000000000000000000" pitchFamily="2" charset="-122"/>
              <a:ea typeface="方正兰亭准黑_GBK" panose="02000000000000000000" pitchFamily="2" charset="-122"/>
            </a:endParaRPr>
          </a:p>
        </p:txBody>
      </p:sp>
      <p:sp>
        <p:nvSpPr>
          <p:cNvPr id="18" name="文本框 17"/>
          <p:cNvSpPr txBox="1"/>
          <p:nvPr/>
        </p:nvSpPr>
        <p:spPr>
          <a:xfrm>
            <a:off x="1214098" y="3439476"/>
            <a:ext cx="4927622" cy="267970"/>
          </a:xfrm>
          <a:prstGeom prst="rect">
            <a:avLst/>
          </a:prstGeom>
          <a:noFill/>
        </p:spPr>
        <p:txBody>
          <a:bodyPr wrap="square" rtlCol="0">
            <a:spAutoFit/>
          </a:bodyPr>
          <a:lstStyle/>
          <a:p>
            <a:r>
              <a:rPr lang="zh-CN" altLang="en-US" sz="1150" dirty="0">
                <a:solidFill>
                  <a:srgbClr val="653E2F"/>
                </a:solidFill>
                <a:latin typeface="方正兰亭准黑_GBK" panose="02000000000000000000" pitchFamily="2" charset="-122"/>
                <a:ea typeface="方正兰亭准黑_GBK" panose="02000000000000000000" pitchFamily="2" charset="-122"/>
              </a:rPr>
              <a:t>汇报</a:t>
            </a:r>
            <a:r>
              <a:rPr lang="zh-CN" altLang="en-US" sz="1150" dirty="0" smtClean="0">
                <a:solidFill>
                  <a:srgbClr val="653E2F"/>
                </a:solidFill>
                <a:latin typeface="方正兰亭准黑_GBK" panose="02000000000000000000" pitchFamily="2" charset="-122"/>
                <a:ea typeface="方正兰亭准黑_GBK" panose="02000000000000000000" pitchFamily="2" charset="-122"/>
              </a:rPr>
              <a:t>人：    </a:t>
            </a:r>
            <a:r>
              <a:rPr lang="zh-CN" altLang="en-US" sz="1150" dirty="0">
                <a:solidFill>
                  <a:srgbClr val="653E2F"/>
                </a:solidFill>
                <a:latin typeface="方正兰亭准黑_GBK" panose="02000000000000000000" pitchFamily="2" charset="-122"/>
                <a:ea typeface="方正兰亭准黑_GBK" panose="02000000000000000000" pitchFamily="2" charset="-122"/>
              </a:rPr>
              <a:t>日期：</a:t>
            </a:r>
            <a:r>
              <a:rPr lang="en-US" altLang="zh-CN" sz="1150" dirty="0">
                <a:solidFill>
                  <a:srgbClr val="653E2F"/>
                </a:solidFill>
                <a:latin typeface="方正兰亭准黑_GBK" panose="02000000000000000000" pitchFamily="2" charset="-122"/>
                <a:ea typeface="方正兰亭准黑_GBK" panose="02000000000000000000" pitchFamily="2" charset="-122"/>
              </a:rPr>
              <a:t>2020.xx.xx</a:t>
            </a:r>
            <a:endParaRPr lang="en-US" altLang="zh-CN" sz="1150" dirty="0">
              <a:solidFill>
                <a:srgbClr val="653E2F"/>
              </a:solidFill>
              <a:latin typeface="方正兰亭准黑_GBK" panose="02000000000000000000" pitchFamily="2" charset="-122"/>
              <a:ea typeface="方正兰亭准黑_GBK" panose="02000000000000000000" pitchFamily="2" charset="-122"/>
            </a:endParaRPr>
          </a:p>
        </p:txBody>
      </p:sp>
      <p:pic>
        <p:nvPicPr>
          <p:cNvPr id="2" name="图片 1" descr="未标题-1_画板 1_画板 1"/>
          <p:cNvPicPr>
            <a:picLocks noChangeAspect="1"/>
          </p:cNvPicPr>
          <p:nvPr/>
        </p:nvPicPr>
        <p:blipFill>
          <a:blip r:embed="rId2"/>
          <a:stretch>
            <a:fillRect/>
          </a:stretch>
        </p:blipFill>
        <p:spPr>
          <a:xfrm>
            <a:off x="2981960" y="1501775"/>
            <a:ext cx="685800" cy="711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par>
                          <p:cTn id="23" fill="hold">
                            <p:stCondLst>
                              <p:cond delay="24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
                                        <p:tgtEl>
                                          <p:spTgt spid="7"/>
                                        </p:tgtEl>
                                      </p:cBhvr>
                                    </p:animEffect>
                                  </p:childTnLst>
                                </p:cTn>
                              </p:par>
                            </p:childTnLst>
                          </p:cTn>
                        </p:par>
                        <p:par>
                          <p:cTn id="27" fill="hold">
                            <p:stCondLst>
                              <p:cond delay="2900"/>
                            </p:stCondLst>
                            <p:childTnLst>
                              <p:par>
                                <p:cTn id="28" presetID="10" presetClass="entr" presetSubtype="0" fill="hold" grpId="0" nodeType="afterEffect">
                                  <p:stCondLst>
                                    <p:cond delay="0"/>
                                  </p:stCondLst>
                                  <p:iterate type="lt">
                                    <p:tmPct val="10000"/>
                                  </p:iterate>
                                  <p:childTnLst>
                                    <p:set>
                                      <p:cBhvr>
                                        <p:cTn id="29" dur="1" fill="hold">
                                          <p:stCondLst>
                                            <p:cond delay="0"/>
                                          </p:stCondLst>
                                        </p:cTn>
                                        <p:tgtEl>
                                          <p:spTgt spid="17"/>
                                        </p:tgtEl>
                                        <p:attrNameLst>
                                          <p:attrName>style.visibility</p:attrName>
                                        </p:attrNameLst>
                                      </p:cBhvr>
                                      <p:to>
                                        <p:strVal val="visible"/>
                                      </p:to>
                                    </p:set>
                                    <p:animEffect transition="in" filter="fade">
                                      <p:cBhvr>
                                        <p:cTn id="30" dur="300"/>
                                        <p:tgtEl>
                                          <p:spTgt spid="17"/>
                                        </p:tgtEl>
                                      </p:cBhvr>
                                    </p:animEffect>
                                  </p:childTnLst>
                                </p:cTn>
                              </p:par>
                            </p:childTnLst>
                          </p:cTn>
                        </p:par>
                        <p:par>
                          <p:cTn id="31" fill="hold">
                            <p:stCondLst>
                              <p:cond delay="6410"/>
                            </p:stCondLst>
                            <p:childTnLst>
                              <p:par>
                                <p:cTn id="32" presetID="42" presetClass="entr" presetSubtype="0" fill="hold" grpId="0" nodeType="afterEffect">
                                  <p:stCondLst>
                                    <p:cond delay="0"/>
                                  </p:stCondLst>
                                  <p:iterate type="lt">
                                    <p:tmPct val="10000"/>
                                  </p:iterate>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anim calcmode="lin" valueType="num">
                                      <p:cBhvr>
                                        <p:cTn id="35" dur="500" fill="hold"/>
                                        <p:tgtEl>
                                          <p:spTgt spid="18"/>
                                        </p:tgtEl>
                                        <p:attrNameLst>
                                          <p:attrName>ppt_x</p:attrName>
                                        </p:attrNameLst>
                                      </p:cBhvr>
                                      <p:tavLst>
                                        <p:tav tm="0">
                                          <p:val>
                                            <p:strVal val="#ppt_x"/>
                                          </p:val>
                                        </p:tav>
                                        <p:tav tm="100000">
                                          <p:val>
                                            <p:strVal val="#ppt_x"/>
                                          </p:val>
                                        </p:tav>
                                      </p:tavLst>
                                    </p:anim>
                                    <p:anim calcmode="lin" valueType="num">
                                      <p:cBhvr>
                                        <p:cTn id="36" dur="500" fill="hold"/>
                                        <p:tgtEl>
                                          <p:spTgt spid="18"/>
                                        </p:tgtEl>
                                        <p:attrNameLst>
                                          <p:attrName>ppt_y</p:attrName>
                                        </p:attrNameLst>
                                      </p:cBhvr>
                                      <p:tavLst>
                                        <p:tav tm="0">
                                          <p:val>
                                            <p:strVal val="#ppt_y+.1"/>
                                          </p:val>
                                        </p:tav>
                                        <p:tav tm="100000">
                                          <p:val>
                                            <p:strVal val="#ppt_y"/>
                                          </p:val>
                                        </p:tav>
                                      </p:tavLst>
                                    </p:anim>
                                  </p:childTnLst>
                                </p:cTn>
                              </p:par>
                            </p:childTnLst>
                          </p:cTn>
                        </p:par>
                        <p:par>
                          <p:cTn id="37" fill="hold">
                            <p:stCondLst>
                              <p:cond delay="7910"/>
                            </p:stCondLst>
                            <p:childTnLst>
                              <p:par>
                                <p:cTn id="38" presetID="47" presetClass="entr" presetSubtype="0"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p:bldP spid="11"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 (3)"/>
          <p:cNvPicPr>
            <a:picLocks noChangeAspect="1"/>
          </p:cNvPicPr>
          <p:nvPr/>
        </p:nvPicPr>
        <p:blipFill>
          <a:blip r:embed="rId1"/>
          <a:stretch>
            <a:fillRect/>
          </a:stretch>
        </p:blipFill>
        <p:spPr>
          <a:xfrm>
            <a:off x="-146050" y="-635"/>
            <a:ext cx="8968740" cy="5039995"/>
          </a:xfrm>
          <a:prstGeom prst="rect">
            <a:avLst/>
          </a:prstGeom>
        </p:spPr>
      </p:pic>
      <p:sp>
        <p:nvSpPr>
          <p:cNvPr id="10" name="矩形 9"/>
          <p:cNvSpPr/>
          <p:nvPr/>
        </p:nvSpPr>
        <p:spPr>
          <a:xfrm>
            <a:off x="2662177" y="0"/>
            <a:ext cx="6788773" cy="5040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1341119" y="1092074"/>
            <a:ext cx="6489133" cy="2834640"/>
          </a:xfrm>
          <a:prstGeom prst="rect">
            <a:avLst/>
          </a:prstGeom>
          <a:noFill/>
          <a:ln w="38100">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774055" y="1362710"/>
            <a:ext cx="2056130" cy="645160"/>
          </a:xfrm>
          <a:prstGeom prst="rect">
            <a:avLst/>
          </a:prstGeom>
          <a:noFill/>
        </p:spPr>
        <p:txBody>
          <a:bodyPr wrap="square" rtlCol="0">
            <a:spAutoFit/>
          </a:bodyPr>
          <a:lstStyle/>
          <a:p>
            <a:r>
              <a:rPr lang="en-US" altLang="zh-CN" sz="3600" spc="300" dirty="0">
                <a:solidFill>
                  <a:srgbClr val="653E2F"/>
                </a:solidFill>
                <a:latin typeface="Agency FB" panose="020B0503020202020204" pitchFamily="34" charset="0"/>
              </a:rPr>
              <a:t>PART 01</a:t>
            </a:r>
            <a:endParaRPr lang="en-US" altLang="zh-CN" sz="3600" spc="300" dirty="0">
              <a:solidFill>
                <a:srgbClr val="653E2F"/>
              </a:solidFill>
              <a:latin typeface="Agency FB" panose="020B0503020202020204" pitchFamily="34" charset="0"/>
            </a:endParaRPr>
          </a:p>
        </p:txBody>
      </p:sp>
      <p:sp>
        <p:nvSpPr>
          <p:cNvPr id="7" name="文本框 6"/>
          <p:cNvSpPr txBox="1"/>
          <p:nvPr/>
        </p:nvSpPr>
        <p:spPr>
          <a:xfrm>
            <a:off x="4753793" y="2051003"/>
            <a:ext cx="2954655" cy="646331"/>
          </a:xfrm>
          <a:prstGeom prst="rect">
            <a:avLst/>
          </a:prstGeom>
          <a:noFill/>
        </p:spPr>
        <p:txBody>
          <a:bodyPr wrap="none" rtlCol="0">
            <a:spAutoFit/>
          </a:bodyPr>
          <a:lstStyle/>
          <a:p>
            <a:r>
              <a:rPr lang="zh-CN" altLang="en-US" sz="3600" b="1" dirty="0">
                <a:latin typeface="Agency FB" panose="020B0503020202020204" pitchFamily="34" charset="0"/>
              </a:rPr>
              <a:t>年度工作概述</a:t>
            </a:r>
            <a:endParaRPr lang="zh-CN" altLang="en-US" sz="3600" b="1" dirty="0">
              <a:latin typeface="Agency FB" panose="020B0503020202020204" pitchFamily="34" charset="0"/>
            </a:endParaRPr>
          </a:p>
        </p:txBody>
      </p:sp>
      <p:cxnSp>
        <p:nvCxnSpPr>
          <p:cNvPr id="8" name="直接连接符 7"/>
          <p:cNvCxnSpPr/>
          <p:nvPr/>
        </p:nvCxnSpPr>
        <p:spPr>
          <a:xfrm>
            <a:off x="7093974" y="2781520"/>
            <a:ext cx="412034" cy="0"/>
          </a:xfrm>
          <a:prstGeom prst="line">
            <a:avLst/>
          </a:prstGeom>
          <a:ln w="31750">
            <a:solidFill>
              <a:srgbClr val="836049"/>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712289" y="2929919"/>
            <a:ext cx="4927622" cy="369332"/>
          </a:xfrm>
          <a:prstGeom prst="rect">
            <a:avLst/>
          </a:prstGeom>
          <a:noFill/>
        </p:spPr>
        <p:txBody>
          <a:bodyPr wrap="square" rtlCol="0">
            <a:spAutoFit/>
          </a:bodyPr>
          <a:lstStyle/>
          <a:p>
            <a:pPr algn="r"/>
            <a:r>
              <a:rPr lang="en-US" altLang="zh-CN" sz="900" dirty="0">
                <a:solidFill>
                  <a:srgbClr val="653E2F"/>
                </a:solidFill>
                <a:latin typeface="方正兰亭准黑_GBK" panose="02000000000000000000" pitchFamily="2" charset="-122"/>
                <a:ea typeface="方正兰亭准黑_GBK" panose="02000000000000000000" pitchFamily="2" charset="-122"/>
              </a:rPr>
              <a:t>Lorem ipsum </a:t>
            </a:r>
            <a:r>
              <a:rPr lang="en-US" altLang="zh-CN" sz="900" dirty="0" err="1">
                <a:solidFill>
                  <a:srgbClr val="653E2F"/>
                </a:solidFill>
                <a:latin typeface="方正兰亭准黑_GBK" panose="02000000000000000000" pitchFamily="2" charset="-122"/>
                <a:ea typeface="方正兰亭准黑_GBK" panose="02000000000000000000" pitchFamily="2" charset="-122"/>
              </a:rPr>
              <a:t>dolir</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sit,consectetur</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adipiscing</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elit</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Ut</a:t>
            </a:r>
            <a:r>
              <a:rPr lang="en-US" altLang="zh-CN" sz="900" dirty="0">
                <a:solidFill>
                  <a:srgbClr val="653E2F"/>
                </a:solidFill>
                <a:latin typeface="方正兰亭准黑_GBK" panose="02000000000000000000" pitchFamily="2" charset="-122"/>
                <a:ea typeface="方正兰亭准黑_GBK" panose="02000000000000000000" pitchFamily="2" charset="-122"/>
              </a:rPr>
              <a:t> eff </a:t>
            </a:r>
            <a:r>
              <a:rPr lang="en-US" altLang="zh-CN" sz="900" dirty="0" err="1">
                <a:solidFill>
                  <a:srgbClr val="653E2F"/>
                </a:solidFill>
                <a:latin typeface="方正兰亭准黑_GBK" panose="02000000000000000000" pitchFamily="2" charset="-122"/>
                <a:ea typeface="方正兰亭准黑_GBK" panose="02000000000000000000" pitchFamily="2" charset="-122"/>
              </a:rPr>
              <a:t>citur</a:t>
            </a:r>
            <a:r>
              <a:rPr lang="en-US" altLang="zh-CN" sz="900" dirty="0">
                <a:solidFill>
                  <a:srgbClr val="653E2F"/>
                </a:solidFill>
                <a:latin typeface="方正兰亭准黑_GBK" panose="02000000000000000000" pitchFamily="2" charset="-122"/>
                <a:ea typeface="方正兰亭准黑_GBK" panose="02000000000000000000" pitchFamily="2" charset="-122"/>
              </a:rPr>
              <a:t> ipsum vitae </a:t>
            </a:r>
            <a:endParaRPr lang="en-US" altLang="zh-CN" sz="900" dirty="0">
              <a:solidFill>
                <a:srgbClr val="653E2F"/>
              </a:solidFill>
              <a:latin typeface="方正兰亭准黑_GBK" panose="02000000000000000000" pitchFamily="2" charset="-122"/>
              <a:ea typeface="方正兰亭准黑_GBK" panose="02000000000000000000" pitchFamily="2" charset="-122"/>
            </a:endParaRPr>
          </a:p>
          <a:p>
            <a:pPr algn="r"/>
            <a:r>
              <a:rPr lang="en-US" altLang="zh-CN" sz="900" dirty="0" err="1">
                <a:solidFill>
                  <a:srgbClr val="653E2F"/>
                </a:solidFill>
                <a:latin typeface="方正兰亭准黑_GBK" panose="02000000000000000000" pitchFamily="2" charset="-122"/>
                <a:ea typeface="方正兰亭准黑_GBK" panose="02000000000000000000" pitchFamily="2" charset="-122"/>
              </a:rPr>
              <a:t>tortor</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accumsan,a</a:t>
            </a:r>
            <a:r>
              <a:rPr lang="en-US" altLang="zh-CN" sz="900" dirty="0">
                <a:solidFill>
                  <a:srgbClr val="653E2F"/>
                </a:solidFill>
                <a:latin typeface="方正兰亭准黑_GBK" panose="02000000000000000000" pitchFamily="2" charset="-122"/>
                <a:ea typeface="方正兰亭准黑_GBK" panose="02000000000000000000" pitchFamily="2" charset="-122"/>
              </a:rPr>
              <a:t> pulvinar lorem </a:t>
            </a:r>
            <a:r>
              <a:rPr lang="en-US" altLang="zh-CN" sz="900" dirty="0" err="1">
                <a:solidFill>
                  <a:srgbClr val="653E2F"/>
                </a:solidFill>
                <a:latin typeface="方正兰亭准黑_GBK" panose="02000000000000000000" pitchFamily="2" charset="-122"/>
                <a:ea typeface="方正兰亭准黑_GBK" panose="02000000000000000000" pitchFamily="2" charset="-122"/>
              </a:rPr>
              <a:t>lacinina</a:t>
            </a:r>
            <a:r>
              <a:rPr lang="en-US" altLang="zh-CN" sz="900" dirty="0">
                <a:solidFill>
                  <a:srgbClr val="653E2F"/>
                </a:solidFill>
                <a:latin typeface="方正兰亭准黑_GBK" panose="02000000000000000000" pitchFamily="2" charset="-122"/>
                <a:ea typeface="方正兰亭准黑_GBK" panose="02000000000000000000" pitchFamily="2" charset="-122"/>
              </a:rPr>
              <a:t>.</a:t>
            </a:r>
            <a:endParaRPr lang="en-US" altLang="zh-CN" sz="900" dirty="0">
              <a:solidFill>
                <a:srgbClr val="653E2F"/>
              </a:solidFill>
              <a:latin typeface="方正兰亭准黑_GBK" panose="02000000000000000000" pitchFamily="2" charset="-122"/>
              <a:ea typeface="方正兰亭准黑_GBK" panose="02000000000000000000" pitchFamily="2" charset="-122"/>
            </a:endParaRPr>
          </a:p>
        </p:txBody>
      </p:sp>
      <p:pic>
        <p:nvPicPr>
          <p:cNvPr id="2" name="图片 1" descr="未标题-1_画板 1_画板 1"/>
          <p:cNvPicPr>
            <a:picLocks noChangeAspect="1"/>
          </p:cNvPicPr>
          <p:nvPr/>
        </p:nvPicPr>
        <p:blipFill>
          <a:blip r:embed="rId2"/>
          <a:stretch>
            <a:fillRect/>
          </a:stretch>
        </p:blipFill>
        <p:spPr>
          <a:xfrm>
            <a:off x="8313420" y="55880"/>
            <a:ext cx="685800" cy="711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wd">
                                    <p:tmPct val="20000"/>
                                  </p:iterate>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
                                        <p:tgtEl>
                                          <p:spTgt spid="8"/>
                                        </p:tgtEl>
                                      </p:cBhvr>
                                    </p:animEffect>
                                  </p:childTnLst>
                                </p:cTn>
                              </p:par>
                            </p:childTnLst>
                          </p:cTn>
                        </p:par>
                        <p:par>
                          <p:cTn id="23" fill="hold">
                            <p:stCondLst>
                              <p:cond delay="2500"/>
                            </p:stCondLst>
                            <p:childTnLst>
                              <p:par>
                                <p:cTn id="24" presetID="10" presetClass="entr" presetSubtype="0" fill="hold" grpId="0" nodeType="afterEffect">
                                  <p:stCondLst>
                                    <p:cond delay="0"/>
                                  </p:stCondLst>
                                  <p:iterate type="lt">
                                    <p:tmPct val="10000"/>
                                  </p:iterate>
                                  <p:childTnLst>
                                    <p:set>
                                      <p:cBhvr>
                                        <p:cTn id="25" dur="1" fill="hold">
                                          <p:stCondLst>
                                            <p:cond delay="0"/>
                                          </p:stCondLst>
                                        </p:cTn>
                                        <p:tgtEl>
                                          <p:spTgt spid="9"/>
                                        </p:tgtEl>
                                        <p:attrNameLst>
                                          <p:attrName>style.visibility</p:attrName>
                                        </p:attrNameLst>
                                      </p:cBhvr>
                                      <p:to>
                                        <p:strVal val="visible"/>
                                      </p:to>
                                    </p:set>
                                    <p:animEffect transition="in" filter="fade">
                                      <p:cBhvr>
                                        <p:cTn id="26" dur="1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869476" y="1347311"/>
            <a:ext cx="1171610" cy="569667"/>
            <a:chOff x="4065694" y="3960217"/>
            <a:chExt cx="2811555" cy="1338958"/>
          </a:xfrm>
        </p:grpSpPr>
        <p:sp>
          <p:nvSpPr>
            <p:cNvPr id="6" name="Rounded Rectangle 43"/>
            <p:cNvSpPr/>
            <p:nvPr/>
          </p:nvSpPr>
          <p:spPr>
            <a:xfrm>
              <a:off x="4081294" y="3961259"/>
              <a:ext cx="2230265" cy="557566"/>
            </a:xfrm>
            <a:prstGeom prst="roundRect">
              <a:avLst>
                <a:gd name="adj" fmla="val 46832"/>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75"/>
            </a:p>
          </p:txBody>
        </p:sp>
        <p:sp>
          <p:nvSpPr>
            <p:cNvPr id="7" name="TextBox 52"/>
            <p:cNvSpPr txBox="1"/>
            <p:nvPr/>
          </p:nvSpPr>
          <p:spPr>
            <a:xfrm>
              <a:off x="4306124" y="3960217"/>
              <a:ext cx="2005436" cy="615648"/>
            </a:xfrm>
            <a:prstGeom prst="rect">
              <a:avLst/>
            </a:prstGeom>
            <a:noFill/>
          </p:spPr>
          <p:txBody>
            <a:bodyPr wrap="square" rtlCol="0">
              <a:spAutoFit/>
            </a:bodyPr>
            <a:lstStyle/>
            <a:p>
              <a:r>
                <a:rPr lang="zh-CN" altLang="en-US" sz="1100" dirty="0">
                  <a:solidFill>
                    <a:schemeClr val="bg1"/>
                  </a:solidFill>
                  <a:latin typeface="思源黑体 CN Medium" pitchFamily="34" charset="-122"/>
                  <a:ea typeface="思源黑体 CN Medium" pitchFamily="34" charset="-122"/>
                </a:rPr>
                <a:t>项目名称</a:t>
              </a:r>
              <a:endParaRPr lang="id-ID" altLang="zh-CN" sz="1100" dirty="0">
                <a:solidFill>
                  <a:schemeClr val="bg1"/>
                </a:solidFill>
                <a:latin typeface="思源黑体 CN Medium" pitchFamily="34" charset="-122"/>
                <a:ea typeface="思源黑体 CN Medium" pitchFamily="34" charset="-122"/>
              </a:endParaRPr>
            </a:p>
          </p:txBody>
        </p:sp>
        <p:sp>
          <p:nvSpPr>
            <p:cNvPr id="8" name="TextBox 53"/>
            <p:cNvSpPr txBox="1"/>
            <p:nvPr/>
          </p:nvSpPr>
          <p:spPr>
            <a:xfrm>
              <a:off x="4065694" y="4630327"/>
              <a:ext cx="2811555" cy="668848"/>
            </a:xfrm>
            <a:prstGeom prst="rect">
              <a:avLst/>
            </a:prstGeom>
            <a:noFill/>
          </p:spPr>
          <p:txBody>
            <a:bodyPr wrap="square" rtlCol="0">
              <a:spAutoFit/>
            </a:bodyPr>
            <a:lstStyle/>
            <a:p>
              <a:r>
                <a:rPr lang="en-US" altLang="zh-CN" sz="125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25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9" name="TextBox 54"/>
          <p:cNvSpPr txBox="1"/>
          <p:nvPr/>
        </p:nvSpPr>
        <p:spPr>
          <a:xfrm>
            <a:off x="640468" y="1962167"/>
            <a:ext cx="406799" cy="523113"/>
          </a:xfrm>
          <a:prstGeom prst="rect">
            <a:avLst/>
          </a:prstGeom>
          <a:noFill/>
        </p:spPr>
        <p:txBody>
          <a:bodyPr wrap="square" lIns="36470" tIns="18235" rIns="36470" bIns="18235" rtlCol="0">
            <a:spAutoFit/>
          </a:bodyPr>
          <a:lstStyle/>
          <a:p>
            <a:r>
              <a:rPr lang="id-ID" sz="3160" dirty="0">
                <a:solidFill>
                  <a:srgbClr val="836049"/>
                </a:solidFill>
                <a:latin typeface="+mj-lt"/>
              </a:rPr>
              <a:t>1</a:t>
            </a:r>
            <a:r>
              <a:rPr lang="en-US" sz="3160" dirty="0">
                <a:solidFill>
                  <a:srgbClr val="836049"/>
                </a:solidFill>
                <a:latin typeface="+mj-lt"/>
              </a:rPr>
              <a:t>.</a:t>
            </a:r>
            <a:endParaRPr lang="en-US" sz="3160" dirty="0">
              <a:solidFill>
                <a:srgbClr val="836049"/>
              </a:solidFill>
              <a:latin typeface="+mj-lt"/>
            </a:endParaRPr>
          </a:p>
        </p:txBody>
      </p:sp>
      <p:sp>
        <p:nvSpPr>
          <p:cNvPr id="10" name="Rectangle 19"/>
          <p:cNvSpPr/>
          <p:nvPr/>
        </p:nvSpPr>
        <p:spPr>
          <a:xfrm>
            <a:off x="993964" y="2022731"/>
            <a:ext cx="2884106" cy="1055054"/>
          </a:xfrm>
          <a:prstGeom prst="rect">
            <a:avLst/>
          </a:prstGeom>
        </p:spPr>
        <p:txBody>
          <a:bodyPr wrap="square" lIns="36470" tIns="18235" rIns="36470" bIns="18235">
            <a:spAutoFit/>
          </a:bodyPr>
          <a:lstStyle/>
          <a:p>
            <a:pPr>
              <a:lnSpc>
                <a:spcPct val="150000"/>
              </a:lnSpc>
            </a:pPr>
            <a:r>
              <a:rPr lang="zh-CN" altLang="en-US" sz="88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您的内容打在这里，或者通过复制文本后，在此狂中选择粘贴。您的内容打在这里，或者通过复制文本后，在此狂中选择粘贴。</a:t>
            </a:r>
            <a:endParaRPr lang="en-US" altLang="zh-CN" sz="880" dirty="0">
              <a:solidFill>
                <a:schemeClr val="bg1">
                  <a:lumMod val="50000"/>
                </a:schemeClr>
              </a:solidFill>
              <a:latin typeface="微软雅黑" panose="020B0503020204020204" pitchFamily="34" charset="-122"/>
              <a:ea typeface="微软雅黑" panose="020B0503020204020204" pitchFamily="34" charset="-122"/>
            </a:endParaRPr>
          </a:p>
          <a:p>
            <a:pPr>
              <a:lnSpc>
                <a:spcPct val="150000"/>
              </a:lnSpc>
            </a:pPr>
            <a:endParaRPr lang="en-US" altLang="zh-CN" sz="880" dirty="0">
              <a:solidFill>
                <a:schemeClr val="bg1">
                  <a:lumMod val="50000"/>
                </a:schemeClr>
              </a:solidFill>
              <a:latin typeface="微软雅黑" panose="020B0503020204020204" pitchFamily="34" charset="-122"/>
              <a:ea typeface="微软雅黑" panose="020B0503020204020204" pitchFamily="34" charset="-122"/>
            </a:endParaRPr>
          </a:p>
          <a:p>
            <a:pPr>
              <a:lnSpc>
                <a:spcPct val="150000"/>
              </a:lnSpc>
            </a:pPr>
            <a:endParaRPr lang="en-US" altLang="zh-CN" sz="88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 name="TextBox 56"/>
          <p:cNvSpPr txBox="1"/>
          <p:nvPr/>
        </p:nvSpPr>
        <p:spPr>
          <a:xfrm>
            <a:off x="640468" y="2850012"/>
            <a:ext cx="406799" cy="523113"/>
          </a:xfrm>
          <a:prstGeom prst="rect">
            <a:avLst/>
          </a:prstGeom>
          <a:noFill/>
        </p:spPr>
        <p:txBody>
          <a:bodyPr wrap="square" lIns="36470" tIns="18235" rIns="36470" bIns="18235" rtlCol="0">
            <a:spAutoFit/>
          </a:bodyPr>
          <a:lstStyle/>
          <a:p>
            <a:r>
              <a:rPr lang="en-US" sz="3160" dirty="0">
                <a:solidFill>
                  <a:srgbClr val="836049"/>
                </a:solidFill>
                <a:latin typeface="+mj-lt"/>
              </a:rPr>
              <a:t>2.</a:t>
            </a:r>
            <a:endParaRPr lang="en-US" sz="3160" dirty="0">
              <a:solidFill>
                <a:srgbClr val="836049"/>
              </a:solidFill>
              <a:latin typeface="+mj-lt"/>
            </a:endParaRPr>
          </a:p>
        </p:txBody>
      </p:sp>
      <p:sp>
        <p:nvSpPr>
          <p:cNvPr id="12" name="Rectangle 19"/>
          <p:cNvSpPr/>
          <p:nvPr/>
        </p:nvSpPr>
        <p:spPr>
          <a:xfrm>
            <a:off x="993964" y="2910578"/>
            <a:ext cx="2884106" cy="827427"/>
          </a:xfrm>
          <a:prstGeom prst="rect">
            <a:avLst/>
          </a:prstGeom>
        </p:spPr>
        <p:txBody>
          <a:bodyPr wrap="square" lIns="36470" tIns="18235" rIns="36470" bIns="18235">
            <a:spAutoFit/>
          </a:bodyPr>
          <a:lstStyle/>
          <a:p>
            <a:pPr>
              <a:lnSpc>
                <a:spcPct val="150000"/>
              </a:lnSpc>
            </a:pPr>
            <a:r>
              <a:rPr lang="zh-CN" altLang="en-US" sz="88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您的内容打在这里，或者通过复制文本后，在此狂中选择粘贴。您的内容打在这里，或者通过复制文本后，在此狂中选择粘贴。</a:t>
            </a:r>
            <a:endParaRPr lang="en-US" altLang="zh-CN" sz="880" dirty="0">
              <a:solidFill>
                <a:schemeClr val="bg1">
                  <a:lumMod val="50000"/>
                </a:schemeClr>
              </a:solidFill>
              <a:latin typeface="微软雅黑" panose="020B0503020204020204" pitchFamily="34" charset="-122"/>
              <a:ea typeface="微软雅黑" panose="020B0503020204020204" pitchFamily="34" charset="-122"/>
            </a:endParaRPr>
          </a:p>
          <a:p>
            <a:pPr>
              <a:lnSpc>
                <a:spcPct val="150000"/>
              </a:lnSpc>
            </a:pPr>
            <a:endParaRPr lang="en-US" altLang="zh-CN" sz="88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3" name="TextBox 58"/>
          <p:cNvSpPr txBox="1"/>
          <p:nvPr/>
        </p:nvSpPr>
        <p:spPr>
          <a:xfrm>
            <a:off x="640468" y="3738461"/>
            <a:ext cx="406799" cy="523113"/>
          </a:xfrm>
          <a:prstGeom prst="rect">
            <a:avLst/>
          </a:prstGeom>
          <a:noFill/>
        </p:spPr>
        <p:txBody>
          <a:bodyPr wrap="square" lIns="36470" tIns="18235" rIns="36470" bIns="18235" rtlCol="0">
            <a:spAutoFit/>
          </a:bodyPr>
          <a:lstStyle/>
          <a:p>
            <a:r>
              <a:rPr lang="en-US" sz="3160" dirty="0">
                <a:solidFill>
                  <a:srgbClr val="836049"/>
                </a:solidFill>
                <a:latin typeface="+mj-lt"/>
              </a:rPr>
              <a:t>3.</a:t>
            </a:r>
            <a:endParaRPr lang="en-US" sz="3160" dirty="0">
              <a:solidFill>
                <a:srgbClr val="836049"/>
              </a:solidFill>
              <a:latin typeface="+mj-lt"/>
            </a:endParaRPr>
          </a:p>
        </p:txBody>
      </p:sp>
      <p:sp>
        <p:nvSpPr>
          <p:cNvPr id="14" name="Rectangle 19"/>
          <p:cNvSpPr/>
          <p:nvPr/>
        </p:nvSpPr>
        <p:spPr>
          <a:xfrm>
            <a:off x="993964" y="3799026"/>
            <a:ext cx="2884106" cy="827427"/>
          </a:xfrm>
          <a:prstGeom prst="rect">
            <a:avLst/>
          </a:prstGeom>
        </p:spPr>
        <p:txBody>
          <a:bodyPr wrap="square" lIns="36470" tIns="18235" rIns="36470" bIns="18235">
            <a:spAutoFit/>
          </a:bodyPr>
          <a:lstStyle/>
          <a:p>
            <a:pPr>
              <a:lnSpc>
                <a:spcPct val="150000"/>
              </a:lnSpc>
            </a:pPr>
            <a:r>
              <a:rPr lang="zh-CN" altLang="en-US" sz="88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您的内容打在这里，或者通过复制文本后，在此狂中选择粘贴。您的内容打在这里，或者通过复制文本后，在此狂中选择粘贴。</a:t>
            </a:r>
            <a:endParaRPr lang="en-US" altLang="zh-CN" sz="880" dirty="0">
              <a:solidFill>
                <a:schemeClr val="bg1">
                  <a:lumMod val="50000"/>
                </a:schemeClr>
              </a:solidFill>
              <a:latin typeface="微软雅黑" panose="020B0503020204020204" pitchFamily="34" charset="-122"/>
              <a:ea typeface="微软雅黑" panose="020B0503020204020204" pitchFamily="34" charset="-122"/>
            </a:endParaRPr>
          </a:p>
          <a:p>
            <a:pPr>
              <a:lnSpc>
                <a:spcPct val="150000"/>
              </a:lnSpc>
            </a:pPr>
            <a:endParaRPr lang="en-US" altLang="zh-CN" sz="88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748760" y="2788350"/>
            <a:ext cx="3129308" cy="0"/>
          </a:xfrm>
          <a:prstGeom prst="line">
            <a:avLst/>
          </a:prstGeom>
          <a:ln>
            <a:solidFill>
              <a:srgbClr val="836049"/>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748760" y="3695096"/>
            <a:ext cx="3129308" cy="0"/>
          </a:xfrm>
          <a:prstGeom prst="line">
            <a:avLst/>
          </a:prstGeom>
          <a:ln>
            <a:solidFill>
              <a:srgbClr val="836049"/>
            </a:solidFill>
          </a:ln>
        </p:spPr>
        <p:style>
          <a:lnRef idx="1">
            <a:schemeClr val="accent1"/>
          </a:lnRef>
          <a:fillRef idx="0">
            <a:schemeClr val="accent1"/>
          </a:fillRef>
          <a:effectRef idx="0">
            <a:schemeClr val="accent1"/>
          </a:effectRef>
          <a:fontRef idx="minor">
            <a:schemeClr val="tx1"/>
          </a:fontRef>
        </p:style>
      </p:cxnSp>
      <p:sp>
        <p:nvSpPr>
          <p:cNvPr id="31" name="TextBox 20"/>
          <p:cNvSpPr txBox="1"/>
          <p:nvPr/>
        </p:nvSpPr>
        <p:spPr>
          <a:xfrm>
            <a:off x="907976" y="292746"/>
            <a:ext cx="2067957" cy="460375"/>
          </a:xfrm>
          <a:prstGeom prst="rect">
            <a:avLst/>
          </a:prstGeom>
          <a:noFill/>
        </p:spPr>
        <p:txBody>
          <a:bodyPr wrap="square" rtlCol="0">
            <a:spAutoFit/>
          </a:bodyPr>
          <a:lstStyle/>
          <a:p>
            <a:r>
              <a:rPr lang="zh-CN" altLang="en-US" sz="2400" b="1" dirty="0">
                <a:solidFill>
                  <a:srgbClr val="653E2F"/>
                </a:solidFill>
                <a:latin typeface="方正兰亭准黑_GBK" panose="02000000000000000000" pitchFamily="2" charset="-122"/>
                <a:ea typeface="方正兰亭准黑_GBK" panose="02000000000000000000" pitchFamily="2" charset="-122"/>
              </a:rPr>
              <a:t>年度工作概述</a:t>
            </a:r>
            <a:endParaRPr lang="zh-CN" altLang="en-US" sz="2400" b="1" dirty="0">
              <a:solidFill>
                <a:srgbClr val="653E2F"/>
              </a:solidFill>
              <a:latin typeface="方正兰亭准黑_GBK" panose="02000000000000000000" pitchFamily="2" charset="-122"/>
              <a:ea typeface="方正兰亭准黑_GBK" panose="02000000000000000000" pitchFamily="2" charset="-122"/>
            </a:endParaRPr>
          </a:p>
        </p:txBody>
      </p:sp>
      <p:sp>
        <p:nvSpPr>
          <p:cNvPr id="32" name="矩形 31"/>
          <p:cNvSpPr/>
          <p:nvPr/>
        </p:nvSpPr>
        <p:spPr>
          <a:xfrm>
            <a:off x="292735" y="316865"/>
            <a:ext cx="518160" cy="41275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Agency FB" panose="020B0503020202020204" pitchFamily="34" charset="0"/>
              </a:rPr>
              <a:t>01</a:t>
            </a:r>
            <a:endParaRPr lang="zh-CN" altLang="en-US" sz="2400" dirty="0">
              <a:latin typeface="Agency FB" panose="020B0503020202020204" pitchFamily="34" charset="0"/>
            </a:endParaRPr>
          </a:p>
        </p:txBody>
      </p:sp>
      <p:cxnSp>
        <p:nvCxnSpPr>
          <p:cNvPr id="33" name="直接连接符 32"/>
          <p:cNvCxnSpPr/>
          <p:nvPr/>
        </p:nvCxnSpPr>
        <p:spPr>
          <a:xfrm>
            <a:off x="1489402" y="744794"/>
            <a:ext cx="7256207" cy="0"/>
          </a:xfrm>
          <a:prstGeom prst="line">
            <a:avLst/>
          </a:prstGeom>
          <a:ln w="12700">
            <a:solidFill>
              <a:srgbClr val="836049"/>
            </a:solidFill>
          </a:ln>
        </p:spPr>
        <p:style>
          <a:lnRef idx="1">
            <a:schemeClr val="accent1"/>
          </a:lnRef>
          <a:fillRef idx="0">
            <a:schemeClr val="accent1"/>
          </a:fillRef>
          <a:effectRef idx="0">
            <a:schemeClr val="accent1"/>
          </a:effectRef>
          <a:fontRef idx="minor">
            <a:schemeClr val="tx1"/>
          </a:fontRef>
        </p:style>
      </p:cxnSp>
      <p:sp>
        <p:nvSpPr>
          <p:cNvPr id="38" name="任意多边形: 形状 37"/>
          <p:cNvSpPr/>
          <p:nvPr/>
        </p:nvSpPr>
        <p:spPr>
          <a:xfrm>
            <a:off x="859155" y="691470"/>
            <a:ext cx="640080" cy="57208"/>
          </a:xfrm>
          <a:custGeom>
            <a:avLst/>
            <a:gdLst>
              <a:gd name="connsiteX0" fmla="*/ 0 w 640080"/>
              <a:gd name="connsiteY0" fmla="*/ 34335 h 57208"/>
              <a:gd name="connsiteX1" fmla="*/ 121920 w 640080"/>
              <a:gd name="connsiteY1" fmla="*/ 5760 h 57208"/>
              <a:gd name="connsiteX2" fmla="*/ 169545 w 640080"/>
              <a:gd name="connsiteY2" fmla="*/ 57195 h 57208"/>
              <a:gd name="connsiteX3" fmla="*/ 287655 w 640080"/>
              <a:gd name="connsiteY3" fmla="*/ 45 h 57208"/>
              <a:gd name="connsiteX4" fmla="*/ 392430 w 640080"/>
              <a:gd name="connsiteY4" fmla="*/ 47670 h 57208"/>
              <a:gd name="connsiteX5" fmla="*/ 640080 w 640080"/>
              <a:gd name="connsiteY5" fmla="*/ 51480 h 5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 h="57208">
                <a:moveTo>
                  <a:pt x="0" y="34335"/>
                </a:moveTo>
                <a:cubicBezTo>
                  <a:pt x="46831" y="18142"/>
                  <a:pt x="93663" y="1950"/>
                  <a:pt x="121920" y="5760"/>
                </a:cubicBezTo>
                <a:cubicBezTo>
                  <a:pt x="150177" y="9570"/>
                  <a:pt x="141923" y="58147"/>
                  <a:pt x="169545" y="57195"/>
                </a:cubicBezTo>
                <a:cubicBezTo>
                  <a:pt x="197167" y="56243"/>
                  <a:pt x="250508" y="1632"/>
                  <a:pt x="287655" y="45"/>
                </a:cubicBezTo>
                <a:cubicBezTo>
                  <a:pt x="324802" y="-1542"/>
                  <a:pt x="333693" y="39098"/>
                  <a:pt x="392430" y="47670"/>
                </a:cubicBezTo>
                <a:cubicBezTo>
                  <a:pt x="451168" y="56243"/>
                  <a:pt x="545624" y="53861"/>
                  <a:pt x="640080" y="51480"/>
                </a:cubicBezTo>
              </a:path>
            </a:pathLst>
          </a:custGeom>
          <a:noFill/>
          <a:ln>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452620" y="1346835"/>
            <a:ext cx="4159250" cy="3279140"/>
            <a:chOff x="7012" y="2121"/>
            <a:chExt cx="6550" cy="5164"/>
          </a:xfrm>
        </p:grpSpPr>
        <p:pic>
          <p:nvPicPr>
            <p:cNvPr id="17" name="图片 16" descr="1 (3)"/>
            <p:cNvPicPr>
              <a:picLocks noChangeAspect="1"/>
            </p:cNvPicPr>
            <p:nvPr/>
          </p:nvPicPr>
          <p:blipFill>
            <a:blip r:embed="rId1"/>
            <a:stretch>
              <a:fillRect/>
            </a:stretch>
          </p:blipFill>
          <p:spPr>
            <a:xfrm>
              <a:off x="7012" y="2122"/>
              <a:ext cx="4720" cy="2653"/>
            </a:xfrm>
            <a:prstGeom prst="rect">
              <a:avLst/>
            </a:prstGeom>
          </p:spPr>
        </p:pic>
        <p:pic>
          <p:nvPicPr>
            <p:cNvPr id="18" name="图片 17" descr="1 (8)"/>
            <p:cNvPicPr>
              <a:picLocks noChangeAspect="1"/>
            </p:cNvPicPr>
            <p:nvPr/>
          </p:nvPicPr>
          <p:blipFill>
            <a:blip r:embed="rId2"/>
            <a:stretch>
              <a:fillRect/>
            </a:stretch>
          </p:blipFill>
          <p:spPr>
            <a:xfrm>
              <a:off x="7012" y="4847"/>
              <a:ext cx="3222" cy="2439"/>
            </a:xfrm>
            <a:prstGeom prst="rect">
              <a:avLst/>
            </a:prstGeom>
          </p:spPr>
        </p:pic>
        <p:pic>
          <p:nvPicPr>
            <p:cNvPr id="19" name="图片 18" descr="1 (11)"/>
            <p:cNvPicPr>
              <a:picLocks noChangeAspect="1"/>
            </p:cNvPicPr>
            <p:nvPr/>
          </p:nvPicPr>
          <p:blipFill>
            <a:blip r:embed="rId3"/>
            <a:stretch>
              <a:fillRect/>
            </a:stretch>
          </p:blipFill>
          <p:spPr>
            <a:xfrm>
              <a:off x="10319" y="4847"/>
              <a:ext cx="3243" cy="2433"/>
            </a:xfrm>
            <a:prstGeom prst="rect">
              <a:avLst/>
            </a:prstGeom>
          </p:spPr>
        </p:pic>
        <p:sp>
          <p:nvSpPr>
            <p:cNvPr id="20" name="矩形 19"/>
            <p:cNvSpPr/>
            <p:nvPr/>
          </p:nvSpPr>
          <p:spPr>
            <a:xfrm>
              <a:off x="11802" y="2121"/>
              <a:ext cx="1761" cy="2655"/>
            </a:xfrm>
            <a:prstGeom prst="rect">
              <a:avLst/>
            </a:prstGeom>
            <a:solidFill>
              <a:srgbClr val="836049">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
                                        <p:tgtEl>
                                          <p:spTgt spid="3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300"/>
                                        <p:tgtEl>
                                          <p:spTgt spid="33"/>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400" fill="hold"/>
                                        <p:tgtEl>
                                          <p:spTgt spid="32"/>
                                        </p:tgtEl>
                                        <p:attrNameLst>
                                          <p:attrName>ppt_x</p:attrName>
                                        </p:attrNameLst>
                                      </p:cBhvr>
                                      <p:tavLst>
                                        <p:tav tm="0">
                                          <p:val>
                                            <p:strVal val="0-#ppt_w/2"/>
                                          </p:val>
                                        </p:tav>
                                        <p:tav tm="100000">
                                          <p:val>
                                            <p:strVal val="#ppt_x"/>
                                          </p:val>
                                        </p:tav>
                                      </p:tavLst>
                                    </p:anim>
                                    <p:anim calcmode="lin" valueType="num">
                                      <p:cBhvr additive="base">
                                        <p:cTn id="15" dur="400" fill="hold"/>
                                        <p:tgtEl>
                                          <p:spTgt spid="3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000"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childTnLst>
                          </p:cTn>
                        </p:par>
                        <p:par>
                          <p:cTn id="20" fill="hold">
                            <p:stCondLst>
                              <p:cond delay="2000"/>
                            </p:stCondLst>
                            <p:childTnLst>
                              <p:par>
                                <p:cTn id="21" presetID="2" presetClass="entr" presetSubtype="8" fill="hold" grpId="0" nodeType="afterEffect">
                                  <p:stCondLst>
                                    <p:cond delay="0"/>
                                  </p:stCondLst>
                                  <p:iterate type="wd">
                                    <p:tmPct val="10000"/>
                                  </p:iterate>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400" fill="hold"/>
                                        <p:tgtEl>
                                          <p:spTgt spid="31"/>
                                        </p:tgtEl>
                                        <p:attrNameLst>
                                          <p:attrName>ppt_x</p:attrName>
                                        </p:attrNameLst>
                                      </p:cBhvr>
                                      <p:tavLst>
                                        <p:tav tm="0">
                                          <p:val>
                                            <p:strVal val="0-#ppt_w/2"/>
                                          </p:val>
                                        </p:tav>
                                        <p:tav tm="100000">
                                          <p:val>
                                            <p:strVal val="#ppt_x"/>
                                          </p:val>
                                        </p:tav>
                                      </p:tavLst>
                                    </p:anim>
                                    <p:anim calcmode="lin" valueType="num">
                                      <p:cBhvr additive="base">
                                        <p:cTn id="24" dur="400" fill="hold"/>
                                        <p:tgtEl>
                                          <p:spTgt spid="31"/>
                                        </p:tgtEl>
                                        <p:attrNameLst>
                                          <p:attrName>ppt_y</p:attrName>
                                        </p:attrNameLst>
                                      </p:cBhvr>
                                      <p:tavLst>
                                        <p:tav tm="0">
                                          <p:val>
                                            <p:strVal val="#ppt_y"/>
                                          </p:val>
                                        </p:tav>
                                        <p:tav tm="100000">
                                          <p:val>
                                            <p:strVal val="#ppt_y"/>
                                          </p:val>
                                        </p:tav>
                                      </p:tavLst>
                                    </p:anim>
                                  </p:childTnLst>
                                </p:cTn>
                              </p:par>
                            </p:childTnLst>
                          </p:cTn>
                        </p:par>
                        <p:par>
                          <p:cTn id="25" fill="hold">
                            <p:stCondLst>
                              <p:cond delay="2099"/>
                            </p:stCondLst>
                            <p:childTnLst>
                              <p:par>
                                <p:cTn id="26" presetID="14" presetClass="entr" presetSubtype="1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childTnLst>
                          </p:cTn>
                        </p:par>
                        <p:par>
                          <p:cTn id="29" fill="hold">
                            <p:stCondLst>
                              <p:cond delay="2599"/>
                            </p:stCondLst>
                            <p:childTnLst>
                              <p:par>
                                <p:cTn id="30" presetID="14" presetClass="entr" presetSubtype="1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par>
                          <p:cTn id="33" fill="hold">
                            <p:stCondLst>
                              <p:cond delay="3099"/>
                            </p:stCondLst>
                            <p:childTnLst>
                              <p:par>
                                <p:cTn id="34" presetID="12" presetClass="entr" presetSubtype="4"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p:tgtEl>
                                          <p:spTgt spid="10"/>
                                        </p:tgtEl>
                                        <p:attrNameLst>
                                          <p:attrName>ppt_y</p:attrName>
                                        </p:attrNameLst>
                                      </p:cBhvr>
                                      <p:tavLst>
                                        <p:tav tm="0">
                                          <p:val>
                                            <p:strVal val="#ppt_y+#ppt_h*1.125000"/>
                                          </p:val>
                                        </p:tav>
                                        <p:tav tm="100000">
                                          <p:val>
                                            <p:strVal val="#ppt_y"/>
                                          </p:val>
                                        </p:tav>
                                      </p:tavLst>
                                    </p:anim>
                                    <p:animEffect transition="in" filter="wipe(up)">
                                      <p:cBhvr>
                                        <p:cTn id="37" dur="500"/>
                                        <p:tgtEl>
                                          <p:spTgt spid="10"/>
                                        </p:tgtEl>
                                      </p:cBhvr>
                                    </p:animEffect>
                                  </p:childTnLst>
                                </p:cTn>
                              </p:par>
                            </p:childTnLst>
                          </p:cTn>
                        </p:par>
                        <p:par>
                          <p:cTn id="38" fill="hold">
                            <p:stCondLst>
                              <p:cond delay="3599"/>
                            </p:stCondLst>
                            <p:childTnLst>
                              <p:par>
                                <p:cTn id="39" presetID="12" presetClass="entr" presetSubtype="4"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p:tgtEl>
                                          <p:spTgt spid="15"/>
                                        </p:tgtEl>
                                        <p:attrNameLst>
                                          <p:attrName>ppt_y</p:attrName>
                                        </p:attrNameLst>
                                      </p:cBhvr>
                                      <p:tavLst>
                                        <p:tav tm="0">
                                          <p:val>
                                            <p:strVal val="#ppt_y+#ppt_h*1.125000"/>
                                          </p:val>
                                        </p:tav>
                                        <p:tav tm="100000">
                                          <p:val>
                                            <p:strVal val="#ppt_y"/>
                                          </p:val>
                                        </p:tav>
                                      </p:tavLst>
                                    </p:anim>
                                    <p:animEffect transition="in" filter="wipe(up)">
                                      <p:cBhvr>
                                        <p:cTn id="42" dur="500"/>
                                        <p:tgtEl>
                                          <p:spTgt spid="15"/>
                                        </p:tgtEl>
                                      </p:cBhvr>
                                    </p:animEffect>
                                  </p:childTnLst>
                                </p:cTn>
                              </p:par>
                            </p:childTnLst>
                          </p:cTn>
                        </p:par>
                        <p:par>
                          <p:cTn id="43" fill="hold">
                            <p:stCondLst>
                              <p:cond delay="4099"/>
                            </p:stCondLst>
                            <p:childTnLst>
                              <p:par>
                                <p:cTn id="44" presetID="14" presetClass="entr" presetSubtype="1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cTn>
                              </p:par>
                            </p:childTnLst>
                          </p:cTn>
                        </p:par>
                        <p:par>
                          <p:cTn id="47" fill="hold">
                            <p:stCondLst>
                              <p:cond delay="4599"/>
                            </p:stCondLst>
                            <p:childTnLst>
                              <p:par>
                                <p:cTn id="48" presetID="12" presetClass="entr" presetSubtype="4"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p:tgtEl>
                                          <p:spTgt spid="12"/>
                                        </p:tgtEl>
                                        <p:attrNameLst>
                                          <p:attrName>ppt_y</p:attrName>
                                        </p:attrNameLst>
                                      </p:cBhvr>
                                      <p:tavLst>
                                        <p:tav tm="0">
                                          <p:val>
                                            <p:strVal val="#ppt_y+#ppt_h*1.125000"/>
                                          </p:val>
                                        </p:tav>
                                        <p:tav tm="100000">
                                          <p:val>
                                            <p:strVal val="#ppt_y"/>
                                          </p:val>
                                        </p:tav>
                                      </p:tavLst>
                                    </p:anim>
                                    <p:animEffect transition="in" filter="wipe(up)">
                                      <p:cBhvr>
                                        <p:cTn id="51" dur="500"/>
                                        <p:tgtEl>
                                          <p:spTgt spid="12"/>
                                        </p:tgtEl>
                                      </p:cBhvr>
                                    </p:animEffect>
                                  </p:childTnLst>
                                </p:cTn>
                              </p:par>
                            </p:childTnLst>
                          </p:cTn>
                        </p:par>
                        <p:par>
                          <p:cTn id="52" fill="hold">
                            <p:stCondLst>
                              <p:cond delay="5099"/>
                            </p:stCondLst>
                            <p:childTnLst>
                              <p:par>
                                <p:cTn id="53" presetID="12" presetClass="entr" presetSubtype="4"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p:tgtEl>
                                          <p:spTgt spid="16"/>
                                        </p:tgtEl>
                                        <p:attrNameLst>
                                          <p:attrName>ppt_y</p:attrName>
                                        </p:attrNameLst>
                                      </p:cBhvr>
                                      <p:tavLst>
                                        <p:tav tm="0">
                                          <p:val>
                                            <p:strVal val="#ppt_y+#ppt_h*1.125000"/>
                                          </p:val>
                                        </p:tav>
                                        <p:tav tm="100000">
                                          <p:val>
                                            <p:strVal val="#ppt_y"/>
                                          </p:val>
                                        </p:tav>
                                      </p:tavLst>
                                    </p:anim>
                                    <p:animEffect transition="in" filter="wipe(up)">
                                      <p:cBhvr>
                                        <p:cTn id="56" dur="500"/>
                                        <p:tgtEl>
                                          <p:spTgt spid="16"/>
                                        </p:tgtEl>
                                      </p:cBhvr>
                                    </p:animEffect>
                                  </p:childTnLst>
                                </p:cTn>
                              </p:par>
                            </p:childTnLst>
                          </p:cTn>
                        </p:par>
                        <p:par>
                          <p:cTn id="57" fill="hold">
                            <p:stCondLst>
                              <p:cond delay="5599"/>
                            </p:stCondLst>
                            <p:childTnLst>
                              <p:par>
                                <p:cTn id="58" presetID="14" presetClass="entr" presetSubtype="1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randombar(horizontal)">
                                      <p:cBhvr>
                                        <p:cTn id="60" dur="500"/>
                                        <p:tgtEl>
                                          <p:spTgt spid="13"/>
                                        </p:tgtEl>
                                      </p:cBhvr>
                                    </p:animEffect>
                                  </p:childTnLst>
                                </p:cTn>
                              </p:par>
                            </p:childTnLst>
                          </p:cTn>
                        </p:par>
                        <p:par>
                          <p:cTn id="61" fill="hold">
                            <p:stCondLst>
                              <p:cond delay="6099"/>
                            </p:stCondLst>
                            <p:childTnLst>
                              <p:par>
                                <p:cTn id="62" presetID="12" presetClass="entr" presetSubtype="4"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p:tgtEl>
                                          <p:spTgt spid="14"/>
                                        </p:tgtEl>
                                        <p:attrNameLst>
                                          <p:attrName>ppt_y</p:attrName>
                                        </p:attrNameLst>
                                      </p:cBhvr>
                                      <p:tavLst>
                                        <p:tav tm="0">
                                          <p:val>
                                            <p:strVal val="#ppt_y+#ppt_h*1.125000"/>
                                          </p:val>
                                        </p:tav>
                                        <p:tav tm="100000">
                                          <p:val>
                                            <p:strVal val="#ppt_y"/>
                                          </p:val>
                                        </p:tav>
                                      </p:tavLst>
                                    </p:anim>
                                    <p:animEffect transition="in" filter="wipe(up)">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31" grpId="0"/>
      <p:bldP spid="32" grpId="0" bldLvl="0" animBg="1"/>
      <p:bldP spid="3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bwMode="auto">
          <a:xfrm>
            <a:off x="4296937" y="1300029"/>
            <a:ext cx="731376" cy="3117971"/>
          </a:xfrm>
          <a:custGeom>
            <a:avLst/>
            <a:gdLst>
              <a:gd name="T0" fmla="*/ 0 w 1412"/>
              <a:gd name="T1" fmla="*/ 82 h 6009"/>
              <a:gd name="T2" fmla="*/ 0 w 1412"/>
              <a:gd name="T3" fmla="*/ 0 h 6009"/>
              <a:gd name="T4" fmla="*/ 283 w 1412"/>
              <a:gd name="T5" fmla="*/ 71 h 6009"/>
              <a:gd name="T6" fmla="*/ 518 w 1412"/>
              <a:gd name="T7" fmla="*/ 182 h 6009"/>
              <a:gd name="T8" fmla="*/ 723 w 1412"/>
              <a:gd name="T9" fmla="*/ 367 h 6009"/>
              <a:gd name="T10" fmla="*/ 863 w 1412"/>
              <a:gd name="T11" fmla="*/ 597 h 6009"/>
              <a:gd name="T12" fmla="*/ 935 w 1412"/>
              <a:gd name="T13" fmla="*/ 848 h 6009"/>
              <a:gd name="T14" fmla="*/ 966 w 1412"/>
              <a:gd name="T15" fmla="*/ 1141 h 6009"/>
              <a:gd name="T16" fmla="*/ 931 w 1412"/>
              <a:gd name="T17" fmla="*/ 1500 h 6009"/>
              <a:gd name="T18" fmla="*/ 856 w 1412"/>
              <a:gd name="T19" fmla="*/ 1831 h 6009"/>
              <a:gd name="T20" fmla="*/ 828 w 1412"/>
              <a:gd name="T21" fmla="*/ 2176 h 6009"/>
              <a:gd name="T22" fmla="*/ 869 w 1412"/>
              <a:gd name="T23" fmla="*/ 2502 h 6009"/>
              <a:gd name="T24" fmla="*/ 961 w 1412"/>
              <a:gd name="T25" fmla="*/ 2687 h 6009"/>
              <a:gd name="T26" fmla="*/ 1110 w 1412"/>
              <a:gd name="T27" fmla="*/ 2815 h 6009"/>
              <a:gd name="T28" fmla="*/ 1244 w 1412"/>
              <a:gd name="T29" fmla="*/ 2889 h 6009"/>
              <a:gd name="T30" fmla="*/ 1412 w 1412"/>
              <a:gd name="T31" fmla="*/ 2920 h 6009"/>
              <a:gd name="T32" fmla="*/ 1412 w 1412"/>
              <a:gd name="T33" fmla="*/ 3079 h 6009"/>
              <a:gd name="T34" fmla="*/ 1156 w 1412"/>
              <a:gd name="T35" fmla="*/ 3164 h 6009"/>
              <a:gd name="T36" fmla="*/ 999 w 1412"/>
              <a:gd name="T37" fmla="*/ 3291 h 6009"/>
              <a:gd name="T38" fmla="*/ 880 w 1412"/>
              <a:gd name="T39" fmla="*/ 3508 h 6009"/>
              <a:gd name="T40" fmla="*/ 826 w 1412"/>
              <a:gd name="T41" fmla="*/ 3804 h 6009"/>
              <a:gd name="T42" fmla="*/ 850 w 1412"/>
              <a:gd name="T43" fmla="*/ 4193 h 6009"/>
              <a:gd name="T44" fmla="*/ 884 w 1412"/>
              <a:gd name="T45" fmla="*/ 4452 h 6009"/>
              <a:gd name="T46" fmla="*/ 935 w 1412"/>
              <a:gd name="T47" fmla="*/ 4752 h 6009"/>
              <a:gd name="T48" fmla="*/ 944 w 1412"/>
              <a:gd name="T49" fmla="*/ 5046 h 6009"/>
              <a:gd name="T50" fmla="*/ 893 w 1412"/>
              <a:gd name="T51" fmla="*/ 5331 h 6009"/>
              <a:gd name="T52" fmla="*/ 792 w 1412"/>
              <a:gd name="T53" fmla="*/ 5553 h 6009"/>
              <a:gd name="T54" fmla="*/ 639 w 1412"/>
              <a:gd name="T55" fmla="*/ 5737 h 6009"/>
              <a:gd name="T56" fmla="*/ 458 w 1412"/>
              <a:gd name="T57" fmla="*/ 5879 h 6009"/>
              <a:gd name="T58" fmla="*/ 310 w 1412"/>
              <a:gd name="T59" fmla="*/ 5967 h 6009"/>
              <a:gd name="T60" fmla="*/ 212 w 1412"/>
              <a:gd name="T61" fmla="*/ 6005 h 6009"/>
              <a:gd name="T62" fmla="*/ 171 w 1412"/>
              <a:gd name="T63" fmla="*/ 5973 h 6009"/>
              <a:gd name="T64" fmla="*/ 208 w 1412"/>
              <a:gd name="T65" fmla="*/ 5905 h 6009"/>
              <a:gd name="T66" fmla="*/ 300 w 1412"/>
              <a:gd name="T67" fmla="*/ 5840 h 6009"/>
              <a:gd name="T68" fmla="*/ 445 w 1412"/>
              <a:gd name="T69" fmla="*/ 5705 h 6009"/>
              <a:gd name="T70" fmla="*/ 564 w 1412"/>
              <a:gd name="T71" fmla="*/ 5512 h 6009"/>
              <a:gd name="T72" fmla="*/ 625 w 1412"/>
              <a:gd name="T73" fmla="*/ 5315 h 6009"/>
              <a:gd name="T74" fmla="*/ 638 w 1412"/>
              <a:gd name="T75" fmla="*/ 5121 h 6009"/>
              <a:gd name="T76" fmla="*/ 618 w 1412"/>
              <a:gd name="T77" fmla="*/ 4825 h 6009"/>
              <a:gd name="T78" fmla="*/ 584 w 1412"/>
              <a:gd name="T79" fmla="*/ 4415 h 6009"/>
              <a:gd name="T80" fmla="*/ 578 w 1412"/>
              <a:gd name="T81" fmla="*/ 4048 h 6009"/>
              <a:gd name="T82" fmla="*/ 632 w 1412"/>
              <a:gd name="T83" fmla="*/ 3704 h 6009"/>
              <a:gd name="T84" fmla="*/ 772 w 1412"/>
              <a:gd name="T85" fmla="*/ 3412 h 6009"/>
              <a:gd name="T86" fmla="*/ 941 w 1412"/>
              <a:gd name="T87" fmla="*/ 3215 h 6009"/>
              <a:gd name="T88" fmla="*/ 1273 w 1412"/>
              <a:gd name="T89" fmla="*/ 3012 h 6009"/>
              <a:gd name="T90" fmla="*/ 1034 w 1412"/>
              <a:gd name="T91" fmla="*/ 2880 h 6009"/>
              <a:gd name="T92" fmla="*/ 884 w 1412"/>
              <a:gd name="T93" fmla="*/ 2767 h 6009"/>
              <a:gd name="T94" fmla="*/ 739 w 1412"/>
              <a:gd name="T95" fmla="*/ 2564 h 6009"/>
              <a:gd name="T96" fmla="*/ 611 w 1412"/>
              <a:gd name="T97" fmla="*/ 2279 h 6009"/>
              <a:gd name="T98" fmla="*/ 558 w 1412"/>
              <a:gd name="T99" fmla="*/ 1973 h 6009"/>
              <a:gd name="T100" fmla="*/ 562 w 1412"/>
              <a:gd name="T101" fmla="*/ 1648 h 6009"/>
              <a:gd name="T102" fmla="*/ 605 w 1412"/>
              <a:gd name="T103" fmla="*/ 1308 h 6009"/>
              <a:gd name="T104" fmla="*/ 646 w 1412"/>
              <a:gd name="T105" fmla="*/ 904 h 6009"/>
              <a:gd name="T106" fmla="*/ 619 w 1412"/>
              <a:gd name="T107" fmla="*/ 644 h 6009"/>
              <a:gd name="T108" fmla="*/ 520 w 1412"/>
              <a:gd name="T109" fmla="*/ 441 h 6009"/>
              <a:gd name="T110" fmla="*/ 341 w 1412"/>
              <a:gd name="T111" fmla="*/ 240 h 6009"/>
              <a:gd name="T112" fmla="*/ 152 w 1412"/>
              <a:gd name="T113" fmla="*/ 132 h 6009"/>
              <a:gd name="T114" fmla="*/ 0 w 1412"/>
              <a:gd name="T115" fmla="*/ 82 h 6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12" h="6009">
                <a:moveTo>
                  <a:pt x="0" y="82"/>
                </a:moveTo>
                <a:lnTo>
                  <a:pt x="0" y="0"/>
                </a:lnTo>
                <a:cubicBezTo>
                  <a:pt x="108" y="24"/>
                  <a:pt x="202" y="47"/>
                  <a:pt x="283" y="71"/>
                </a:cubicBezTo>
                <a:cubicBezTo>
                  <a:pt x="364" y="95"/>
                  <a:pt x="442" y="132"/>
                  <a:pt x="518" y="182"/>
                </a:cubicBezTo>
                <a:cubicBezTo>
                  <a:pt x="594" y="231"/>
                  <a:pt x="662" y="293"/>
                  <a:pt x="723" y="367"/>
                </a:cubicBezTo>
                <a:cubicBezTo>
                  <a:pt x="784" y="443"/>
                  <a:pt x="830" y="519"/>
                  <a:pt x="863" y="597"/>
                </a:cubicBezTo>
                <a:cubicBezTo>
                  <a:pt x="894" y="675"/>
                  <a:pt x="917" y="759"/>
                  <a:pt x="935" y="848"/>
                </a:cubicBezTo>
                <a:cubicBezTo>
                  <a:pt x="952" y="937"/>
                  <a:pt x="963" y="1036"/>
                  <a:pt x="966" y="1141"/>
                </a:cubicBezTo>
                <a:cubicBezTo>
                  <a:pt x="970" y="1248"/>
                  <a:pt x="959" y="1368"/>
                  <a:pt x="931" y="1500"/>
                </a:cubicBezTo>
                <a:lnTo>
                  <a:pt x="856" y="1831"/>
                </a:lnTo>
                <a:cubicBezTo>
                  <a:pt x="834" y="1941"/>
                  <a:pt x="826" y="2055"/>
                  <a:pt x="828" y="2176"/>
                </a:cubicBezTo>
                <a:cubicBezTo>
                  <a:pt x="828" y="2308"/>
                  <a:pt x="841" y="2417"/>
                  <a:pt x="869" y="2502"/>
                </a:cubicBezTo>
                <a:cubicBezTo>
                  <a:pt x="896" y="2587"/>
                  <a:pt x="926" y="2649"/>
                  <a:pt x="961" y="2687"/>
                </a:cubicBezTo>
                <a:cubicBezTo>
                  <a:pt x="994" y="2724"/>
                  <a:pt x="1044" y="2767"/>
                  <a:pt x="1110" y="2815"/>
                </a:cubicBezTo>
                <a:cubicBezTo>
                  <a:pt x="1176" y="2862"/>
                  <a:pt x="1221" y="2887"/>
                  <a:pt x="1244" y="2889"/>
                </a:cubicBezTo>
                <a:lnTo>
                  <a:pt x="1412" y="2920"/>
                </a:lnTo>
                <a:lnTo>
                  <a:pt x="1412" y="3079"/>
                </a:lnTo>
                <a:cubicBezTo>
                  <a:pt x="1298" y="3106"/>
                  <a:pt x="1213" y="3134"/>
                  <a:pt x="1156" y="3164"/>
                </a:cubicBezTo>
                <a:cubicBezTo>
                  <a:pt x="1099" y="3193"/>
                  <a:pt x="1047" y="3236"/>
                  <a:pt x="999" y="3291"/>
                </a:cubicBezTo>
                <a:cubicBezTo>
                  <a:pt x="952" y="3347"/>
                  <a:pt x="912" y="3419"/>
                  <a:pt x="880" y="3508"/>
                </a:cubicBezTo>
                <a:cubicBezTo>
                  <a:pt x="847" y="3596"/>
                  <a:pt x="829" y="3695"/>
                  <a:pt x="826" y="3804"/>
                </a:cubicBezTo>
                <a:cubicBezTo>
                  <a:pt x="823" y="3914"/>
                  <a:pt x="830" y="4043"/>
                  <a:pt x="850" y="4193"/>
                </a:cubicBezTo>
                <a:cubicBezTo>
                  <a:pt x="860" y="4296"/>
                  <a:pt x="872" y="4383"/>
                  <a:pt x="884" y="4452"/>
                </a:cubicBezTo>
                <a:lnTo>
                  <a:pt x="935" y="4752"/>
                </a:lnTo>
                <a:cubicBezTo>
                  <a:pt x="948" y="4855"/>
                  <a:pt x="951" y="4953"/>
                  <a:pt x="944" y="5046"/>
                </a:cubicBezTo>
                <a:cubicBezTo>
                  <a:pt x="936" y="5150"/>
                  <a:pt x="919" y="5246"/>
                  <a:pt x="893" y="5331"/>
                </a:cubicBezTo>
                <a:cubicBezTo>
                  <a:pt x="866" y="5416"/>
                  <a:pt x="832" y="5491"/>
                  <a:pt x="792" y="5553"/>
                </a:cubicBezTo>
                <a:cubicBezTo>
                  <a:pt x="753" y="5617"/>
                  <a:pt x="702" y="5678"/>
                  <a:pt x="639" y="5737"/>
                </a:cubicBezTo>
                <a:cubicBezTo>
                  <a:pt x="578" y="5796"/>
                  <a:pt x="517" y="5843"/>
                  <a:pt x="458" y="5879"/>
                </a:cubicBezTo>
                <a:lnTo>
                  <a:pt x="310" y="5967"/>
                </a:lnTo>
                <a:cubicBezTo>
                  <a:pt x="268" y="5997"/>
                  <a:pt x="235" y="6009"/>
                  <a:pt x="212" y="6005"/>
                </a:cubicBezTo>
                <a:cubicBezTo>
                  <a:pt x="189" y="6001"/>
                  <a:pt x="175" y="5990"/>
                  <a:pt x="171" y="5973"/>
                </a:cubicBezTo>
                <a:cubicBezTo>
                  <a:pt x="166" y="5954"/>
                  <a:pt x="179" y="5932"/>
                  <a:pt x="208" y="5905"/>
                </a:cubicBezTo>
                <a:cubicBezTo>
                  <a:pt x="219" y="5896"/>
                  <a:pt x="249" y="5874"/>
                  <a:pt x="300" y="5840"/>
                </a:cubicBezTo>
                <a:cubicBezTo>
                  <a:pt x="351" y="5804"/>
                  <a:pt x="399" y="5760"/>
                  <a:pt x="445" y="5705"/>
                </a:cubicBezTo>
                <a:cubicBezTo>
                  <a:pt x="492" y="5650"/>
                  <a:pt x="532" y="5587"/>
                  <a:pt x="564" y="5512"/>
                </a:cubicBezTo>
                <a:cubicBezTo>
                  <a:pt x="596" y="5439"/>
                  <a:pt x="617" y="5373"/>
                  <a:pt x="625" y="5315"/>
                </a:cubicBezTo>
                <a:cubicBezTo>
                  <a:pt x="634" y="5258"/>
                  <a:pt x="638" y="5192"/>
                  <a:pt x="638" y="5121"/>
                </a:cubicBezTo>
                <a:cubicBezTo>
                  <a:pt x="636" y="5058"/>
                  <a:pt x="629" y="4960"/>
                  <a:pt x="618" y="4825"/>
                </a:cubicBezTo>
                <a:cubicBezTo>
                  <a:pt x="606" y="4690"/>
                  <a:pt x="595" y="4553"/>
                  <a:pt x="584" y="4415"/>
                </a:cubicBezTo>
                <a:cubicBezTo>
                  <a:pt x="574" y="4277"/>
                  <a:pt x="572" y="4156"/>
                  <a:pt x="578" y="4048"/>
                </a:cubicBezTo>
                <a:cubicBezTo>
                  <a:pt x="584" y="3907"/>
                  <a:pt x="603" y="3792"/>
                  <a:pt x="632" y="3704"/>
                </a:cubicBezTo>
                <a:cubicBezTo>
                  <a:pt x="661" y="3616"/>
                  <a:pt x="708" y="3518"/>
                  <a:pt x="772" y="3412"/>
                </a:cubicBezTo>
                <a:cubicBezTo>
                  <a:pt x="837" y="3305"/>
                  <a:pt x="893" y="3239"/>
                  <a:pt x="941" y="3215"/>
                </a:cubicBezTo>
                <a:lnTo>
                  <a:pt x="1273" y="3012"/>
                </a:lnTo>
                <a:cubicBezTo>
                  <a:pt x="1174" y="2959"/>
                  <a:pt x="1094" y="2915"/>
                  <a:pt x="1034" y="2880"/>
                </a:cubicBezTo>
                <a:cubicBezTo>
                  <a:pt x="975" y="2844"/>
                  <a:pt x="924" y="2806"/>
                  <a:pt x="884" y="2767"/>
                </a:cubicBezTo>
                <a:cubicBezTo>
                  <a:pt x="844" y="2729"/>
                  <a:pt x="796" y="2661"/>
                  <a:pt x="739" y="2564"/>
                </a:cubicBezTo>
                <a:cubicBezTo>
                  <a:pt x="683" y="2467"/>
                  <a:pt x="639" y="2372"/>
                  <a:pt x="611" y="2279"/>
                </a:cubicBezTo>
                <a:cubicBezTo>
                  <a:pt x="582" y="2187"/>
                  <a:pt x="565" y="2085"/>
                  <a:pt x="558" y="1973"/>
                </a:cubicBezTo>
                <a:cubicBezTo>
                  <a:pt x="550" y="1862"/>
                  <a:pt x="552" y="1753"/>
                  <a:pt x="562" y="1648"/>
                </a:cubicBezTo>
                <a:cubicBezTo>
                  <a:pt x="566" y="1592"/>
                  <a:pt x="580" y="1478"/>
                  <a:pt x="605" y="1308"/>
                </a:cubicBezTo>
                <a:cubicBezTo>
                  <a:pt x="629" y="1139"/>
                  <a:pt x="643" y="1004"/>
                  <a:pt x="646" y="904"/>
                </a:cubicBezTo>
                <a:cubicBezTo>
                  <a:pt x="649" y="805"/>
                  <a:pt x="641" y="718"/>
                  <a:pt x="619" y="644"/>
                </a:cubicBezTo>
                <a:cubicBezTo>
                  <a:pt x="603" y="589"/>
                  <a:pt x="569" y="522"/>
                  <a:pt x="520" y="441"/>
                </a:cubicBezTo>
                <a:cubicBezTo>
                  <a:pt x="470" y="360"/>
                  <a:pt x="411" y="293"/>
                  <a:pt x="341" y="240"/>
                </a:cubicBezTo>
                <a:cubicBezTo>
                  <a:pt x="272" y="187"/>
                  <a:pt x="208" y="152"/>
                  <a:pt x="152" y="132"/>
                </a:cubicBezTo>
                <a:lnTo>
                  <a:pt x="0" y="82"/>
                </a:lnTo>
                <a:close/>
              </a:path>
            </a:pathLst>
          </a:custGeom>
          <a:solidFill>
            <a:srgbClr val="836049">
              <a:alpha val="63000"/>
            </a:srgbClr>
          </a:solidFill>
          <a:ln>
            <a:noFill/>
          </a:ln>
        </p:spPr>
        <p:txBody>
          <a:bodyPr vert="horz" wrap="square" lIns="67189" tIns="33594" rIns="67189" bIns="33594" numCol="1" anchor="t" anchorCtr="0" compatLnSpc="1"/>
          <a:lstStyle/>
          <a:p>
            <a:pPr defTabSz="671830">
              <a:defRPr/>
            </a:pPr>
            <a:endParaRPr lang="zh-CN" altLang="en-US" sz="1325" kern="0">
              <a:solidFill>
                <a:sysClr val="windowText" lastClr="000000"/>
              </a:solidFill>
            </a:endParaRPr>
          </a:p>
        </p:txBody>
      </p:sp>
      <p:sp>
        <p:nvSpPr>
          <p:cNvPr id="4" name="Freeform 5"/>
          <p:cNvSpPr/>
          <p:nvPr/>
        </p:nvSpPr>
        <p:spPr bwMode="auto">
          <a:xfrm>
            <a:off x="1809750" y="1022985"/>
            <a:ext cx="2376170" cy="511810"/>
          </a:xfrm>
          <a:custGeom>
            <a:avLst/>
            <a:gdLst>
              <a:gd name="T0" fmla="*/ 156 w 4587"/>
              <a:gd name="T1" fmla="*/ 0 h 986"/>
              <a:gd name="T2" fmla="*/ 4432 w 4587"/>
              <a:gd name="T3" fmla="*/ 0 h 986"/>
              <a:gd name="T4" fmla="*/ 4587 w 4587"/>
              <a:gd name="T5" fmla="*/ 156 h 986"/>
              <a:gd name="T6" fmla="*/ 4587 w 4587"/>
              <a:gd name="T7" fmla="*/ 830 h 986"/>
              <a:gd name="T8" fmla="*/ 4432 w 4587"/>
              <a:gd name="T9" fmla="*/ 986 h 986"/>
              <a:gd name="T10" fmla="*/ 156 w 4587"/>
              <a:gd name="T11" fmla="*/ 986 h 986"/>
              <a:gd name="T12" fmla="*/ 0 w 4587"/>
              <a:gd name="T13" fmla="*/ 830 h 986"/>
              <a:gd name="T14" fmla="*/ 0 w 4587"/>
              <a:gd name="T15" fmla="*/ 156 h 986"/>
              <a:gd name="T16" fmla="*/ 156 w 4587"/>
              <a:gd name="T17" fmla="*/ 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7" h="986">
                <a:moveTo>
                  <a:pt x="156" y="0"/>
                </a:moveTo>
                <a:lnTo>
                  <a:pt x="4432" y="0"/>
                </a:lnTo>
                <a:cubicBezTo>
                  <a:pt x="4517" y="0"/>
                  <a:pt x="4587" y="70"/>
                  <a:pt x="4587" y="156"/>
                </a:cubicBezTo>
                <a:lnTo>
                  <a:pt x="4587" y="830"/>
                </a:lnTo>
                <a:cubicBezTo>
                  <a:pt x="4587" y="916"/>
                  <a:pt x="4517" y="986"/>
                  <a:pt x="4432" y="986"/>
                </a:cubicBezTo>
                <a:lnTo>
                  <a:pt x="156" y="986"/>
                </a:lnTo>
                <a:cubicBezTo>
                  <a:pt x="70" y="986"/>
                  <a:pt x="0" y="916"/>
                  <a:pt x="0" y="830"/>
                </a:cubicBezTo>
                <a:lnTo>
                  <a:pt x="0" y="156"/>
                </a:lnTo>
                <a:cubicBezTo>
                  <a:pt x="0" y="70"/>
                  <a:pt x="70" y="0"/>
                  <a:pt x="156" y="0"/>
                </a:cubicBezTo>
                <a:close/>
              </a:path>
            </a:pathLst>
          </a:custGeom>
          <a:noFill/>
          <a:ln w="10" cap="flat">
            <a:solidFill>
              <a:srgbClr val="836049"/>
            </a:solidFill>
            <a:prstDash val="solid"/>
            <a:miter lim="800000"/>
          </a:ln>
        </p:spPr>
        <p:txBody>
          <a:bodyPr vert="horz" wrap="square" lIns="67189" tIns="33594" rIns="67189" bIns="33594" numCol="1" anchor="t" anchorCtr="0" compatLnSpc="1"/>
          <a:lstStyle/>
          <a:p>
            <a:pPr defTabSz="671830">
              <a:defRPr/>
            </a:pPr>
            <a:endParaRPr lang="zh-CN" altLang="en-US" sz="1325" kern="0" dirty="0">
              <a:solidFill>
                <a:schemeClr val="bg1">
                  <a:lumMod val="50000"/>
                </a:schemeClr>
              </a:solidFill>
            </a:endParaRPr>
          </a:p>
        </p:txBody>
      </p:sp>
      <p:sp>
        <p:nvSpPr>
          <p:cNvPr id="5" name="TextBox 32"/>
          <p:cNvSpPr txBox="1"/>
          <p:nvPr/>
        </p:nvSpPr>
        <p:spPr>
          <a:xfrm>
            <a:off x="1824990" y="1145540"/>
            <a:ext cx="2367280" cy="363855"/>
          </a:xfrm>
          <a:prstGeom prst="rect">
            <a:avLst/>
          </a:prstGeom>
          <a:noFill/>
        </p:spPr>
        <p:txBody>
          <a:bodyPr wrap="square" rtlCol="0">
            <a:spAutoFit/>
          </a:bodyPr>
          <a:lstStyle>
            <a:defPPr>
              <a:defRPr lang="zh-CN"/>
            </a:defPPr>
            <a:lvl1pPr>
              <a:defRPr sz="2800" b="1">
                <a:solidFill>
                  <a:schemeClr val="bg1"/>
                </a:solidFill>
                <a:latin typeface="+mn-ea"/>
                <a:ea typeface="+mn-ea"/>
              </a:defRPr>
            </a:lvl1pPr>
          </a:lstStyle>
          <a:p>
            <a:pPr algn="ctr" defTabSz="671830">
              <a:defRPr/>
            </a:pPr>
            <a:r>
              <a:rPr lang="zh-CN" altLang="en-US" sz="1765" kern="0" dirty="0">
                <a:solidFill>
                  <a:schemeClr val="bg1">
                    <a:lumMod val="50000"/>
                  </a:schemeClr>
                </a:solidFill>
                <a:latin typeface="微软雅黑" panose="020B0503020204020204" pitchFamily="34" charset="-122"/>
                <a:ea typeface="微软雅黑" panose="020B0503020204020204" pitchFamily="34" charset="-122"/>
              </a:rPr>
              <a:t>加入你的标题</a:t>
            </a:r>
            <a:endParaRPr lang="zh-CN" altLang="en-US" sz="1765"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Freeform 6"/>
          <p:cNvSpPr/>
          <p:nvPr/>
        </p:nvSpPr>
        <p:spPr bwMode="auto">
          <a:xfrm>
            <a:off x="1809750" y="1635125"/>
            <a:ext cx="2376170" cy="511175"/>
          </a:xfrm>
          <a:custGeom>
            <a:avLst/>
            <a:gdLst>
              <a:gd name="T0" fmla="*/ 156 w 4587"/>
              <a:gd name="T1" fmla="*/ 0 h 986"/>
              <a:gd name="T2" fmla="*/ 4432 w 4587"/>
              <a:gd name="T3" fmla="*/ 0 h 986"/>
              <a:gd name="T4" fmla="*/ 4587 w 4587"/>
              <a:gd name="T5" fmla="*/ 156 h 986"/>
              <a:gd name="T6" fmla="*/ 4587 w 4587"/>
              <a:gd name="T7" fmla="*/ 830 h 986"/>
              <a:gd name="T8" fmla="*/ 4432 w 4587"/>
              <a:gd name="T9" fmla="*/ 986 h 986"/>
              <a:gd name="T10" fmla="*/ 156 w 4587"/>
              <a:gd name="T11" fmla="*/ 986 h 986"/>
              <a:gd name="T12" fmla="*/ 0 w 4587"/>
              <a:gd name="T13" fmla="*/ 830 h 986"/>
              <a:gd name="T14" fmla="*/ 0 w 4587"/>
              <a:gd name="T15" fmla="*/ 156 h 986"/>
              <a:gd name="T16" fmla="*/ 156 w 4587"/>
              <a:gd name="T17" fmla="*/ 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7" h="986">
                <a:moveTo>
                  <a:pt x="156" y="0"/>
                </a:moveTo>
                <a:lnTo>
                  <a:pt x="4432" y="0"/>
                </a:lnTo>
                <a:cubicBezTo>
                  <a:pt x="4517" y="0"/>
                  <a:pt x="4587" y="70"/>
                  <a:pt x="4587" y="156"/>
                </a:cubicBezTo>
                <a:lnTo>
                  <a:pt x="4587" y="830"/>
                </a:lnTo>
                <a:cubicBezTo>
                  <a:pt x="4587" y="916"/>
                  <a:pt x="4517" y="986"/>
                  <a:pt x="4432" y="986"/>
                </a:cubicBezTo>
                <a:lnTo>
                  <a:pt x="156" y="986"/>
                </a:lnTo>
                <a:cubicBezTo>
                  <a:pt x="70" y="986"/>
                  <a:pt x="0" y="916"/>
                  <a:pt x="0" y="830"/>
                </a:cubicBezTo>
                <a:lnTo>
                  <a:pt x="0" y="156"/>
                </a:lnTo>
                <a:cubicBezTo>
                  <a:pt x="0" y="70"/>
                  <a:pt x="70" y="0"/>
                  <a:pt x="156" y="0"/>
                </a:cubicBezTo>
                <a:close/>
              </a:path>
            </a:pathLst>
          </a:custGeom>
          <a:noFill/>
          <a:ln w="10" cap="flat">
            <a:solidFill>
              <a:srgbClr val="836049"/>
            </a:solidFill>
            <a:prstDash val="solid"/>
            <a:miter lim="800000"/>
          </a:ln>
        </p:spPr>
        <p:txBody>
          <a:bodyPr vert="horz" wrap="square" lIns="67189" tIns="33594" rIns="67189" bIns="33594" numCol="1" anchor="t" anchorCtr="0" compatLnSpc="1"/>
          <a:lstStyle/>
          <a:p>
            <a:pPr defTabSz="671830">
              <a:defRPr/>
            </a:pPr>
            <a:endParaRPr lang="zh-CN" altLang="en-US" sz="1325" kern="0">
              <a:solidFill>
                <a:schemeClr val="bg1">
                  <a:lumMod val="50000"/>
                </a:schemeClr>
              </a:solidFill>
            </a:endParaRPr>
          </a:p>
        </p:txBody>
      </p:sp>
      <p:sp>
        <p:nvSpPr>
          <p:cNvPr id="8" name="TextBox 35"/>
          <p:cNvSpPr txBox="1"/>
          <p:nvPr/>
        </p:nvSpPr>
        <p:spPr>
          <a:xfrm>
            <a:off x="1824990" y="1721485"/>
            <a:ext cx="2367280" cy="363855"/>
          </a:xfrm>
          <a:prstGeom prst="rect">
            <a:avLst/>
          </a:prstGeom>
          <a:noFill/>
        </p:spPr>
        <p:txBody>
          <a:bodyPr wrap="square" rtlCol="0">
            <a:spAutoFit/>
          </a:bodyPr>
          <a:lstStyle>
            <a:defPPr>
              <a:defRPr lang="zh-CN"/>
            </a:defPPr>
            <a:lvl1pPr>
              <a:defRPr sz="2800" b="1">
                <a:solidFill>
                  <a:schemeClr val="bg1"/>
                </a:solidFill>
                <a:latin typeface="+mn-ea"/>
                <a:ea typeface="+mn-ea"/>
              </a:defRPr>
            </a:lvl1pPr>
          </a:lstStyle>
          <a:p>
            <a:pPr lvl="0" algn="ctr">
              <a:defRPr/>
            </a:pPr>
            <a:r>
              <a:rPr lang="zh-CN" altLang="en-US" sz="1765" kern="0" dirty="0">
                <a:solidFill>
                  <a:schemeClr val="bg1">
                    <a:lumMod val="50000"/>
                  </a:schemeClr>
                </a:solidFill>
                <a:latin typeface="微软雅黑" panose="020B0503020204020204" pitchFamily="34" charset="-122"/>
                <a:ea typeface="微软雅黑" panose="020B0503020204020204" pitchFamily="34" charset="-122"/>
              </a:rPr>
              <a:t>加入你的标题</a:t>
            </a:r>
            <a:endParaRPr lang="zh-CN" altLang="en-US" sz="1765"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Freeform 7"/>
          <p:cNvSpPr/>
          <p:nvPr/>
        </p:nvSpPr>
        <p:spPr bwMode="auto">
          <a:xfrm>
            <a:off x="1816735" y="2246630"/>
            <a:ext cx="2376170" cy="511810"/>
          </a:xfrm>
          <a:custGeom>
            <a:avLst/>
            <a:gdLst>
              <a:gd name="T0" fmla="*/ 156 w 4587"/>
              <a:gd name="T1" fmla="*/ 0 h 986"/>
              <a:gd name="T2" fmla="*/ 4432 w 4587"/>
              <a:gd name="T3" fmla="*/ 0 h 986"/>
              <a:gd name="T4" fmla="*/ 4587 w 4587"/>
              <a:gd name="T5" fmla="*/ 156 h 986"/>
              <a:gd name="T6" fmla="*/ 4587 w 4587"/>
              <a:gd name="T7" fmla="*/ 830 h 986"/>
              <a:gd name="T8" fmla="*/ 4432 w 4587"/>
              <a:gd name="T9" fmla="*/ 986 h 986"/>
              <a:gd name="T10" fmla="*/ 156 w 4587"/>
              <a:gd name="T11" fmla="*/ 986 h 986"/>
              <a:gd name="T12" fmla="*/ 0 w 4587"/>
              <a:gd name="T13" fmla="*/ 830 h 986"/>
              <a:gd name="T14" fmla="*/ 0 w 4587"/>
              <a:gd name="T15" fmla="*/ 156 h 986"/>
              <a:gd name="T16" fmla="*/ 156 w 4587"/>
              <a:gd name="T17" fmla="*/ 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7" h="986">
                <a:moveTo>
                  <a:pt x="156" y="0"/>
                </a:moveTo>
                <a:lnTo>
                  <a:pt x="4432" y="0"/>
                </a:lnTo>
                <a:cubicBezTo>
                  <a:pt x="4517" y="0"/>
                  <a:pt x="4587" y="70"/>
                  <a:pt x="4587" y="156"/>
                </a:cubicBezTo>
                <a:lnTo>
                  <a:pt x="4587" y="830"/>
                </a:lnTo>
                <a:cubicBezTo>
                  <a:pt x="4587" y="916"/>
                  <a:pt x="4517" y="986"/>
                  <a:pt x="4432" y="986"/>
                </a:cubicBezTo>
                <a:lnTo>
                  <a:pt x="156" y="986"/>
                </a:lnTo>
                <a:cubicBezTo>
                  <a:pt x="70" y="986"/>
                  <a:pt x="0" y="916"/>
                  <a:pt x="0" y="830"/>
                </a:cubicBezTo>
                <a:lnTo>
                  <a:pt x="0" y="156"/>
                </a:lnTo>
                <a:cubicBezTo>
                  <a:pt x="0" y="70"/>
                  <a:pt x="70" y="0"/>
                  <a:pt x="156" y="0"/>
                </a:cubicBezTo>
                <a:close/>
              </a:path>
            </a:pathLst>
          </a:custGeom>
          <a:noFill/>
          <a:ln w="10" cap="flat">
            <a:solidFill>
              <a:srgbClr val="836049"/>
            </a:solidFill>
            <a:prstDash val="solid"/>
            <a:miter lim="800000"/>
          </a:ln>
        </p:spPr>
        <p:txBody>
          <a:bodyPr vert="horz" wrap="square" lIns="67189" tIns="33594" rIns="67189" bIns="33594" numCol="1" anchor="t" anchorCtr="0" compatLnSpc="1"/>
          <a:lstStyle/>
          <a:p>
            <a:pPr defTabSz="671830">
              <a:defRPr/>
            </a:pPr>
            <a:endParaRPr lang="zh-CN" altLang="en-US" sz="1325" kern="0">
              <a:solidFill>
                <a:schemeClr val="bg1">
                  <a:lumMod val="50000"/>
                </a:schemeClr>
              </a:solidFill>
            </a:endParaRPr>
          </a:p>
        </p:txBody>
      </p:sp>
      <p:sp>
        <p:nvSpPr>
          <p:cNvPr id="11" name="TextBox 39"/>
          <p:cNvSpPr txBox="1"/>
          <p:nvPr/>
        </p:nvSpPr>
        <p:spPr>
          <a:xfrm>
            <a:off x="1824990" y="2332990"/>
            <a:ext cx="2367280" cy="363855"/>
          </a:xfrm>
          <a:prstGeom prst="rect">
            <a:avLst/>
          </a:prstGeom>
          <a:noFill/>
        </p:spPr>
        <p:txBody>
          <a:bodyPr wrap="square" rtlCol="0">
            <a:spAutoFit/>
          </a:bodyPr>
          <a:lstStyle>
            <a:defPPr>
              <a:defRPr lang="zh-CN"/>
            </a:defPPr>
            <a:lvl1pPr>
              <a:defRPr sz="2800" b="1">
                <a:solidFill>
                  <a:schemeClr val="bg1"/>
                </a:solidFill>
                <a:latin typeface="+mn-ea"/>
                <a:ea typeface="+mn-ea"/>
              </a:defRPr>
            </a:lvl1pPr>
          </a:lstStyle>
          <a:p>
            <a:pPr lvl="0" algn="ctr">
              <a:defRPr/>
            </a:pPr>
            <a:r>
              <a:rPr lang="zh-CN" altLang="en-US" sz="1765" kern="0" dirty="0">
                <a:solidFill>
                  <a:schemeClr val="bg1">
                    <a:lumMod val="50000"/>
                  </a:schemeClr>
                </a:solidFill>
                <a:latin typeface="微软雅黑" panose="020B0503020204020204" pitchFamily="34" charset="-122"/>
                <a:ea typeface="微软雅黑" panose="020B0503020204020204" pitchFamily="34" charset="-122"/>
              </a:rPr>
              <a:t>加入你的标题</a:t>
            </a:r>
            <a:endParaRPr lang="zh-CN" altLang="en-US" sz="1765"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3" name="Freeform 8"/>
          <p:cNvSpPr/>
          <p:nvPr/>
        </p:nvSpPr>
        <p:spPr bwMode="auto">
          <a:xfrm>
            <a:off x="1816735" y="2858770"/>
            <a:ext cx="2376170" cy="511175"/>
          </a:xfrm>
          <a:custGeom>
            <a:avLst/>
            <a:gdLst>
              <a:gd name="T0" fmla="*/ 156 w 4587"/>
              <a:gd name="T1" fmla="*/ 0 h 985"/>
              <a:gd name="T2" fmla="*/ 4432 w 4587"/>
              <a:gd name="T3" fmla="*/ 0 h 985"/>
              <a:gd name="T4" fmla="*/ 4587 w 4587"/>
              <a:gd name="T5" fmla="*/ 155 h 985"/>
              <a:gd name="T6" fmla="*/ 4587 w 4587"/>
              <a:gd name="T7" fmla="*/ 830 h 985"/>
              <a:gd name="T8" fmla="*/ 4432 w 4587"/>
              <a:gd name="T9" fmla="*/ 985 h 985"/>
              <a:gd name="T10" fmla="*/ 156 w 4587"/>
              <a:gd name="T11" fmla="*/ 985 h 985"/>
              <a:gd name="T12" fmla="*/ 0 w 4587"/>
              <a:gd name="T13" fmla="*/ 830 h 985"/>
              <a:gd name="T14" fmla="*/ 0 w 4587"/>
              <a:gd name="T15" fmla="*/ 155 h 985"/>
              <a:gd name="T16" fmla="*/ 156 w 4587"/>
              <a:gd name="T17"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7" h="985">
                <a:moveTo>
                  <a:pt x="156" y="0"/>
                </a:moveTo>
                <a:lnTo>
                  <a:pt x="4432" y="0"/>
                </a:lnTo>
                <a:cubicBezTo>
                  <a:pt x="4517" y="0"/>
                  <a:pt x="4587" y="70"/>
                  <a:pt x="4587" y="155"/>
                </a:cubicBezTo>
                <a:lnTo>
                  <a:pt x="4587" y="830"/>
                </a:lnTo>
                <a:cubicBezTo>
                  <a:pt x="4587" y="915"/>
                  <a:pt x="4517" y="985"/>
                  <a:pt x="4432" y="985"/>
                </a:cubicBezTo>
                <a:lnTo>
                  <a:pt x="156" y="985"/>
                </a:lnTo>
                <a:cubicBezTo>
                  <a:pt x="70" y="985"/>
                  <a:pt x="0" y="915"/>
                  <a:pt x="0" y="830"/>
                </a:cubicBezTo>
                <a:lnTo>
                  <a:pt x="0" y="155"/>
                </a:lnTo>
                <a:cubicBezTo>
                  <a:pt x="0" y="70"/>
                  <a:pt x="70" y="0"/>
                  <a:pt x="156" y="0"/>
                </a:cubicBezTo>
                <a:close/>
              </a:path>
            </a:pathLst>
          </a:custGeom>
          <a:noFill/>
          <a:ln w="10" cap="flat">
            <a:solidFill>
              <a:srgbClr val="836049"/>
            </a:solidFill>
            <a:prstDash val="solid"/>
            <a:miter lim="800000"/>
          </a:ln>
        </p:spPr>
        <p:txBody>
          <a:bodyPr vert="horz" wrap="square" lIns="67189" tIns="33594" rIns="67189" bIns="33594" numCol="1" anchor="t" anchorCtr="0" compatLnSpc="1"/>
          <a:lstStyle/>
          <a:p>
            <a:pPr defTabSz="671830">
              <a:defRPr/>
            </a:pPr>
            <a:endParaRPr lang="zh-CN" altLang="en-US" sz="1325" kern="0">
              <a:solidFill>
                <a:schemeClr val="bg1">
                  <a:lumMod val="50000"/>
                </a:schemeClr>
              </a:solidFill>
            </a:endParaRPr>
          </a:p>
        </p:txBody>
      </p:sp>
      <p:sp>
        <p:nvSpPr>
          <p:cNvPr id="14" name="TextBox 42"/>
          <p:cNvSpPr txBox="1"/>
          <p:nvPr/>
        </p:nvSpPr>
        <p:spPr>
          <a:xfrm>
            <a:off x="1824990" y="2945130"/>
            <a:ext cx="2367280" cy="363855"/>
          </a:xfrm>
          <a:prstGeom prst="rect">
            <a:avLst/>
          </a:prstGeom>
          <a:noFill/>
        </p:spPr>
        <p:txBody>
          <a:bodyPr wrap="square" rtlCol="0">
            <a:spAutoFit/>
          </a:bodyPr>
          <a:lstStyle>
            <a:defPPr>
              <a:defRPr lang="zh-CN"/>
            </a:defPPr>
            <a:lvl1pPr>
              <a:defRPr sz="2800" b="1">
                <a:solidFill>
                  <a:schemeClr val="bg1"/>
                </a:solidFill>
                <a:latin typeface="+mn-ea"/>
                <a:ea typeface="+mn-ea"/>
              </a:defRPr>
            </a:lvl1pPr>
          </a:lstStyle>
          <a:p>
            <a:pPr lvl="0" algn="ctr">
              <a:defRPr/>
            </a:pPr>
            <a:r>
              <a:rPr lang="zh-CN" altLang="en-US" sz="1765" kern="0" dirty="0">
                <a:solidFill>
                  <a:schemeClr val="bg1">
                    <a:lumMod val="50000"/>
                  </a:schemeClr>
                </a:solidFill>
                <a:latin typeface="微软雅黑" panose="020B0503020204020204" pitchFamily="34" charset="-122"/>
                <a:ea typeface="微软雅黑" panose="020B0503020204020204" pitchFamily="34" charset="-122"/>
              </a:rPr>
              <a:t>加入你的标题</a:t>
            </a:r>
            <a:endParaRPr lang="zh-CN" altLang="en-US" sz="1765"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6" name="Freeform 9"/>
          <p:cNvSpPr/>
          <p:nvPr/>
        </p:nvSpPr>
        <p:spPr bwMode="auto">
          <a:xfrm>
            <a:off x="1816735" y="3471545"/>
            <a:ext cx="2376170" cy="511175"/>
          </a:xfrm>
          <a:custGeom>
            <a:avLst/>
            <a:gdLst>
              <a:gd name="T0" fmla="*/ 156 w 4587"/>
              <a:gd name="T1" fmla="*/ 0 h 985"/>
              <a:gd name="T2" fmla="*/ 4432 w 4587"/>
              <a:gd name="T3" fmla="*/ 0 h 985"/>
              <a:gd name="T4" fmla="*/ 4587 w 4587"/>
              <a:gd name="T5" fmla="*/ 155 h 985"/>
              <a:gd name="T6" fmla="*/ 4587 w 4587"/>
              <a:gd name="T7" fmla="*/ 830 h 985"/>
              <a:gd name="T8" fmla="*/ 4432 w 4587"/>
              <a:gd name="T9" fmla="*/ 985 h 985"/>
              <a:gd name="T10" fmla="*/ 156 w 4587"/>
              <a:gd name="T11" fmla="*/ 985 h 985"/>
              <a:gd name="T12" fmla="*/ 0 w 4587"/>
              <a:gd name="T13" fmla="*/ 830 h 985"/>
              <a:gd name="T14" fmla="*/ 0 w 4587"/>
              <a:gd name="T15" fmla="*/ 155 h 985"/>
              <a:gd name="T16" fmla="*/ 156 w 4587"/>
              <a:gd name="T17"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7" h="985">
                <a:moveTo>
                  <a:pt x="156" y="0"/>
                </a:moveTo>
                <a:lnTo>
                  <a:pt x="4432" y="0"/>
                </a:lnTo>
                <a:cubicBezTo>
                  <a:pt x="4517" y="0"/>
                  <a:pt x="4587" y="70"/>
                  <a:pt x="4587" y="155"/>
                </a:cubicBezTo>
                <a:lnTo>
                  <a:pt x="4587" y="830"/>
                </a:lnTo>
                <a:cubicBezTo>
                  <a:pt x="4587" y="915"/>
                  <a:pt x="4517" y="985"/>
                  <a:pt x="4432" y="985"/>
                </a:cubicBezTo>
                <a:lnTo>
                  <a:pt x="156" y="985"/>
                </a:lnTo>
                <a:cubicBezTo>
                  <a:pt x="70" y="985"/>
                  <a:pt x="0" y="915"/>
                  <a:pt x="0" y="830"/>
                </a:cubicBezTo>
                <a:lnTo>
                  <a:pt x="0" y="155"/>
                </a:lnTo>
                <a:cubicBezTo>
                  <a:pt x="0" y="70"/>
                  <a:pt x="70" y="0"/>
                  <a:pt x="156" y="0"/>
                </a:cubicBezTo>
                <a:close/>
              </a:path>
            </a:pathLst>
          </a:custGeom>
          <a:noFill/>
          <a:ln w="10" cap="flat">
            <a:solidFill>
              <a:srgbClr val="836049"/>
            </a:solidFill>
            <a:prstDash val="solid"/>
            <a:miter lim="800000"/>
          </a:ln>
        </p:spPr>
        <p:txBody>
          <a:bodyPr vert="horz" wrap="square" lIns="67189" tIns="33594" rIns="67189" bIns="33594" numCol="1" anchor="t" anchorCtr="0" compatLnSpc="1"/>
          <a:lstStyle/>
          <a:p>
            <a:pPr defTabSz="671830">
              <a:defRPr/>
            </a:pPr>
            <a:endParaRPr lang="zh-CN" altLang="en-US" sz="1325" kern="0">
              <a:solidFill>
                <a:schemeClr val="bg1">
                  <a:lumMod val="50000"/>
                </a:schemeClr>
              </a:solidFill>
            </a:endParaRPr>
          </a:p>
        </p:txBody>
      </p:sp>
      <p:sp>
        <p:nvSpPr>
          <p:cNvPr id="17" name="TextBox 45"/>
          <p:cNvSpPr txBox="1"/>
          <p:nvPr/>
        </p:nvSpPr>
        <p:spPr>
          <a:xfrm>
            <a:off x="1824990" y="3557270"/>
            <a:ext cx="2367280" cy="363855"/>
          </a:xfrm>
          <a:prstGeom prst="rect">
            <a:avLst/>
          </a:prstGeom>
          <a:noFill/>
        </p:spPr>
        <p:txBody>
          <a:bodyPr wrap="square" rtlCol="0">
            <a:spAutoFit/>
          </a:bodyPr>
          <a:lstStyle>
            <a:defPPr>
              <a:defRPr lang="zh-CN"/>
            </a:defPPr>
            <a:lvl1pPr>
              <a:defRPr sz="2800" b="1">
                <a:solidFill>
                  <a:schemeClr val="bg1"/>
                </a:solidFill>
                <a:latin typeface="+mn-ea"/>
                <a:ea typeface="+mn-ea"/>
              </a:defRPr>
            </a:lvl1pPr>
          </a:lstStyle>
          <a:p>
            <a:pPr lvl="0" algn="ctr">
              <a:defRPr/>
            </a:pPr>
            <a:r>
              <a:rPr lang="zh-CN" altLang="en-US" sz="1765" kern="0" dirty="0">
                <a:solidFill>
                  <a:schemeClr val="bg1">
                    <a:lumMod val="50000"/>
                  </a:schemeClr>
                </a:solidFill>
                <a:latin typeface="微软雅黑" panose="020B0503020204020204" pitchFamily="34" charset="-122"/>
                <a:ea typeface="微软雅黑" panose="020B0503020204020204" pitchFamily="34" charset="-122"/>
              </a:rPr>
              <a:t>加入你的标题</a:t>
            </a:r>
            <a:endParaRPr lang="zh-CN" altLang="en-US" sz="1765"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Freeform 10"/>
          <p:cNvSpPr/>
          <p:nvPr/>
        </p:nvSpPr>
        <p:spPr bwMode="auto">
          <a:xfrm>
            <a:off x="1816735" y="4082415"/>
            <a:ext cx="2376170" cy="511810"/>
          </a:xfrm>
          <a:custGeom>
            <a:avLst/>
            <a:gdLst>
              <a:gd name="T0" fmla="*/ 156 w 4587"/>
              <a:gd name="T1" fmla="*/ 0 h 986"/>
              <a:gd name="T2" fmla="*/ 4432 w 4587"/>
              <a:gd name="T3" fmla="*/ 0 h 986"/>
              <a:gd name="T4" fmla="*/ 4587 w 4587"/>
              <a:gd name="T5" fmla="*/ 156 h 986"/>
              <a:gd name="T6" fmla="*/ 4587 w 4587"/>
              <a:gd name="T7" fmla="*/ 830 h 986"/>
              <a:gd name="T8" fmla="*/ 4432 w 4587"/>
              <a:gd name="T9" fmla="*/ 986 h 986"/>
              <a:gd name="T10" fmla="*/ 156 w 4587"/>
              <a:gd name="T11" fmla="*/ 986 h 986"/>
              <a:gd name="T12" fmla="*/ 0 w 4587"/>
              <a:gd name="T13" fmla="*/ 830 h 986"/>
              <a:gd name="T14" fmla="*/ 0 w 4587"/>
              <a:gd name="T15" fmla="*/ 156 h 986"/>
              <a:gd name="T16" fmla="*/ 156 w 4587"/>
              <a:gd name="T17" fmla="*/ 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7" h="986">
                <a:moveTo>
                  <a:pt x="156" y="0"/>
                </a:moveTo>
                <a:lnTo>
                  <a:pt x="4432" y="0"/>
                </a:lnTo>
                <a:cubicBezTo>
                  <a:pt x="4517" y="0"/>
                  <a:pt x="4587" y="70"/>
                  <a:pt x="4587" y="156"/>
                </a:cubicBezTo>
                <a:lnTo>
                  <a:pt x="4587" y="830"/>
                </a:lnTo>
                <a:cubicBezTo>
                  <a:pt x="4587" y="916"/>
                  <a:pt x="4517" y="986"/>
                  <a:pt x="4432" y="986"/>
                </a:cubicBezTo>
                <a:lnTo>
                  <a:pt x="156" y="986"/>
                </a:lnTo>
                <a:cubicBezTo>
                  <a:pt x="70" y="986"/>
                  <a:pt x="0" y="916"/>
                  <a:pt x="0" y="830"/>
                </a:cubicBezTo>
                <a:lnTo>
                  <a:pt x="0" y="156"/>
                </a:lnTo>
                <a:cubicBezTo>
                  <a:pt x="0" y="70"/>
                  <a:pt x="70" y="0"/>
                  <a:pt x="156" y="0"/>
                </a:cubicBezTo>
                <a:close/>
              </a:path>
            </a:pathLst>
          </a:custGeom>
          <a:noFill/>
          <a:ln w="10" cap="flat">
            <a:solidFill>
              <a:srgbClr val="836049"/>
            </a:solidFill>
            <a:prstDash val="solid"/>
            <a:miter lim="800000"/>
          </a:ln>
        </p:spPr>
        <p:txBody>
          <a:bodyPr vert="horz" wrap="square" lIns="67189" tIns="33594" rIns="67189" bIns="33594" numCol="1" anchor="t" anchorCtr="0" compatLnSpc="1"/>
          <a:lstStyle/>
          <a:p>
            <a:pPr defTabSz="671830">
              <a:defRPr/>
            </a:pPr>
            <a:endParaRPr lang="zh-CN" altLang="en-US" sz="1325" kern="0">
              <a:solidFill>
                <a:schemeClr val="bg1">
                  <a:lumMod val="50000"/>
                </a:schemeClr>
              </a:solidFill>
            </a:endParaRPr>
          </a:p>
        </p:txBody>
      </p:sp>
      <p:sp>
        <p:nvSpPr>
          <p:cNvPr id="20" name="TextBox 48"/>
          <p:cNvSpPr txBox="1"/>
          <p:nvPr/>
        </p:nvSpPr>
        <p:spPr>
          <a:xfrm>
            <a:off x="1826260" y="4082415"/>
            <a:ext cx="2366645" cy="408940"/>
          </a:xfrm>
          <a:prstGeom prst="rect">
            <a:avLst/>
          </a:prstGeom>
          <a:noFill/>
        </p:spPr>
        <p:txBody>
          <a:bodyPr wrap="square" rtlCol="0">
            <a:spAutoFit/>
          </a:bodyPr>
          <a:lstStyle>
            <a:defPPr>
              <a:defRPr lang="zh-CN"/>
            </a:defPPr>
            <a:lvl1pPr>
              <a:defRPr sz="2800" b="1">
                <a:solidFill>
                  <a:schemeClr val="bg1"/>
                </a:solidFill>
                <a:latin typeface="+mn-ea"/>
                <a:ea typeface="+mn-ea"/>
              </a:defRPr>
            </a:lvl1pPr>
          </a:lstStyle>
          <a:p>
            <a:pPr algn="ctr" defTabSz="671830">
              <a:defRPr/>
            </a:pPr>
            <a:r>
              <a:rPr lang="en-US" altLang="zh-CN" sz="2055" kern="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2055"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Oval 15"/>
          <p:cNvSpPr>
            <a:spLocks noChangeArrowheads="1"/>
          </p:cNvSpPr>
          <p:nvPr/>
        </p:nvSpPr>
        <p:spPr bwMode="auto">
          <a:xfrm>
            <a:off x="5186045" y="1651000"/>
            <a:ext cx="2281555" cy="2284730"/>
          </a:xfrm>
          <a:prstGeom prst="ellipse">
            <a:avLst/>
          </a:prstGeom>
          <a:solidFill>
            <a:srgbClr val="836049"/>
          </a:solidFill>
          <a:ln w="10" cap="flat">
            <a:solidFill>
              <a:srgbClr val="FFFFFF"/>
            </a:solidFill>
            <a:prstDash val="solid"/>
            <a:miter lim="800000"/>
          </a:ln>
        </p:spPr>
        <p:txBody>
          <a:bodyPr vert="horz" wrap="square" lIns="67189" tIns="33594" rIns="67189" bIns="33594" numCol="1" anchor="t" anchorCtr="0" compatLnSpc="1"/>
          <a:lstStyle/>
          <a:p>
            <a:pPr defTabSz="671830">
              <a:defRPr/>
            </a:pPr>
            <a:endParaRPr lang="zh-CN" altLang="en-US" sz="1325" kern="0">
              <a:solidFill>
                <a:schemeClr val="bg1"/>
              </a:solidFill>
            </a:endParaRPr>
          </a:p>
        </p:txBody>
      </p:sp>
      <p:sp>
        <p:nvSpPr>
          <p:cNvPr id="23" name="TextBox 51"/>
          <p:cNvSpPr txBox="1"/>
          <p:nvPr/>
        </p:nvSpPr>
        <p:spPr>
          <a:xfrm>
            <a:off x="5594350" y="1920240"/>
            <a:ext cx="1797685" cy="1720850"/>
          </a:xfrm>
          <a:prstGeom prst="rect">
            <a:avLst/>
          </a:prstGeom>
          <a:noFill/>
        </p:spPr>
        <p:txBody>
          <a:bodyPr wrap="square" rtlCol="0">
            <a:spAutoFit/>
          </a:bodyPr>
          <a:lstStyle/>
          <a:p>
            <a:pPr defTabSz="671830">
              <a:defRPr/>
            </a:pPr>
            <a:r>
              <a:rPr lang="zh-CN" altLang="en-US" sz="5290" b="1" kern="0" dirty="0">
                <a:solidFill>
                  <a:schemeClr val="bg1"/>
                </a:solidFill>
                <a:latin typeface="微软雅黑" panose="020B0503020204020204" pitchFamily="34" charset="-122"/>
                <a:ea typeface="微软雅黑" panose="020B0503020204020204" pitchFamily="34" charset="-122"/>
              </a:rPr>
              <a:t>加入标题</a:t>
            </a:r>
            <a:endParaRPr lang="zh-CN" altLang="en-US" sz="5290" b="1" kern="0" dirty="0">
              <a:solidFill>
                <a:schemeClr val="bg1"/>
              </a:solidFill>
              <a:latin typeface="微软雅黑" panose="020B0503020204020204" pitchFamily="34" charset="-122"/>
              <a:ea typeface="微软雅黑" panose="020B0503020204020204" pitchFamily="34" charset="-122"/>
            </a:endParaRPr>
          </a:p>
        </p:txBody>
      </p:sp>
      <p:sp>
        <p:nvSpPr>
          <p:cNvPr id="24" name="TextBox 20"/>
          <p:cNvSpPr txBox="1"/>
          <p:nvPr/>
        </p:nvSpPr>
        <p:spPr>
          <a:xfrm>
            <a:off x="907976" y="292746"/>
            <a:ext cx="2067957" cy="461665"/>
          </a:xfrm>
          <a:prstGeom prst="rect">
            <a:avLst/>
          </a:prstGeom>
          <a:noFill/>
        </p:spPr>
        <p:txBody>
          <a:bodyPr wrap="square" rtlCol="0">
            <a:spAutoFit/>
          </a:bodyPr>
          <a:lstStyle/>
          <a:p>
            <a:r>
              <a:rPr lang="zh-CN" altLang="en-US" sz="2400" b="1" dirty="0">
                <a:solidFill>
                  <a:srgbClr val="653E2F"/>
                </a:solidFill>
                <a:latin typeface="方正兰亭准黑_GBK" panose="02000000000000000000" pitchFamily="2" charset="-122"/>
                <a:ea typeface="方正兰亭准黑_GBK" panose="02000000000000000000" pitchFamily="2" charset="-122"/>
              </a:rPr>
              <a:t>具体工作明细</a:t>
            </a:r>
            <a:endParaRPr lang="zh-CN" altLang="en-US" sz="2400" b="1" dirty="0">
              <a:solidFill>
                <a:srgbClr val="653E2F"/>
              </a:solidFill>
              <a:latin typeface="方正兰亭准黑_GBK" panose="02000000000000000000" pitchFamily="2" charset="-122"/>
              <a:ea typeface="方正兰亭准黑_GBK" panose="02000000000000000000" pitchFamily="2" charset="-122"/>
            </a:endParaRPr>
          </a:p>
        </p:txBody>
      </p:sp>
      <p:sp>
        <p:nvSpPr>
          <p:cNvPr id="25" name="矩形 24"/>
          <p:cNvSpPr/>
          <p:nvPr/>
        </p:nvSpPr>
        <p:spPr>
          <a:xfrm>
            <a:off x="285115" y="316865"/>
            <a:ext cx="525780" cy="41275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Agency FB" panose="020B0503020202020204" pitchFamily="34" charset="0"/>
              </a:rPr>
              <a:t>01</a:t>
            </a:r>
            <a:endParaRPr lang="zh-CN" altLang="en-US" sz="2400" dirty="0">
              <a:latin typeface="Agency FB" panose="020B0503020202020204" pitchFamily="34" charset="0"/>
            </a:endParaRPr>
          </a:p>
        </p:txBody>
      </p:sp>
      <p:cxnSp>
        <p:nvCxnSpPr>
          <p:cNvPr id="26" name="直接连接符 25"/>
          <p:cNvCxnSpPr/>
          <p:nvPr/>
        </p:nvCxnSpPr>
        <p:spPr>
          <a:xfrm>
            <a:off x="1489402" y="744794"/>
            <a:ext cx="7256207" cy="0"/>
          </a:xfrm>
          <a:prstGeom prst="line">
            <a:avLst/>
          </a:prstGeom>
          <a:ln w="12700">
            <a:solidFill>
              <a:srgbClr val="836049"/>
            </a:solidFill>
          </a:ln>
        </p:spPr>
        <p:style>
          <a:lnRef idx="1">
            <a:schemeClr val="accent1"/>
          </a:lnRef>
          <a:fillRef idx="0">
            <a:schemeClr val="accent1"/>
          </a:fillRef>
          <a:effectRef idx="0">
            <a:schemeClr val="accent1"/>
          </a:effectRef>
          <a:fontRef idx="minor">
            <a:schemeClr val="tx1"/>
          </a:fontRef>
        </p:style>
      </p:cxnSp>
      <p:sp>
        <p:nvSpPr>
          <p:cNvPr id="31" name="任意多边形: 形状 30"/>
          <p:cNvSpPr/>
          <p:nvPr/>
        </p:nvSpPr>
        <p:spPr>
          <a:xfrm>
            <a:off x="859155" y="691470"/>
            <a:ext cx="640080" cy="57208"/>
          </a:xfrm>
          <a:custGeom>
            <a:avLst/>
            <a:gdLst>
              <a:gd name="connsiteX0" fmla="*/ 0 w 640080"/>
              <a:gd name="connsiteY0" fmla="*/ 34335 h 57208"/>
              <a:gd name="connsiteX1" fmla="*/ 121920 w 640080"/>
              <a:gd name="connsiteY1" fmla="*/ 5760 h 57208"/>
              <a:gd name="connsiteX2" fmla="*/ 169545 w 640080"/>
              <a:gd name="connsiteY2" fmla="*/ 57195 h 57208"/>
              <a:gd name="connsiteX3" fmla="*/ 287655 w 640080"/>
              <a:gd name="connsiteY3" fmla="*/ 45 h 57208"/>
              <a:gd name="connsiteX4" fmla="*/ 392430 w 640080"/>
              <a:gd name="connsiteY4" fmla="*/ 47670 h 57208"/>
              <a:gd name="connsiteX5" fmla="*/ 640080 w 640080"/>
              <a:gd name="connsiteY5" fmla="*/ 51480 h 5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 h="57208">
                <a:moveTo>
                  <a:pt x="0" y="34335"/>
                </a:moveTo>
                <a:cubicBezTo>
                  <a:pt x="46831" y="18142"/>
                  <a:pt x="93663" y="1950"/>
                  <a:pt x="121920" y="5760"/>
                </a:cubicBezTo>
                <a:cubicBezTo>
                  <a:pt x="150177" y="9570"/>
                  <a:pt x="141923" y="58147"/>
                  <a:pt x="169545" y="57195"/>
                </a:cubicBezTo>
                <a:cubicBezTo>
                  <a:pt x="197167" y="56243"/>
                  <a:pt x="250508" y="1632"/>
                  <a:pt x="287655" y="45"/>
                </a:cubicBezTo>
                <a:cubicBezTo>
                  <a:pt x="324802" y="-1542"/>
                  <a:pt x="333693" y="39098"/>
                  <a:pt x="392430" y="47670"/>
                </a:cubicBezTo>
                <a:cubicBezTo>
                  <a:pt x="451168" y="56243"/>
                  <a:pt x="545624" y="53861"/>
                  <a:pt x="640080" y="51480"/>
                </a:cubicBezTo>
              </a:path>
            </a:pathLst>
          </a:custGeom>
          <a:noFill/>
          <a:ln>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
                                        <p:tgtEl>
                                          <p:spTgt spid="3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300"/>
                                        <p:tgtEl>
                                          <p:spTgt spid="26"/>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400" fill="hold"/>
                                        <p:tgtEl>
                                          <p:spTgt spid="25"/>
                                        </p:tgtEl>
                                        <p:attrNameLst>
                                          <p:attrName>ppt_x</p:attrName>
                                        </p:attrNameLst>
                                      </p:cBhvr>
                                      <p:tavLst>
                                        <p:tav tm="0">
                                          <p:val>
                                            <p:strVal val="0-#ppt_w/2"/>
                                          </p:val>
                                        </p:tav>
                                        <p:tav tm="100000">
                                          <p:val>
                                            <p:strVal val="#ppt_x"/>
                                          </p:val>
                                        </p:tav>
                                      </p:tavLst>
                                    </p:anim>
                                    <p:anim calcmode="lin" valueType="num">
                                      <p:cBhvr additive="base">
                                        <p:cTn id="15" dur="4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fill="hold" grpId="0" nodeType="afterEffect">
                                  <p:stCondLst>
                                    <p:cond delay="0"/>
                                  </p:stCondLst>
                                  <p:iterate type="wd">
                                    <p:tmPct val="10000"/>
                                  </p:iterate>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400" fill="hold"/>
                                        <p:tgtEl>
                                          <p:spTgt spid="24"/>
                                        </p:tgtEl>
                                        <p:attrNameLst>
                                          <p:attrName>ppt_x</p:attrName>
                                        </p:attrNameLst>
                                      </p:cBhvr>
                                      <p:tavLst>
                                        <p:tav tm="0">
                                          <p:val>
                                            <p:strVal val="0-#ppt_w/2"/>
                                          </p:val>
                                        </p:tav>
                                        <p:tav tm="100000">
                                          <p:val>
                                            <p:strVal val="#ppt_x"/>
                                          </p:val>
                                        </p:tav>
                                      </p:tavLst>
                                    </p:anim>
                                    <p:anim calcmode="lin" valueType="num">
                                      <p:cBhvr additive="base">
                                        <p:cTn id="20" dur="4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100"/>
                            </p:stCondLst>
                            <p:childTnLst>
                              <p:par>
                                <p:cTn id="22" presetID="16" presetClass="entr" presetSubtype="26"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4" grpId="0"/>
      <p:bldP spid="25" grpId="0" bldLvl="0" animBg="1"/>
      <p:bldP spid="3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bwMode="auto">
          <a:xfrm>
            <a:off x="3200112" y="1447597"/>
            <a:ext cx="2599316" cy="1567989"/>
            <a:chOff x="0" y="0"/>
            <a:chExt cx="3536515" cy="2133600"/>
          </a:xfrm>
        </p:grpSpPr>
        <p:pic>
          <p:nvPicPr>
            <p:cNvPr id="3" name="Picture 4"/>
            <p:cNvPicPr>
              <a:picLocks noChangeAspect="1" noChangeArrowheads="1"/>
            </p:cNvPicPr>
            <p:nvPr/>
          </p:nvPicPr>
          <p:blipFill>
            <a:blip r:embed="rId1" cstate="screen"/>
            <a:srcRect/>
            <a:stretch>
              <a:fillRect/>
            </a:stretch>
          </p:blipFill>
          <p:spPr bwMode="auto">
            <a:xfrm>
              <a:off x="0" y="0"/>
              <a:ext cx="353651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8"/>
            <p:cNvSpPr>
              <a:spLocks noChangeArrowheads="1"/>
            </p:cNvSpPr>
            <p:nvPr/>
          </p:nvSpPr>
          <p:spPr bwMode="auto">
            <a:xfrm>
              <a:off x="519687" y="255892"/>
              <a:ext cx="2450592" cy="1530000"/>
            </a:xfrm>
            <a:prstGeom prst="rect">
              <a:avLst/>
            </a:prstGeom>
            <a:blipFill dpi="0" rotWithShape="1">
              <a:blip r:embed="rId2" cstate="screen"/>
              <a:srcRect/>
              <a:stretch>
                <a:fillRect/>
              </a:stretch>
            </a:blipFill>
            <a:ln>
              <a:noFill/>
            </a:ln>
            <a:extLst>
              <a:ext uri="{91240B29-F687-4F45-9708-019B960494DF}">
                <a14:hiddenLine xmlns:a14="http://schemas.microsoft.com/office/drawing/2010/main" w="12700">
                  <a:solidFill>
                    <a:srgbClr val="000000"/>
                  </a:solidFill>
                  <a:bevel/>
                </a14:hiddenLine>
              </a:ext>
            </a:extLst>
          </p:spPr>
          <p:txBody>
            <a:bodyPr anchor="ctr"/>
            <a:lstStyle/>
            <a:p>
              <a:pPr algn="ctr"/>
              <a:endParaRPr lang="zh-CN" altLang="zh-CN" sz="2350" dirty="0">
                <a:latin typeface="Arial" panose="020B0604020202020204" pitchFamily="34" charset="0"/>
                <a:ea typeface="微软雅黑" panose="020B0503020204020204" pitchFamily="34" charset="-122"/>
                <a:cs typeface="Calibri" panose="020F0502020204030204" pitchFamily="34" charset="0"/>
                <a:sym typeface="Calibri" panose="020F0502020204030204" pitchFamily="34" charset="0"/>
              </a:endParaRPr>
            </a:p>
          </p:txBody>
        </p:sp>
      </p:grpSp>
      <p:grpSp>
        <p:nvGrpSpPr>
          <p:cNvPr id="5" name="组合 2"/>
          <p:cNvGrpSpPr/>
          <p:nvPr/>
        </p:nvGrpSpPr>
        <p:grpSpPr bwMode="auto">
          <a:xfrm>
            <a:off x="661461" y="1447597"/>
            <a:ext cx="2599316" cy="1567989"/>
            <a:chOff x="0" y="0"/>
            <a:chExt cx="3536515" cy="2133600"/>
          </a:xfrm>
        </p:grpSpPr>
        <p:pic>
          <p:nvPicPr>
            <p:cNvPr id="6" name="Picture 3"/>
            <p:cNvPicPr>
              <a:picLocks noChangeAspect="1" noChangeArrowheads="1"/>
            </p:cNvPicPr>
            <p:nvPr/>
          </p:nvPicPr>
          <p:blipFill>
            <a:blip r:embed="rId1" cstate="screen"/>
            <a:srcRect/>
            <a:stretch>
              <a:fillRect/>
            </a:stretch>
          </p:blipFill>
          <p:spPr bwMode="auto">
            <a:xfrm>
              <a:off x="0" y="0"/>
              <a:ext cx="353651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9"/>
            <p:cNvSpPr>
              <a:spLocks noChangeArrowheads="1"/>
            </p:cNvSpPr>
            <p:nvPr/>
          </p:nvSpPr>
          <p:spPr bwMode="auto">
            <a:xfrm>
              <a:off x="524581" y="255892"/>
              <a:ext cx="2450592" cy="1530000"/>
            </a:xfrm>
            <a:prstGeom prst="rect">
              <a:avLst/>
            </a:prstGeom>
            <a:blipFill dpi="0" rotWithShape="1">
              <a:blip r:embed="rId3" cstate="screen"/>
              <a:srcRect/>
              <a:stretch>
                <a:fillRect/>
              </a:stretch>
            </a:blipFill>
            <a:ln>
              <a:noFill/>
            </a:ln>
            <a:extLst>
              <a:ext uri="{91240B29-F687-4F45-9708-019B960494DF}">
                <a14:hiddenLine xmlns:a14="http://schemas.microsoft.com/office/drawing/2010/main" w="12700">
                  <a:solidFill>
                    <a:srgbClr val="000000"/>
                  </a:solidFill>
                  <a:bevel/>
                </a14:hiddenLine>
              </a:ext>
            </a:extLst>
          </p:spPr>
          <p:txBody>
            <a:bodyPr anchor="ctr"/>
            <a:lstStyle/>
            <a:p>
              <a:pPr algn="ctr"/>
              <a:endParaRPr lang="zh-CN" altLang="zh-CN" sz="2350" dirty="0">
                <a:latin typeface="Arial" panose="020B0604020202020204" pitchFamily="34" charset="0"/>
                <a:ea typeface="微软雅黑" panose="020B0503020204020204" pitchFamily="34" charset="-122"/>
                <a:cs typeface="Calibri" panose="020F0502020204030204" pitchFamily="34" charset="0"/>
                <a:sym typeface="Calibri" panose="020F0502020204030204" pitchFamily="34" charset="0"/>
              </a:endParaRPr>
            </a:p>
          </p:txBody>
        </p:sp>
      </p:grpSp>
      <p:grpSp>
        <p:nvGrpSpPr>
          <p:cNvPr id="8" name="组合 7"/>
          <p:cNvGrpSpPr/>
          <p:nvPr/>
        </p:nvGrpSpPr>
        <p:grpSpPr bwMode="auto">
          <a:xfrm>
            <a:off x="5738763" y="1447597"/>
            <a:ext cx="2598150" cy="1567989"/>
            <a:chOff x="0" y="0"/>
            <a:chExt cx="3536515" cy="2133600"/>
          </a:xfrm>
        </p:grpSpPr>
        <p:pic>
          <p:nvPicPr>
            <p:cNvPr id="9" name="Picture 5"/>
            <p:cNvPicPr>
              <a:picLocks noChangeAspect="1" noChangeArrowheads="1"/>
            </p:cNvPicPr>
            <p:nvPr/>
          </p:nvPicPr>
          <p:blipFill>
            <a:blip r:embed="rId4" cstate="screen"/>
            <a:srcRect/>
            <a:stretch>
              <a:fillRect/>
            </a:stretch>
          </p:blipFill>
          <p:spPr bwMode="auto">
            <a:xfrm>
              <a:off x="0" y="0"/>
              <a:ext cx="353651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0"/>
            <p:cNvSpPr>
              <a:spLocks noChangeArrowheads="1"/>
            </p:cNvSpPr>
            <p:nvPr/>
          </p:nvSpPr>
          <p:spPr bwMode="auto">
            <a:xfrm>
              <a:off x="515715" y="255890"/>
              <a:ext cx="2450592" cy="1530000"/>
            </a:xfrm>
            <a:prstGeom prst="rect">
              <a:avLst/>
            </a:prstGeom>
            <a:blipFill dpi="0" rotWithShape="1">
              <a:blip r:embed="rId5" cstate="screen"/>
              <a:srcRect/>
              <a:stretch>
                <a:fillRect/>
              </a:stretch>
            </a:blipFill>
            <a:ln>
              <a:noFill/>
            </a:ln>
            <a:extLst>
              <a:ext uri="{91240B29-F687-4F45-9708-019B960494DF}">
                <a14:hiddenLine xmlns:a14="http://schemas.microsoft.com/office/drawing/2010/main" w="12700">
                  <a:solidFill>
                    <a:srgbClr val="000000"/>
                  </a:solidFill>
                  <a:bevel/>
                </a14:hiddenLine>
              </a:ext>
            </a:extLst>
          </p:spPr>
          <p:txBody>
            <a:bodyPr anchor="ctr"/>
            <a:lstStyle/>
            <a:p>
              <a:pPr algn="ctr"/>
              <a:endParaRPr lang="zh-CN" altLang="zh-CN" sz="2350">
                <a:latin typeface="Arial" panose="020B0604020202020204" pitchFamily="34" charset="0"/>
                <a:ea typeface="微软雅黑" panose="020B0503020204020204" pitchFamily="34" charset="-122"/>
                <a:cs typeface="Calibri" panose="020F0502020204030204" pitchFamily="34" charset="0"/>
                <a:sym typeface="Calibri" panose="020F0502020204030204" pitchFamily="34" charset="0"/>
              </a:endParaRPr>
            </a:p>
          </p:txBody>
        </p:sp>
      </p:grpSp>
      <p:sp>
        <p:nvSpPr>
          <p:cNvPr id="11" name="矩形 37"/>
          <p:cNvSpPr>
            <a:spLocks noChangeArrowheads="1"/>
          </p:cNvSpPr>
          <p:nvPr/>
        </p:nvSpPr>
        <p:spPr bwMode="auto">
          <a:xfrm>
            <a:off x="986958" y="941266"/>
            <a:ext cx="7050120" cy="38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7193" tIns="33597" rIns="67193" bIns="33597">
            <a:spAutoFit/>
          </a:bodyPr>
          <a:lstStyle/>
          <a:p>
            <a:pPr>
              <a:lnSpc>
                <a:spcPct val="130000"/>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您的内容打在这里，或者通过复制文本后，在此狂中选择粘贴。您的内容打在这里，或者通过复制文本后，在此狂中选择粘贴。您的内容打在这里，或者通过复制文本后，在此狂中选择粘贴。</a:t>
            </a:r>
            <a:endParaRPr lang="en-GB" altLang="zh-CN" sz="730" dirty="0">
              <a:solidFill>
                <a:schemeClr val="tx1">
                  <a:lumMod val="50000"/>
                  <a:lumOff val="50000"/>
                </a:schemeClr>
              </a:solidFill>
              <a:latin typeface="Arial" panose="020B0604020202020204" pitchFamily="34" charset="0"/>
              <a:ea typeface="微软雅黑" panose="020B0503020204020204" pitchFamily="34" charset="-122"/>
              <a:cs typeface="+mn-ea"/>
              <a:sym typeface="+mn-lt"/>
            </a:endParaRPr>
          </a:p>
        </p:txBody>
      </p:sp>
      <p:sp>
        <p:nvSpPr>
          <p:cNvPr id="12" name="矩形 38"/>
          <p:cNvSpPr>
            <a:spLocks noChangeArrowheads="1"/>
          </p:cNvSpPr>
          <p:nvPr/>
        </p:nvSpPr>
        <p:spPr bwMode="auto">
          <a:xfrm>
            <a:off x="1376444" y="3241446"/>
            <a:ext cx="1212917" cy="28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193" tIns="33597" rIns="67193" bIns="33597">
            <a:spAutoFit/>
          </a:bodyPr>
          <a:lstStyle/>
          <a:p>
            <a:pPr algn="ctr">
              <a:defRPr/>
            </a:pPr>
            <a:r>
              <a:rPr lang="zh-CN" altLang="en-US" sz="1395" dirty="0">
                <a:solidFill>
                  <a:schemeClr val="tx1">
                    <a:lumMod val="65000"/>
                    <a:lumOff val="35000"/>
                  </a:schemeClr>
                </a:solidFill>
                <a:latin typeface="Arial" panose="020B0604020202020204" pitchFamily="34" charset="0"/>
                <a:ea typeface="微软雅黑" panose="020B0503020204020204" pitchFamily="34" charset="-122"/>
              </a:rPr>
              <a:t>第一重点工作</a:t>
            </a:r>
            <a:endParaRPr lang="zh-CN" altLang="en-US" sz="1395"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13" name="矩形 47"/>
          <p:cNvSpPr>
            <a:spLocks noChangeArrowheads="1"/>
          </p:cNvSpPr>
          <p:nvPr/>
        </p:nvSpPr>
        <p:spPr bwMode="auto">
          <a:xfrm>
            <a:off x="1105959" y="3639748"/>
            <a:ext cx="1711488" cy="37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7193" tIns="33597" rIns="67193" bIns="33597">
            <a:spAutoFit/>
          </a:bodyPr>
          <a:lstStyle/>
          <a:p>
            <a:pPr algn="ctr">
              <a:lnSpc>
                <a:spcPct val="130000"/>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GB" altLang="zh-CN" sz="730" dirty="0">
              <a:solidFill>
                <a:schemeClr val="tx1">
                  <a:lumMod val="50000"/>
                  <a:lumOff val="50000"/>
                </a:schemeClr>
              </a:solidFill>
              <a:latin typeface="Arial" panose="020B0604020202020204" pitchFamily="34" charset="0"/>
              <a:ea typeface="微软雅黑" panose="020B0503020204020204" pitchFamily="34" charset="-122"/>
              <a:cs typeface="+mn-ea"/>
              <a:sym typeface="+mn-lt"/>
            </a:endParaRPr>
          </a:p>
        </p:txBody>
      </p:sp>
      <p:sp>
        <p:nvSpPr>
          <p:cNvPr id="14" name="矩形 51"/>
          <p:cNvSpPr>
            <a:spLocks noChangeArrowheads="1"/>
          </p:cNvSpPr>
          <p:nvPr/>
        </p:nvSpPr>
        <p:spPr bwMode="auto">
          <a:xfrm>
            <a:off x="3915093" y="3241446"/>
            <a:ext cx="1212917" cy="28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193" tIns="33597" rIns="67193" bIns="33597">
            <a:spAutoFit/>
          </a:bodyPr>
          <a:lstStyle/>
          <a:p>
            <a:pPr algn="ctr">
              <a:defRPr/>
            </a:pPr>
            <a:r>
              <a:rPr lang="zh-CN" altLang="en-US" sz="1395" dirty="0">
                <a:solidFill>
                  <a:schemeClr val="tx1">
                    <a:lumMod val="65000"/>
                    <a:lumOff val="35000"/>
                  </a:schemeClr>
                </a:solidFill>
                <a:latin typeface="Arial" panose="020B0604020202020204" pitchFamily="34" charset="0"/>
                <a:ea typeface="微软雅黑" panose="020B0503020204020204" pitchFamily="34" charset="-122"/>
              </a:rPr>
              <a:t>第一重点工作</a:t>
            </a:r>
            <a:endParaRPr lang="zh-CN" altLang="en-US" sz="1395"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15" name="矩形 47"/>
          <p:cNvSpPr>
            <a:spLocks noChangeArrowheads="1"/>
          </p:cNvSpPr>
          <p:nvPr/>
        </p:nvSpPr>
        <p:spPr bwMode="auto">
          <a:xfrm>
            <a:off x="3643443" y="3639748"/>
            <a:ext cx="1711489" cy="37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7193" tIns="33597" rIns="67193" bIns="33597">
            <a:spAutoFit/>
          </a:bodyPr>
          <a:lstStyle/>
          <a:p>
            <a:pPr algn="ctr">
              <a:lnSpc>
                <a:spcPct val="130000"/>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GB" altLang="zh-CN" sz="730" dirty="0">
              <a:solidFill>
                <a:schemeClr val="tx1">
                  <a:lumMod val="50000"/>
                  <a:lumOff val="50000"/>
                </a:schemeClr>
              </a:solidFill>
              <a:latin typeface="Arial" panose="020B0604020202020204" pitchFamily="34" charset="0"/>
              <a:ea typeface="微软雅黑" panose="020B0503020204020204" pitchFamily="34" charset="-122"/>
              <a:cs typeface="+mn-ea"/>
              <a:sym typeface="+mn-lt"/>
            </a:endParaRPr>
          </a:p>
        </p:txBody>
      </p:sp>
      <p:sp>
        <p:nvSpPr>
          <p:cNvPr id="16" name="矩形 53"/>
          <p:cNvSpPr>
            <a:spLocks noChangeArrowheads="1"/>
          </p:cNvSpPr>
          <p:nvPr/>
        </p:nvSpPr>
        <p:spPr bwMode="auto">
          <a:xfrm>
            <a:off x="6452576" y="3241446"/>
            <a:ext cx="1212917" cy="28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193" tIns="33597" rIns="67193" bIns="33597">
            <a:spAutoFit/>
          </a:bodyPr>
          <a:lstStyle/>
          <a:p>
            <a:pPr algn="ctr">
              <a:defRPr/>
            </a:pPr>
            <a:r>
              <a:rPr lang="zh-CN" altLang="en-US" sz="1395" dirty="0">
                <a:solidFill>
                  <a:schemeClr val="tx1">
                    <a:lumMod val="65000"/>
                    <a:lumOff val="35000"/>
                  </a:schemeClr>
                </a:solidFill>
                <a:latin typeface="Arial" panose="020B0604020202020204" pitchFamily="34" charset="0"/>
                <a:ea typeface="微软雅黑" panose="020B0503020204020204" pitchFamily="34" charset="-122"/>
              </a:rPr>
              <a:t>第一重点工作</a:t>
            </a:r>
            <a:endParaRPr lang="zh-CN" altLang="en-US" sz="1395"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17" name="矩形 47"/>
          <p:cNvSpPr>
            <a:spLocks noChangeArrowheads="1"/>
          </p:cNvSpPr>
          <p:nvPr/>
        </p:nvSpPr>
        <p:spPr bwMode="auto">
          <a:xfrm>
            <a:off x="6182093" y="3639748"/>
            <a:ext cx="1711489" cy="37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7193" tIns="33597" rIns="67193" bIns="33597">
            <a:spAutoFit/>
          </a:bodyPr>
          <a:lstStyle/>
          <a:p>
            <a:pPr algn="ctr">
              <a:lnSpc>
                <a:spcPct val="130000"/>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GB" altLang="zh-CN" sz="730" dirty="0">
              <a:solidFill>
                <a:schemeClr val="tx1">
                  <a:lumMod val="50000"/>
                  <a:lumOff val="50000"/>
                </a:schemeClr>
              </a:solidFill>
              <a:latin typeface="Arial" panose="020B0604020202020204" pitchFamily="34" charset="0"/>
              <a:ea typeface="微软雅黑" panose="020B0503020204020204" pitchFamily="34" charset="-122"/>
              <a:cs typeface="+mn-ea"/>
              <a:sym typeface="+mn-lt"/>
            </a:endParaRPr>
          </a:p>
        </p:txBody>
      </p:sp>
      <p:sp>
        <p:nvSpPr>
          <p:cNvPr id="18" name="矩形 36"/>
          <p:cNvSpPr>
            <a:spLocks noChangeArrowheads="1"/>
          </p:cNvSpPr>
          <p:nvPr/>
        </p:nvSpPr>
        <p:spPr bwMode="auto">
          <a:xfrm>
            <a:off x="1328791" y="3525617"/>
            <a:ext cx="1322991" cy="33599"/>
          </a:xfrm>
          <a:prstGeom prst="rect">
            <a:avLst/>
          </a:prstGeom>
          <a:solidFill>
            <a:srgbClr val="836049"/>
          </a:solidFill>
          <a:ln>
            <a:noFill/>
          </a:ln>
        </p:spPr>
        <p:txBody>
          <a:bodyPr anchor="ctr"/>
          <a:lstStyle/>
          <a:p>
            <a:pPr algn="ctr"/>
            <a:endParaRPr lang="zh-CN" altLang="zh-CN" sz="1470">
              <a:latin typeface="Arial" panose="020B0604020202020204" pitchFamily="34" charset="0"/>
              <a:ea typeface="微软雅黑" panose="020B0503020204020204" pitchFamily="34" charset="-122"/>
            </a:endParaRPr>
          </a:p>
        </p:txBody>
      </p:sp>
      <p:sp>
        <p:nvSpPr>
          <p:cNvPr id="19" name="矩形 36"/>
          <p:cNvSpPr>
            <a:spLocks noChangeArrowheads="1"/>
          </p:cNvSpPr>
          <p:nvPr/>
        </p:nvSpPr>
        <p:spPr bwMode="auto">
          <a:xfrm>
            <a:off x="3872836" y="3525617"/>
            <a:ext cx="1322991" cy="33599"/>
          </a:xfrm>
          <a:prstGeom prst="rect">
            <a:avLst/>
          </a:prstGeom>
          <a:solidFill>
            <a:srgbClr val="836049"/>
          </a:solidFill>
          <a:ln>
            <a:noFill/>
          </a:ln>
        </p:spPr>
        <p:txBody>
          <a:bodyPr anchor="ctr"/>
          <a:lstStyle/>
          <a:p>
            <a:pPr algn="ctr"/>
            <a:endParaRPr lang="zh-CN" altLang="zh-CN" sz="1470">
              <a:latin typeface="Arial" panose="020B0604020202020204" pitchFamily="34" charset="0"/>
              <a:ea typeface="微软雅黑" panose="020B0503020204020204" pitchFamily="34" charset="-122"/>
            </a:endParaRPr>
          </a:p>
        </p:txBody>
      </p:sp>
      <p:sp>
        <p:nvSpPr>
          <p:cNvPr id="20" name="矩形 36"/>
          <p:cNvSpPr>
            <a:spLocks noChangeArrowheads="1"/>
          </p:cNvSpPr>
          <p:nvPr/>
        </p:nvSpPr>
        <p:spPr bwMode="auto">
          <a:xfrm>
            <a:off x="6404924" y="3525617"/>
            <a:ext cx="1322991" cy="33599"/>
          </a:xfrm>
          <a:prstGeom prst="rect">
            <a:avLst/>
          </a:prstGeom>
          <a:solidFill>
            <a:srgbClr val="836049"/>
          </a:solidFill>
          <a:ln>
            <a:noFill/>
          </a:ln>
        </p:spPr>
        <p:txBody>
          <a:bodyPr anchor="ctr"/>
          <a:lstStyle/>
          <a:p>
            <a:pPr algn="ctr"/>
            <a:endParaRPr lang="zh-CN" altLang="zh-CN" sz="1470">
              <a:latin typeface="Arial" panose="020B0604020202020204" pitchFamily="34" charset="0"/>
              <a:ea typeface="微软雅黑" panose="020B0503020204020204" pitchFamily="34" charset="-122"/>
            </a:endParaRPr>
          </a:p>
        </p:txBody>
      </p:sp>
      <p:sp>
        <p:nvSpPr>
          <p:cNvPr id="21" name="TextBox 20"/>
          <p:cNvSpPr txBox="1"/>
          <p:nvPr/>
        </p:nvSpPr>
        <p:spPr>
          <a:xfrm>
            <a:off x="907976" y="292746"/>
            <a:ext cx="2067957" cy="460375"/>
          </a:xfrm>
          <a:prstGeom prst="rect">
            <a:avLst/>
          </a:prstGeom>
          <a:noFill/>
        </p:spPr>
        <p:txBody>
          <a:bodyPr wrap="square" rtlCol="0">
            <a:spAutoFit/>
          </a:bodyPr>
          <a:lstStyle/>
          <a:p>
            <a:r>
              <a:rPr lang="zh-CN" altLang="en-US" sz="2400" b="1" dirty="0">
                <a:solidFill>
                  <a:srgbClr val="653E2F"/>
                </a:solidFill>
                <a:latin typeface="方正兰亭准黑_GBK" panose="02000000000000000000" pitchFamily="2" charset="-122"/>
                <a:ea typeface="方正兰亭准黑_GBK" panose="02000000000000000000" pitchFamily="2" charset="-122"/>
              </a:rPr>
              <a:t>重点工作回顾</a:t>
            </a:r>
            <a:endParaRPr lang="zh-CN" altLang="en-US" sz="2400" b="1" dirty="0">
              <a:solidFill>
                <a:srgbClr val="653E2F"/>
              </a:solidFill>
              <a:latin typeface="方正兰亭准黑_GBK" panose="02000000000000000000" pitchFamily="2" charset="-122"/>
              <a:ea typeface="方正兰亭准黑_GBK" panose="02000000000000000000" pitchFamily="2" charset="-122"/>
            </a:endParaRPr>
          </a:p>
        </p:txBody>
      </p:sp>
      <p:sp>
        <p:nvSpPr>
          <p:cNvPr id="22" name="矩形 21"/>
          <p:cNvSpPr/>
          <p:nvPr/>
        </p:nvSpPr>
        <p:spPr>
          <a:xfrm>
            <a:off x="306070" y="316865"/>
            <a:ext cx="504825" cy="41275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Agency FB" panose="020B0503020202020204" pitchFamily="34" charset="0"/>
              </a:rPr>
              <a:t>01</a:t>
            </a:r>
            <a:endParaRPr lang="zh-CN" altLang="en-US" sz="2400" dirty="0">
              <a:latin typeface="Agency FB" panose="020B0503020202020204" pitchFamily="34" charset="0"/>
            </a:endParaRPr>
          </a:p>
        </p:txBody>
      </p:sp>
      <p:cxnSp>
        <p:nvCxnSpPr>
          <p:cNvPr id="23" name="直接连接符 22"/>
          <p:cNvCxnSpPr/>
          <p:nvPr/>
        </p:nvCxnSpPr>
        <p:spPr>
          <a:xfrm>
            <a:off x="1489402" y="744794"/>
            <a:ext cx="7256207" cy="0"/>
          </a:xfrm>
          <a:prstGeom prst="line">
            <a:avLst/>
          </a:prstGeom>
          <a:ln w="12700">
            <a:solidFill>
              <a:srgbClr val="836049"/>
            </a:solidFill>
          </a:ln>
        </p:spPr>
        <p:style>
          <a:lnRef idx="1">
            <a:schemeClr val="accent1"/>
          </a:lnRef>
          <a:fillRef idx="0">
            <a:schemeClr val="accent1"/>
          </a:fillRef>
          <a:effectRef idx="0">
            <a:schemeClr val="accent1"/>
          </a:effectRef>
          <a:fontRef idx="minor">
            <a:schemeClr val="tx1"/>
          </a:fontRef>
        </p:style>
      </p:cxnSp>
      <p:sp>
        <p:nvSpPr>
          <p:cNvPr id="28" name="任意多边形: 形状 27"/>
          <p:cNvSpPr/>
          <p:nvPr/>
        </p:nvSpPr>
        <p:spPr>
          <a:xfrm>
            <a:off x="859155" y="691470"/>
            <a:ext cx="640080" cy="57208"/>
          </a:xfrm>
          <a:custGeom>
            <a:avLst/>
            <a:gdLst>
              <a:gd name="connsiteX0" fmla="*/ 0 w 640080"/>
              <a:gd name="connsiteY0" fmla="*/ 34335 h 57208"/>
              <a:gd name="connsiteX1" fmla="*/ 121920 w 640080"/>
              <a:gd name="connsiteY1" fmla="*/ 5760 h 57208"/>
              <a:gd name="connsiteX2" fmla="*/ 169545 w 640080"/>
              <a:gd name="connsiteY2" fmla="*/ 57195 h 57208"/>
              <a:gd name="connsiteX3" fmla="*/ 287655 w 640080"/>
              <a:gd name="connsiteY3" fmla="*/ 45 h 57208"/>
              <a:gd name="connsiteX4" fmla="*/ 392430 w 640080"/>
              <a:gd name="connsiteY4" fmla="*/ 47670 h 57208"/>
              <a:gd name="connsiteX5" fmla="*/ 640080 w 640080"/>
              <a:gd name="connsiteY5" fmla="*/ 51480 h 5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 h="57208">
                <a:moveTo>
                  <a:pt x="0" y="34335"/>
                </a:moveTo>
                <a:cubicBezTo>
                  <a:pt x="46831" y="18142"/>
                  <a:pt x="93663" y="1950"/>
                  <a:pt x="121920" y="5760"/>
                </a:cubicBezTo>
                <a:cubicBezTo>
                  <a:pt x="150177" y="9570"/>
                  <a:pt x="141923" y="58147"/>
                  <a:pt x="169545" y="57195"/>
                </a:cubicBezTo>
                <a:cubicBezTo>
                  <a:pt x="197167" y="56243"/>
                  <a:pt x="250508" y="1632"/>
                  <a:pt x="287655" y="45"/>
                </a:cubicBezTo>
                <a:cubicBezTo>
                  <a:pt x="324802" y="-1542"/>
                  <a:pt x="333693" y="39098"/>
                  <a:pt x="392430" y="47670"/>
                </a:cubicBezTo>
                <a:cubicBezTo>
                  <a:pt x="451168" y="56243"/>
                  <a:pt x="545624" y="53861"/>
                  <a:pt x="640080" y="51480"/>
                </a:cubicBezTo>
              </a:path>
            </a:pathLst>
          </a:custGeom>
          <a:noFill/>
          <a:ln>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
                                        <p:tgtEl>
                                          <p:spTgt spid="2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300"/>
                                        <p:tgtEl>
                                          <p:spTgt spid="23"/>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400" fill="hold"/>
                                        <p:tgtEl>
                                          <p:spTgt spid="22"/>
                                        </p:tgtEl>
                                        <p:attrNameLst>
                                          <p:attrName>ppt_x</p:attrName>
                                        </p:attrNameLst>
                                      </p:cBhvr>
                                      <p:tavLst>
                                        <p:tav tm="0">
                                          <p:val>
                                            <p:strVal val="0-#ppt_w/2"/>
                                          </p:val>
                                        </p:tav>
                                        <p:tav tm="100000">
                                          <p:val>
                                            <p:strVal val="#ppt_x"/>
                                          </p:val>
                                        </p:tav>
                                      </p:tavLst>
                                    </p:anim>
                                    <p:anim calcmode="lin" valueType="num">
                                      <p:cBhvr additive="base">
                                        <p:cTn id="15" dur="400" fill="hold"/>
                                        <p:tgtEl>
                                          <p:spTgt spid="2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fill="hold" grpId="0" nodeType="afterEffect">
                                  <p:stCondLst>
                                    <p:cond delay="0"/>
                                  </p:stCondLst>
                                  <p:iterate type="wd">
                                    <p:tmPct val="10000"/>
                                  </p:iterate>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400" fill="hold"/>
                                        <p:tgtEl>
                                          <p:spTgt spid="21"/>
                                        </p:tgtEl>
                                        <p:attrNameLst>
                                          <p:attrName>ppt_x</p:attrName>
                                        </p:attrNameLst>
                                      </p:cBhvr>
                                      <p:tavLst>
                                        <p:tav tm="0">
                                          <p:val>
                                            <p:strVal val="0-#ppt_w/2"/>
                                          </p:val>
                                        </p:tav>
                                        <p:tav tm="100000">
                                          <p:val>
                                            <p:strVal val="#ppt_x"/>
                                          </p:val>
                                        </p:tav>
                                      </p:tavLst>
                                    </p:anim>
                                    <p:anim calcmode="lin" valueType="num">
                                      <p:cBhvr additive="base">
                                        <p:cTn id="20" dur="400" fill="hold"/>
                                        <p:tgtEl>
                                          <p:spTgt spid="21"/>
                                        </p:tgtEl>
                                        <p:attrNameLst>
                                          <p:attrName>ppt_y</p:attrName>
                                        </p:attrNameLst>
                                      </p:cBhvr>
                                      <p:tavLst>
                                        <p:tav tm="0">
                                          <p:val>
                                            <p:strVal val="#ppt_y"/>
                                          </p:val>
                                        </p:tav>
                                        <p:tav tm="100000">
                                          <p:val>
                                            <p:strVal val="#ppt_y"/>
                                          </p:val>
                                        </p:tav>
                                      </p:tavLst>
                                    </p:anim>
                                  </p:childTnLst>
                                </p:cTn>
                              </p:par>
                            </p:childTnLst>
                          </p:cTn>
                        </p:par>
                        <p:par>
                          <p:cTn id="21" fill="hold">
                            <p:stCondLst>
                              <p:cond delay="1100"/>
                            </p:stCondLst>
                            <p:childTnLst>
                              <p:par>
                                <p:cTn id="22" presetID="16" presetClass="entr" presetSubtype="21"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par>
                          <p:cTn id="25" fill="hold">
                            <p:stCondLst>
                              <p:cond delay="1600"/>
                            </p:stCondLst>
                            <p:childTnLst>
                              <p:par>
                                <p:cTn id="26" presetID="12" presetClass="entr" presetSubtype="1"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p:tgtEl>
                                          <p:spTgt spid="2"/>
                                        </p:tgtEl>
                                        <p:attrNameLst>
                                          <p:attrName>ppt_y</p:attrName>
                                        </p:attrNameLst>
                                      </p:cBhvr>
                                      <p:tavLst>
                                        <p:tav tm="0">
                                          <p:val>
                                            <p:strVal val="#ppt_y-#ppt_h*1.125000"/>
                                          </p:val>
                                        </p:tav>
                                        <p:tav tm="100000">
                                          <p:val>
                                            <p:strVal val="#ppt_y"/>
                                          </p:val>
                                        </p:tav>
                                      </p:tavLst>
                                    </p:anim>
                                    <p:animEffect>
                                      <p:cBhvr>
                                        <p:cTn id="29" dur="500"/>
                                        <p:tgtEl>
                                          <p:spTgt spid="2"/>
                                        </p:tgtEl>
                                      </p:cBhvr>
                                    </p:animEffect>
                                  </p:childTnLst>
                                </p:cTn>
                              </p:par>
                            </p:childTnLst>
                          </p:cTn>
                        </p:par>
                        <p:par>
                          <p:cTn id="30" fill="hold">
                            <p:stCondLst>
                              <p:cond delay="2100"/>
                            </p:stCondLst>
                            <p:childTnLst>
                              <p:par>
                                <p:cTn id="31" presetID="12" presetClass="entr" presetSubtype="2"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p:tgtEl>
                                          <p:spTgt spid="5"/>
                                        </p:tgtEl>
                                        <p:attrNameLst>
                                          <p:attrName>ppt_x</p:attrName>
                                        </p:attrNameLst>
                                      </p:cBhvr>
                                      <p:tavLst>
                                        <p:tav tm="0">
                                          <p:val>
                                            <p:strVal val="#ppt_x+#ppt_w*1.125000"/>
                                          </p:val>
                                        </p:tav>
                                        <p:tav tm="100000">
                                          <p:val>
                                            <p:strVal val="#ppt_x"/>
                                          </p:val>
                                        </p:tav>
                                      </p:tavLst>
                                    </p:anim>
                                    <p:animEffect>
                                      <p:cBhvr>
                                        <p:cTn id="34" dur="500"/>
                                        <p:tgtEl>
                                          <p:spTgt spid="5"/>
                                        </p:tgtEl>
                                      </p:cBhvr>
                                    </p:animEffect>
                                  </p:childTnLst>
                                </p:cTn>
                              </p:par>
                            </p:childTnLst>
                          </p:cTn>
                        </p:par>
                        <p:par>
                          <p:cTn id="35" fill="hold">
                            <p:stCondLst>
                              <p:cond delay="2600"/>
                            </p:stCondLst>
                            <p:childTnLst>
                              <p:par>
                                <p:cTn id="36" presetID="12" presetClass="entr" presetSubtype="8"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p:tgtEl>
                                          <p:spTgt spid="8"/>
                                        </p:tgtEl>
                                        <p:attrNameLst>
                                          <p:attrName>ppt_x</p:attrName>
                                        </p:attrNameLst>
                                      </p:cBhvr>
                                      <p:tavLst>
                                        <p:tav tm="0">
                                          <p:val>
                                            <p:strVal val="#ppt_x-#ppt_w*1.125000"/>
                                          </p:val>
                                        </p:tav>
                                        <p:tav tm="100000">
                                          <p:val>
                                            <p:strVal val="#ppt_x"/>
                                          </p:val>
                                        </p:tav>
                                      </p:tavLst>
                                    </p:anim>
                                    <p:animEffect>
                                      <p:cBhvr>
                                        <p:cTn id="39" dur="500"/>
                                        <p:tgtEl>
                                          <p:spTgt spid="8"/>
                                        </p:tgtEl>
                                      </p:cBhvr>
                                    </p:animEffect>
                                  </p:childTnLst>
                                </p:cTn>
                              </p:par>
                            </p:childTnLst>
                          </p:cTn>
                        </p:par>
                        <p:par>
                          <p:cTn id="40" fill="hold">
                            <p:stCondLst>
                              <p:cond delay="3100"/>
                            </p:stCondLst>
                            <p:childTnLst>
                              <p:par>
                                <p:cTn id="41" presetID="23" presetClass="entr" presetSubtype="16"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childTnLst>
                                </p:cTn>
                              </p:par>
                            </p:childTnLst>
                          </p:cTn>
                        </p:par>
                        <p:par>
                          <p:cTn id="45" fill="hold">
                            <p:stCondLst>
                              <p:cond delay="3600"/>
                            </p:stCondLst>
                            <p:childTnLst>
                              <p:par>
                                <p:cTn id="46" presetID="29" presetClass="entr" presetSubtype="0"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ppt_x</p:attrName>
                                        </p:attrNameLst>
                                      </p:cBhvr>
                                      <p:tavLst>
                                        <p:tav tm="0">
                                          <p:val>
                                            <p:strVal val="#ppt_x-.2"/>
                                          </p:val>
                                        </p:tav>
                                        <p:tav tm="100000">
                                          <p:val>
                                            <p:strVal val="#ppt_x"/>
                                          </p:val>
                                        </p:tav>
                                      </p:tavLst>
                                    </p:anim>
                                    <p:anim calcmode="lin" valueType="num">
                                      <p:cBhvr>
                                        <p:cTn id="49" dur="5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50" dur="500"/>
                                        <p:tgtEl>
                                          <p:spTgt spid="19"/>
                                        </p:tgtEl>
                                      </p:cBhvr>
                                    </p:animEffect>
                                  </p:childTnLst>
                                </p:cTn>
                              </p:par>
                            </p:childTnLst>
                          </p:cTn>
                        </p:par>
                        <p:par>
                          <p:cTn id="51" fill="hold">
                            <p:stCondLst>
                              <p:cond delay="4100"/>
                            </p:stCondLst>
                            <p:childTnLst>
                              <p:par>
                                <p:cTn id="52" presetID="23" presetClass="entr" presetSubtype="16"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childTnLst>
                                </p:cTn>
                              </p:par>
                            </p:childTnLst>
                          </p:cTn>
                        </p:par>
                        <p:par>
                          <p:cTn id="56" fill="hold">
                            <p:stCondLst>
                              <p:cond delay="4600"/>
                            </p:stCondLst>
                            <p:childTnLst>
                              <p:par>
                                <p:cTn id="57" presetID="29" presetClass="entr" presetSubtype="0"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ppt_x</p:attrName>
                                        </p:attrNameLst>
                                      </p:cBhvr>
                                      <p:tavLst>
                                        <p:tav tm="0">
                                          <p:val>
                                            <p:strVal val="#ppt_x-.2"/>
                                          </p:val>
                                        </p:tav>
                                        <p:tav tm="100000">
                                          <p:val>
                                            <p:strVal val="#ppt_x"/>
                                          </p:val>
                                        </p:tav>
                                      </p:tavLst>
                                    </p:anim>
                                    <p:anim calcmode="lin" valueType="num">
                                      <p:cBhvr>
                                        <p:cTn id="60" dur="5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61" dur="500"/>
                                        <p:tgtEl>
                                          <p:spTgt spid="18"/>
                                        </p:tgtEl>
                                      </p:cBhvr>
                                    </p:animEffect>
                                  </p:childTnLst>
                                </p:cTn>
                              </p:par>
                            </p:childTnLst>
                          </p:cTn>
                        </p:par>
                        <p:par>
                          <p:cTn id="62" fill="hold">
                            <p:stCondLst>
                              <p:cond delay="5100"/>
                            </p:stCondLst>
                            <p:childTnLst>
                              <p:par>
                                <p:cTn id="63" presetID="23" presetClass="entr" presetSubtype="16"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500" fill="hold"/>
                                        <p:tgtEl>
                                          <p:spTgt spid="16"/>
                                        </p:tgtEl>
                                        <p:attrNameLst>
                                          <p:attrName>ppt_w</p:attrName>
                                        </p:attrNameLst>
                                      </p:cBhvr>
                                      <p:tavLst>
                                        <p:tav tm="0">
                                          <p:val>
                                            <p:fltVal val="0"/>
                                          </p:val>
                                        </p:tav>
                                        <p:tav tm="100000">
                                          <p:val>
                                            <p:strVal val="#ppt_w"/>
                                          </p:val>
                                        </p:tav>
                                      </p:tavLst>
                                    </p:anim>
                                    <p:anim calcmode="lin" valueType="num">
                                      <p:cBhvr>
                                        <p:cTn id="66" dur="500" fill="hold"/>
                                        <p:tgtEl>
                                          <p:spTgt spid="16"/>
                                        </p:tgtEl>
                                        <p:attrNameLst>
                                          <p:attrName>ppt_h</p:attrName>
                                        </p:attrNameLst>
                                      </p:cBhvr>
                                      <p:tavLst>
                                        <p:tav tm="0">
                                          <p:val>
                                            <p:fltVal val="0"/>
                                          </p:val>
                                        </p:tav>
                                        <p:tav tm="100000">
                                          <p:val>
                                            <p:strVal val="#ppt_h"/>
                                          </p:val>
                                        </p:tav>
                                      </p:tavLst>
                                    </p:anim>
                                  </p:childTnLst>
                                </p:cTn>
                              </p:par>
                            </p:childTnLst>
                          </p:cTn>
                        </p:par>
                        <p:par>
                          <p:cTn id="67" fill="hold">
                            <p:stCondLst>
                              <p:cond delay="5600"/>
                            </p:stCondLst>
                            <p:childTnLst>
                              <p:par>
                                <p:cTn id="68" presetID="29" presetClass="entr" presetSubtype="0" fill="hold" grpId="0" nodeType="after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p:cTn id="70" dur="500" fill="hold"/>
                                        <p:tgtEl>
                                          <p:spTgt spid="20"/>
                                        </p:tgtEl>
                                        <p:attrNameLst>
                                          <p:attrName>ppt_x</p:attrName>
                                        </p:attrNameLst>
                                      </p:cBhvr>
                                      <p:tavLst>
                                        <p:tav tm="0">
                                          <p:val>
                                            <p:strVal val="#ppt_x-.2"/>
                                          </p:val>
                                        </p:tav>
                                        <p:tav tm="100000">
                                          <p:val>
                                            <p:strVal val="#ppt_x"/>
                                          </p:val>
                                        </p:tav>
                                      </p:tavLst>
                                    </p:anim>
                                    <p:anim calcmode="lin" valueType="num">
                                      <p:cBhvr>
                                        <p:cTn id="71" dur="5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72" dur="500"/>
                                        <p:tgtEl>
                                          <p:spTgt spid="20"/>
                                        </p:tgtEl>
                                      </p:cBhvr>
                                    </p:animEffect>
                                  </p:childTnLst>
                                </p:cTn>
                              </p:par>
                            </p:childTnLst>
                          </p:cTn>
                        </p:par>
                        <p:par>
                          <p:cTn id="73" fill="hold">
                            <p:stCondLst>
                              <p:cond delay="6100"/>
                            </p:stCondLst>
                            <p:childTnLst>
                              <p:par>
                                <p:cTn id="74" presetID="23" presetClass="entr" presetSubtype="16" fill="hold" grpId="0" nodeType="after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fltVal val="0"/>
                                          </p:val>
                                        </p:tav>
                                        <p:tav tm="100000">
                                          <p:val>
                                            <p:strVal val="#ppt_w"/>
                                          </p:val>
                                        </p:tav>
                                      </p:tavLst>
                                    </p:anim>
                                    <p:anim calcmode="lin" valueType="num">
                                      <p:cBhvr>
                                        <p:cTn id="77" dur="500" fill="hold"/>
                                        <p:tgtEl>
                                          <p:spTgt spid="15"/>
                                        </p:tgtEl>
                                        <p:attrNameLst>
                                          <p:attrName>ppt_h</p:attrName>
                                        </p:attrNameLst>
                                      </p:cBhvr>
                                      <p:tavLst>
                                        <p:tav tm="0">
                                          <p:val>
                                            <p:fltVal val="0"/>
                                          </p:val>
                                        </p:tav>
                                        <p:tav tm="100000">
                                          <p:val>
                                            <p:strVal val="#ppt_h"/>
                                          </p:val>
                                        </p:tav>
                                      </p:tavLst>
                                    </p:anim>
                                  </p:childTnLst>
                                </p:cTn>
                              </p:par>
                            </p:childTnLst>
                          </p:cTn>
                        </p:par>
                        <p:par>
                          <p:cTn id="78" fill="hold">
                            <p:stCondLst>
                              <p:cond delay="6600"/>
                            </p:stCondLst>
                            <p:childTnLst>
                              <p:par>
                                <p:cTn id="79" presetID="23" presetClass="entr" presetSubtype="16" fill="hold" grpId="0" nodeType="after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p:cTn id="81" dur="500" fill="hold"/>
                                        <p:tgtEl>
                                          <p:spTgt spid="13"/>
                                        </p:tgtEl>
                                        <p:attrNameLst>
                                          <p:attrName>ppt_w</p:attrName>
                                        </p:attrNameLst>
                                      </p:cBhvr>
                                      <p:tavLst>
                                        <p:tav tm="0">
                                          <p:val>
                                            <p:fltVal val="0"/>
                                          </p:val>
                                        </p:tav>
                                        <p:tav tm="100000">
                                          <p:val>
                                            <p:strVal val="#ppt_w"/>
                                          </p:val>
                                        </p:tav>
                                      </p:tavLst>
                                    </p:anim>
                                    <p:anim calcmode="lin" valueType="num">
                                      <p:cBhvr>
                                        <p:cTn id="82" dur="500" fill="hold"/>
                                        <p:tgtEl>
                                          <p:spTgt spid="13"/>
                                        </p:tgtEl>
                                        <p:attrNameLst>
                                          <p:attrName>ppt_h</p:attrName>
                                        </p:attrNameLst>
                                      </p:cBhvr>
                                      <p:tavLst>
                                        <p:tav tm="0">
                                          <p:val>
                                            <p:fltVal val="0"/>
                                          </p:val>
                                        </p:tav>
                                        <p:tav tm="100000">
                                          <p:val>
                                            <p:strVal val="#ppt_h"/>
                                          </p:val>
                                        </p:tav>
                                      </p:tavLst>
                                    </p:anim>
                                  </p:childTnLst>
                                </p:cTn>
                              </p:par>
                            </p:childTnLst>
                          </p:cTn>
                        </p:par>
                        <p:par>
                          <p:cTn id="83" fill="hold">
                            <p:stCondLst>
                              <p:cond delay="7100"/>
                            </p:stCondLst>
                            <p:childTnLst>
                              <p:par>
                                <p:cTn id="84" presetID="23" presetClass="entr" presetSubtype="16" fill="hold" grpId="0" nodeType="afterEffect">
                                  <p:stCondLst>
                                    <p:cond delay="0"/>
                                  </p:stCondLst>
                                  <p:childTnLst>
                                    <p:set>
                                      <p:cBhvr>
                                        <p:cTn id="85" dur="1" fill="hold">
                                          <p:stCondLst>
                                            <p:cond delay="0"/>
                                          </p:stCondLst>
                                        </p:cTn>
                                        <p:tgtEl>
                                          <p:spTgt spid="17"/>
                                        </p:tgtEl>
                                        <p:attrNameLst>
                                          <p:attrName>style.visibility</p:attrName>
                                        </p:attrNameLst>
                                      </p:cBhvr>
                                      <p:to>
                                        <p:strVal val="visible"/>
                                      </p:to>
                                    </p:set>
                                    <p:anim calcmode="lin" valueType="num">
                                      <p:cBhvr>
                                        <p:cTn id="86" dur="500" fill="hold"/>
                                        <p:tgtEl>
                                          <p:spTgt spid="17"/>
                                        </p:tgtEl>
                                        <p:attrNameLst>
                                          <p:attrName>ppt_w</p:attrName>
                                        </p:attrNameLst>
                                      </p:cBhvr>
                                      <p:tavLst>
                                        <p:tav tm="0">
                                          <p:val>
                                            <p:fltVal val="0"/>
                                          </p:val>
                                        </p:tav>
                                        <p:tav tm="100000">
                                          <p:val>
                                            <p:strVal val="#ppt_w"/>
                                          </p:val>
                                        </p:tav>
                                      </p:tavLst>
                                    </p:anim>
                                    <p:anim calcmode="lin" valueType="num">
                                      <p:cBhvr>
                                        <p:cTn id="87"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bldLvl="0" animBg="1"/>
      <p:bldP spid="19" grpId="0" bldLvl="0" animBg="1"/>
      <p:bldP spid="20" grpId="0" bldLvl="0" animBg="1"/>
      <p:bldP spid="21" grpId="0"/>
      <p:bldP spid="22" grpId="0" bldLvl="0" animBg="1"/>
      <p:bldP spid="2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4651375" y="1710690"/>
            <a:ext cx="901700" cy="2041525"/>
            <a:chOff x="7325" y="2694"/>
            <a:chExt cx="1420" cy="3215"/>
          </a:xfrm>
        </p:grpSpPr>
        <p:cxnSp>
          <p:nvCxnSpPr>
            <p:cNvPr id="3" name="直接箭头连接符 2"/>
            <p:cNvCxnSpPr/>
            <p:nvPr/>
          </p:nvCxnSpPr>
          <p:spPr>
            <a:xfrm>
              <a:off x="7325" y="4432"/>
              <a:ext cx="1420" cy="0"/>
            </a:xfrm>
            <a:prstGeom prst="straightConnector1">
              <a:avLst/>
            </a:prstGeom>
            <a:ln w="41275">
              <a:solidFill>
                <a:srgbClr val="836049"/>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4" name="直接箭头连接符 3"/>
            <p:cNvCxnSpPr/>
            <p:nvPr/>
          </p:nvCxnSpPr>
          <p:spPr>
            <a:xfrm flipV="1">
              <a:off x="7347" y="2694"/>
              <a:ext cx="1032" cy="1749"/>
            </a:xfrm>
            <a:prstGeom prst="straightConnector1">
              <a:avLst/>
            </a:prstGeom>
            <a:ln w="41275">
              <a:solidFill>
                <a:srgbClr val="836049"/>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a:off x="7371" y="4477"/>
              <a:ext cx="1140" cy="1433"/>
            </a:xfrm>
            <a:prstGeom prst="straightConnector1">
              <a:avLst/>
            </a:prstGeom>
            <a:ln w="41275">
              <a:solidFill>
                <a:srgbClr val="836049"/>
              </a:solidFill>
              <a:headEnd w="lg" len="lg"/>
              <a:tailEnd type="arrow"/>
            </a:ln>
          </p:spPr>
          <p:style>
            <a:lnRef idx="1">
              <a:schemeClr val="accent1"/>
            </a:lnRef>
            <a:fillRef idx="0">
              <a:schemeClr val="accent1"/>
            </a:fillRef>
            <a:effectRef idx="0">
              <a:schemeClr val="accent1"/>
            </a:effectRef>
            <a:fontRef idx="minor">
              <a:schemeClr val="tx1"/>
            </a:fontRef>
          </p:style>
        </p:cxnSp>
      </p:grpSp>
      <p:sp>
        <p:nvSpPr>
          <p:cNvPr id="6" name="圆角矩形 9"/>
          <p:cNvSpPr/>
          <p:nvPr/>
        </p:nvSpPr>
        <p:spPr>
          <a:xfrm>
            <a:off x="2330373" y="1598165"/>
            <a:ext cx="2336334" cy="2648295"/>
          </a:xfrm>
          <a:prstGeom prst="roundRect">
            <a:avLst/>
          </a:prstGeom>
          <a:noFill/>
          <a:ln w="47625">
            <a:solidFill>
              <a:srgbClr val="53585F"/>
            </a:solidFill>
          </a:ln>
        </p:spPr>
        <p:style>
          <a:lnRef idx="2">
            <a:schemeClr val="accent1">
              <a:shade val="50000"/>
            </a:schemeClr>
          </a:lnRef>
          <a:fillRef idx="1">
            <a:schemeClr val="accent1"/>
          </a:fillRef>
          <a:effectRef idx="0">
            <a:schemeClr val="accent1"/>
          </a:effectRef>
          <a:fontRef idx="minor">
            <a:schemeClr val="lt1"/>
          </a:fontRef>
        </p:style>
        <p:txBody>
          <a:bodyPr lIns="36470" tIns="18235" rIns="36470" bIns="18235" rtlCol="0" anchor="ctr"/>
          <a:lstStyle/>
          <a:p>
            <a:pPr algn="ctr"/>
            <a:endParaRPr lang="zh-CN" altLang="en-US" sz="975"/>
          </a:p>
        </p:txBody>
      </p:sp>
      <p:sp>
        <p:nvSpPr>
          <p:cNvPr id="7" name="TextBox 10"/>
          <p:cNvSpPr txBox="1"/>
          <p:nvPr/>
        </p:nvSpPr>
        <p:spPr>
          <a:xfrm>
            <a:off x="2589165" y="1847474"/>
            <a:ext cx="1755495" cy="1883486"/>
          </a:xfrm>
          <a:prstGeom prst="rect">
            <a:avLst/>
          </a:prstGeom>
          <a:noFill/>
        </p:spPr>
        <p:txBody>
          <a:bodyPr wrap="square" lIns="36470" tIns="18235" rIns="36470" bIns="18235" rtlCol="0">
            <a:spAutoFit/>
          </a:bodyPr>
          <a:lstStyle/>
          <a:p>
            <a:pPr>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您的内容打在这里，或者通过复制文本后，在此狂中选择粘贴。您的内容打在这里，或者通过复制文本后，在此狂中选择粘贴。</a:t>
            </a:r>
            <a:endParaRPr lang="en-US" altLang="zh-CN" sz="1000" dirty="0">
              <a:solidFill>
                <a:schemeClr val="bg1">
                  <a:lumMod val="50000"/>
                </a:schemeClr>
              </a:solidFill>
              <a:latin typeface="微软雅黑" panose="020B0503020204020204" pitchFamily="34" charset="-122"/>
              <a:ea typeface="微软雅黑" panose="020B0503020204020204" pitchFamily="34" charset="-122"/>
            </a:endParaRPr>
          </a:p>
          <a:p>
            <a:pPr>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US" altLang="zh-CN" sz="955"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148715" y="2282190"/>
            <a:ext cx="1096010" cy="1118870"/>
            <a:chOff x="1809" y="3594"/>
            <a:chExt cx="1726" cy="1762"/>
          </a:xfrm>
        </p:grpSpPr>
        <p:sp>
          <p:nvSpPr>
            <p:cNvPr id="9" name="椭圆 8"/>
            <p:cNvSpPr/>
            <p:nvPr/>
          </p:nvSpPr>
          <p:spPr>
            <a:xfrm>
              <a:off x="1809" y="3594"/>
              <a:ext cx="1727" cy="1763"/>
            </a:xfrm>
            <a:prstGeom prst="ellipse">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10" name="TextBox 13"/>
            <p:cNvSpPr txBox="1"/>
            <p:nvPr/>
          </p:nvSpPr>
          <p:spPr>
            <a:xfrm>
              <a:off x="2125" y="3926"/>
              <a:ext cx="1407" cy="1142"/>
            </a:xfrm>
            <a:prstGeom prst="rect">
              <a:avLst/>
            </a:prstGeom>
            <a:noFill/>
          </p:spPr>
          <p:txBody>
            <a:bodyPr wrap="square" rtlCol="0">
              <a:spAutoFit/>
            </a:bodyPr>
            <a:lstStyle/>
            <a:p>
              <a:r>
                <a:rPr lang="zh-CN" altLang="en-US" sz="2055" dirty="0">
                  <a:solidFill>
                    <a:schemeClr val="bg1"/>
                  </a:solidFill>
                  <a:latin typeface="思源黑体 CN Medium" pitchFamily="34" charset="-122"/>
                  <a:ea typeface="思源黑体 CN Medium" pitchFamily="34" charset="-122"/>
                </a:rPr>
                <a:t>团队</a:t>
              </a:r>
              <a:endParaRPr lang="en-US" altLang="zh-CN" sz="2055" dirty="0">
                <a:solidFill>
                  <a:schemeClr val="bg1"/>
                </a:solidFill>
                <a:latin typeface="思源黑体 CN Medium" pitchFamily="34" charset="-122"/>
                <a:ea typeface="思源黑体 CN Medium" pitchFamily="34" charset="-122"/>
              </a:endParaRPr>
            </a:p>
            <a:p>
              <a:r>
                <a:rPr lang="zh-CN" altLang="en-US" sz="2055" dirty="0">
                  <a:solidFill>
                    <a:schemeClr val="bg1"/>
                  </a:solidFill>
                  <a:latin typeface="思源黑体 CN Medium" pitchFamily="34" charset="-122"/>
                  <a:ea typeface="思源黑体 CN Medium" pitchFamily="34" charset="-122"/>
                </a:rPr>
                <a:t>建设</a:t>
              </a:r>
              <a:endParaRPr lang="en-US" altLang="zh-CN" sz="2055" dirty="0">
                <a:solidFill>
                  <a:schemeClr val="bg1"/>
                </a:solidFill>
                <a:latin typeface="思源黑体 CN Medium" pitchFamily="34" charset="-122"/>
                <a:ea typeface="思源黑体 CN Medium" pitchFamily="34" charset="-122"/>
              </a:endParaRPr>
            </a:p>
          </p:txBody>
        </p:sp>
      </p:grpSp>
      <p:sp>
        <p:nvSpPr>
          <p:cNvPr id="11" name="TextBox 14"/>
          <p:cNvSpPr txBox="1"/>
          <p:nvPr/>
        </p:nvSpPr>
        <p:spPr>
          <a:xfrm>
            <a:off x="6177315" y="964822"/>
            <a:ext cx="2027275" cy="471304"/>
          </a:xfrm>
          <a:prstGeom prst="rect">
            <a:avLst/>
          </a:prstGeom>
          <a:noFill/>
        </p:spPr>
        <p:txBody>
          <a:bodyPr wrap="square" lIns="36470" tIns="18235" rIns="36470" bIns="18235" rtlCol="0">
            <a:spAutoFit/>
          </a:bodyPr>
          <a:lstStyle/>
          <a:p>
            <a:pPr>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US" altLang="zh-CN" sz="95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2" name="TextBox 15"/>
          <p:cNvSpPr txBox="1"/>
          <p:nvPr/>
        </p:nvSpPr>
        <p:spPr>
          <a:xfrm>
            <a:off x="6429502" y="2559215"/>
            <a:ext cx="2027275" cy="471304"/>
          </a:xfrm>
          <a:prstGeom prst="rect">
            <a:avLst/>
          </a:prstGeom>
          <a:noFill/>
        </p:spPr>
        <p:txBody>
          <a:bodyPr wrap="square" lIns="36470" tIns="18235" rIns="36470" bIns="18235" rtlCol="0">
            <a:spAutoFit/>
          </a:bodyPr>
          <a:lstStyle/>
          <a:p>
            <a:pPr>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US" altLang="zh-CN" sz="95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3" name="TextBox 16"/>
          <p:cNvSpPr txBox="1"/>
          <p:nvPr/>
        </p:nvSpPr>
        <p:spPr>
          <a:xfrm>
            <a:off x="6292524" y="3917761"/>
            <a:ext cx="2027275" cy="471304"/>
          </a:xfrm>
          <a:prstGeom prst="rect">
            <a:avLst/>
          </a:prstGeom>
          <a:noFill/>
        </p:spPr>
        <p:txBody>
          <a:bodyPr wrap="square" lIns="36470" tIns="18235" rIns="36470" bIns="18235" rtlCol="0">
            <a:spAutoFit/>
          </a:bodyPr>
          <a:lstStyle/>
          <a:p>
            <a:pPr>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您的内容打在这里，或者通过复制文本后，在此狂中选择粘贴。</a:t>
            </a:r>
            <a:endParaRPr lang="en-US" altLang="zh-CN" sz="955"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5149850" y="928370"/>
            <a:ext cx="880110" cy="899160"/>
            <a:chOff x="8038" y="1519"/>
            <a:chExt cx="1386" cy="1416"/>
          </a:xfrm>
        </p:grpSpPr>
        <p:sp>
          <p:nvSpPr>
            <p:cNvPr id="15" name="椭圆 14"/>
            <p:cNvSpPr/>
            <p:nvPr/>
          </p:nvSpPr>
          <p:spPr>
            <a:xfrm>
              <a:off x="8038" y="1519"/>
              <a:ext cx="1386" cy="1416"/>
            </a:xfrm>
            <a:prstGeom prst="ellipse">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16" name="TextBox 21"/>
            <p:cNvSpPr txBox="1"/>
            <p:nvPr/>
          </p:nvSpPr>
          <p:spPr>
            <a:xfrm>
              <a:off x="8307" y="1809"/>
              <a:ext cx="956" cy="858"/>
            </a:xfrm>
            <a:prstGeom prst="rect">
              <a:avLst/>
            </a:prstGeom>
            <a:noFill/>
            <a:ln>
              <a:noFill/>
            </a:ln>
          </p:spPr>
          <p:txBody>
            <a:bodyPr wrap="square" rtlCol="0">
              <a:spAutoFit/>
            </a:bodyPr>
            <a:lstStyle/>
            <a:p>
              <a:r>
                <a:rPr lang="en-US" altLang="zh-CN" sz="2940" dirty="0">
                  <a:solidFill>
                    <a:schemeClr val="bg1"/>
                  </a:solidFill>
                  <a:latin typeface="DFGothic-EB" panose="02010609010101010101" pitchFamily="1" charset="-128"/>
                  <a:ea typeface="DFGothic-EB" panose="02010609010101010101" pitchFamily="1" charset="-128"/>
                </a:rPr>
                <a:t>01</a:t>
              </a:r>
              <a:endParaRPr lang="zh-CN" altLang="en-US" sz="2940" dirty="0">
                <a:solidFill>
                  <a:schemeClr val="bg1"/>
                </a:solidFill>
              </a:endParaRPr>
            </a:p>
          </p:txBody>
        </p:sp>
      </p:grpSp>
      <p:grpSp>
        <p:nvGrpSpPr>
          <p:cNvPr id="17" name="组合 16"/>
          <p:cNvGrpSpPr/>
          <p:nvPr/>
        </p:nvGrpSpPr>
        <p:grpSpPr>
          <a:xfrm>
            <a:off x="5195570" y="3650615"/>
            <a:ext cx="981075" cy="899160"/>
            <a:chOff x="8110" y="5892"/>
            <a:chExt cx="1545" cy="1416"/>
          </a:xfrm>
        </p:grpSpPr>
        <p:sp>
          <p:nvSpPr>
            <p:cNvPr id="18" name="椭圆 17"/>
            <p:cNvSpPr/>
            <p:nvPr/>
          </p:nvSpPr>
          <p:spPr>
            <a:xfrm>
              <a:off x="8110" y="5892"/>
              <a:ext cx="1386" cy="1416"/>
            </a:xfrm>
            <a:prstGeom prst="ellipse">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19" name="TextBox 24"/>
            <p:cNvSpPr txBox="1"/>
            <p:nvPr/>
          </p:nvSpPr>
          <p:spPr>
            <a:xfrm>
              <a:off x="8351" y="6197"/>
              <a:ext cx="1305" cy="858"/>
            </a:xfrm>
            <a:prstGeom prst="rect">
              <a:avLst/>
            </a:prstGeom>
            <a:noFill/>
            <a:ln>
              <a:noFill/>
            </a:ln>
          </p:spPr>
          <p:txBody>
            <a:bodyPr wrap="square" rtlCol="0">
              <a:spAutoFit/>
            </a:bodyPr>
            <a:lstStyle/>
            <a:p>
              <a:r>
                <a:rPr lang="en-US" altLang="zh-CN" sz="2940" dirty="0">
                  <a:solidFill>
                    <a:schemeClr val="bg1"/>
                  </a:solidFill>
                  <a:latin typeface="DFGothic-EB" panose="02010609010101010101" pitchFamily="1" charset="-128"/>
                  <a:ea typeface="DFGothic-EB" panose="02010609010101010101" pitchFamily="1" charset="-128"/>
                </a:rPr>
                <a:t>03</a:t>
              </a:r>
              <a:endParaRPr lang="zh-CN" altLang="en-US" sz="2940" dirty="0">
                <a:solidFill>
                  <a:schemeClr val="bg1"/>
                </a:solidFill>
              </a:endParaRPr>
            </a:p>
          </p:txBody>
        </p:sp>
      </p:grpSp>
      <p:grpSp>
        <p:nvGrpSpPr>
          <p:cNvPr id="14" name="组合 13"/>
          <p:cNvGrpSpPr/>
          <p:nvPr/>
        </p:nvGrpSpPr>
        <p:grpSpPr>
          <a:xfrm>
            <a:off x="5495290" y="2450465"/>
            <a:ext cx="880110" cy="899160"/>
            <a:chOff x="8654" y="3859"/>
            <a:chExt cx="1386" cy="1416"/>
          </a:xfrm>
        </p:grpSpPr>
        <p:sp>
          <p:nvSpPr>
            <p:cNvPr id="21" name="椭圆 20"/>
            <p:cNvSpPr/>
            <p:nvPr/>
          </p:nvSpPr>
          <p:spPr>
            <a:xfrm>
              <a:off x="8654" y="3859"/>
              <a:ext cx="1386" cy="1416"/>
            </a:xfrm>
            <a:prstGeom prst="ellipse">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dirty="0"/>
            </a:p>
          </p:txBody>
        </p:sp>
        <p:sp>
          <p:nvSpPr>
            <p:cNvPr id="22" name="TextBox 27"/>
            <p:cNvSpPr txBox="1"/>
            <p:nvPr/>
          </p:nvSpPr>
          <p:spPr>
            <a:xfrm>
              <a:off x="8888" y="4157"/>
              <a:ext cx="1074" cy="858"/>
            </a:xfrm>
            <a:prstGeom prst="rect">
              <a:avLst/>
            </a:prstGeom>
            <a:noFill/>
            <a:ln>
              <a:noFill/>
            </a:ln>
          </p:spPr>
          <p:txBody>
            <a:bodyPr wrap="square" rtlCol="0">
              <a:spAutoFit/>
            </a:bodyPr>
            <a:lstStyle/>
            <a:p>
              <a:r>
                <a:rPr lang="en-US" altLang="zh-CN" sz="2940" dirty="0">
                  <a:solidFill>
                    <a:schemeClr val="bg1"/>
                  </a:solidFill>
                  <a:latin typeface="DFGothic-EB" panose="02010609010101010101" pitchFamily="1" charset="-128"/>
                  <a:ea typeface="DFGothic-EB" panose="02010609010101010101" pitchFamily="1" charset="-128"/>
                </a:rPr>
                <a:t>02</a:t>
              </a:r>
              <a:endParaRPr lang="zh-CN" altLang="en-US" sz="2940" dirty="0">
                <a:solidFill>
                  <a:schemeClr val="bg1"/>
                </a:solidFill>
              </a:endParaRPr>
            </a:p>
          </p:txBody>
        </p:sp>
      </p:grpSp>
      <p:sp>
        <p:nvSpPr>
          <p:cNvPr id="24" name="TextBox 20"/>
          <p:cNvSpPr txBox="1"/>
          <p:nvPr/>
        </p:nvSpPr>
        <p:spPr>
          <a:xfrm>
            <a:off x="907976" y="292746"/>
            <a:ext cx="2067957" cy="460375"/>
          </a:xfrm>
          <a:prstGeom prst="rect">
            <a:avLst/>
          </a:prstGeom>
          <a:noFill/>
        </p:spPr>
        <p:txBody>
          <a:bodyPr wrap="square" rtlCol="0">
            <a:spAutoFit/>
          </a:bodyPr>
          <a:lstStyle/>
          <a:p>
            <a:r>
              <a:rPr lang="zh-CN" altLang="en-US" sz="2400" b="1" dirty="0">
                <a:solidFill>
                  <a:srgbClr val="653E2F"/>
                </a:solidFill>
                <a:latin typeface="方正兰亭准黑_GBK" panose="02000000000000000000" pitchFamily="2" charset="-122"/>
                <a:ea typeface="方正兰亭准黑_GBK" panose="02000000000000000000" pitchFamily="2" charset="-122"/>
              </a:rPr>
              <a:t>团队建设概况</a:t>
            </a:r>
            <a:endParaRPr lang="zh-CN" altLang="en-US" sz="2400" b="1" dirty="0">
              <a:solidFill>
                <a:srgbClr val="653E2F"/>
              </a:solidFill>
              <a:latin typeface="方正兰亭准黑_GBK" panose="02000000000000000000" pitchFamily="2" charset="-122"/>
              <a:ea typeface="方正兰亭准黑_GBK" panose="02000000000000000000" pitchFamily="2" charset="-122"/>
            </a:endParaRPr>
          </a:p>
        </p:txBody>
      </p:sp>
      <p:sp>
        <p:nvSpPr>
          <p:cNvPr id="25" name="矩形 24"/>
          <p:cNvSpPr/>
          <p:nvPr/>
        </p:nvSpPr>
        <p:spPr>
          <a:xfrm>
            <a:off x="299720" y="316865"/>
            <a:ext cx="511175" cy="412750"/>
          </a:xfrm>
          <a:prstGeom prst="rect">
            <a:avLst/>
          </a:prstGeom>
          <a:solidFill>
            <a:srgbClr val="83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Agency FB" panose="020B0503020202020204" pitchFamily="34" charset="0"/>
              </a:rPr>
              <a:t>01</a:t>
            </a:r>
            <a:endParaRPr lang="zh-CN" altLang="en-US" sz="2400" dirty="0">
              <a:latin typeface="Agency FB" panose="020B0503020202020204" pitchFamily="34" charset="0"/>
            </a:endParaRPr>
          </a:p>
        </p:txBody>
      </p:sp>
      <p:cxnSp>
        <p:nvCxnSpPr>
          <p:cNvPr id="26" name="直接连接符 25"/>
          <p:cNvCxnSpPr/>
          <p:nvPr/>
        </p:nvCxnSpPr>
        <p:spPr>
          <a:xfrm>
            <a:off x="1489402" y="744794"/>
            <a:ext cx="7256207" cy="0"/>
          </a:xfrm>
          <a:prstGeom prst="line">
            <a:avLst/>
          </a:prstGeom>
          <a:ln w="12700">
            <a:solidFill>
              <a:srgbClr val="836049"/>
            </a:solidFill>
          </a:ln>
        </p:spPr>
        <p:style>
          <a:lnRef idx="1">
            <a:schemeClr val="accent1"/>
          </a:lnRef>
          <a:fillRef idx="0">
            <a:schemeClr val="accent1"/>
          </a:fillRef>
          <a:effectRef idx="0">
            <a:schemeClr val="accent1"/>
          </a:effectRef>
          <a:fontRef idx="minor">
            <a:schemeClr val="tx1"/>
          </a:fontRef>
        </p:style>
      </p:cxnSp>
      <p:sp>
        <p:nvSpPr>
          <p:cNvPr id="31" name="任意多边形: 形状 30"/>
          <p:cNvSpPr/>
          <p:nvPr/>
        </p:nvSpPr>
        <p:spPr>
          <a:xfrm>
            <a:off x="859155" y="691470"/>
            <a:ext cx="640080" cy="57208"/>
          </a:xfrm>
          <a:custGeom>
            <a:avLst/>
            <a:gdLst>
              <a:gd name="connsiteX0" fmla="*/ 0 w 640080"/>
              <a:gd name="connsiteY0" fmla="*/ 34335 h 57208"/>
              <a:gd name="connsiteX1" fmla="*/ 121920 w 640080"/>
              <a:gd name="connsiteY1" fmla="*/ 5760 h 57208"/>
              <a:gd name="connsiteX2" fmla="*/ 169545 w 640080"/>
              <a:gd name="connsiteY2" fmla="*/ 57195 h 57208"/>
              <a:gd name="connsiteX3" fmla="*/ 287655 w 640080"/>
              <a:gd name="connsiteY3" fmla="*/ 45 h 57208"/>
              <a:gd name="connsiteX4" fmla="*/ 392430 w 640080"/>
              <a:gd name="connsiteY4" fmla="*/ 47670 h 57208"/>
              <a:gd name="connsiteX5" fmla="*/ 640080 w 640080"/>
              <a:gd name="connsiteY5" fmla="*/ 51480 h 5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 h="57208">
                <a:moveTo>
                  <a:pt x="0" y="34335"/>
                </a:moveTo>
                <a:cubicBezTo>
                  <a:pt x="46831" y="18142"/>
                  <a:pt x="93663" y="1950"/>
                  <a:pt x="121920" y="5760"/>
                </a:cubicBezTo>
                <a:cubicBezTo>
                  <a:pt x="150177" y="9570"/>
                  <a:pt x="141923" y="58147"/>
                  <a:pt x="169545" y="57195"/>
                </a:cubicBezTo>
                <a:cubicBezTo>
                  <a:pt x="197167" y="56243"/>
                  <a:pt x="250508" y="1632"/>
                  <a:pt x="287655" y="45"/>
                </a:cubicBezTo>
                <a:cubicBezTo>
                  <a:pt x="324802" y="-1542"/>
                  <a:pt x="333693" y="39098"/>
                  <a:pt x="392430" y="47670"/>
                </a:cubicBezTo>
                <a:cubicBezTo>
                  <a:pt x="451168" y="56243"/>
                  <a:pt x="545624" y="53861"/>
                  <a:pt x="640080" y="51480"/>
                </a:cubicBezTo>
              </a:path>
            </a:pathLst>
          </a:custGeom>
          <a:noFill/>
          <a:ln>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
                                        <p:tgtEl>
                                          <p:spTgt spid="3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300"/>
                                        <p:tgtEl>
                                          <p:spTgt spid="26"/>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400" fill="hold"/>
                                        <p:tgtEl>
                                          <p:spTgt spid="25"/>
                                        </p:tgtEl>
                                        <p:attrNameLst>
                                          <p:attrName>ppt_x</p:attrName>
                                        </p:attrNameLst>
                                      </p:cBhvr>
                                      <p:tavLst>
                                        <p:tav tm="0">
                                          <p:val>
                                            <p:strVal val="0-#ppt_w/2"/>
                                          </p:val>
                                        </p:tav>
                                        <p:tav tm="100000">
                                          <p:val>
                                            <p:strVal val="#ppt_x"/>
                                          </p:val>
                                        </p:tav>
                                      </p:tavLst>
                                    </p:anim>
                                    <p:anim calcmode="lin" valueType="num">
                                      <p:cBhvr additive="base">
                                        <p:cTn id="15" dur="4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fill="hold" grpId="0" nodeType="afterEffect">
                                  <p:stCondLst>
                                    <p:cond delay="0"/>
                                  </p:stCondLst>
                                  <p:iterate type="wd">
                                    <p:tmPct val="10000"/>
                                  </p:iterate>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400" fill="hold"/>
                                        <p:tgtEl>
                                          <p:spTgt spid="24"/>
                                        </p:tgtEl>
                                        <p:attrNameLst>
                                          <p:attrName>ppt_x</p:attrName>
                                        </p:attrNameLst>
                                      </p:cBhvr>
                                      <p:tavLst>
                                        <p:tav tm="0">
                                          <p:val>
                                            <p:strVal val="0-#ppt_w/2"/>
                                          </p:val>
                                        </p:tav>
                                        <p:tav tm="100000">
                                          <p:val>
                                            <p:strVal val="#ppt_x"/>
                                          </p:val>
                                        </p:tav>
                                      </p:tavLst>
                                    </p:anim>
                                    <p:anim calcmode="lin" valueType="num">
                                      <p:cBhvr additive="base">
                                        <p:cTn id="20" dur="4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1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par>
                          <p:cTn id="28" fill="hold">
                            <p:stCondLst>
                              <p:cond delay="1600"/>
                            </p:stCondLst>
                            <p:childTnLst>
                              <p:par>
                                <p:cTn id="29" presetID="12" presetClass="entr" presetSubtype="8"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p:tgtEl>
                                          <p:spTgt spid="2"/>
                                        </p:tgtEl>
                                        <p:attrNameLst>
                                          <p:attrName>ppt_x</p:attrName>
                                        </p:attrNameLst>
                                      </p:cBhvr>
                                      <p:tavLst>
                                        <p:tav tm="0">
                                          <p:val>
                                            <p:strVal val="#ppt_x-#ppt_w*1.125000"/>
                                          </p:val>
                                        </p:tav>
                                        <p:tav tm="100000">
                                          <p:val>
                                            <p:strVal val="#ppt_x"/>
                                          </p:val>
                                        </p:tav>
                                      </p:tavLst>
                                    </p:anim>
                                    <p:animEffect transition="in" filter="wipe(right)">
                                      <p:cBhvr>
                                        <p:cTn id="32" dur="500"/>
                                        <p:tgtEl>
                                          <p:spTgt spid="2"/>
                                        </p:tgtEl>
                                      </p:cBhvr>
                                    </p:animEffect>
                                  </p:childTnLst>
                                </p:cTn>
                              </p:par>
                            </p:childTnLst>
                          </p:cTn>
                        </p:par>
                        <p:par>
                          <p:cTn id="33" fill="hold">
                            <p:stCondLst>
                              <p:cond delay="2100"/>
                            </p:stCondLst>
                            <p:childTnLst>
                              <p:par>
                                <p:cTn id="34" presetID="22" presetClass="entr" presetSubtype="8"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2600"/>
                            </p:stCondLst>
                            <p:childTnLst>
                              <p:par>
                                <p:cTn id="38" presetID="22" presetClass="entr" presetSubtype="8"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par>
                          <p:cTn id="41" fill="hold">
                            <p:stCondLst>
                              <p:cond delay="3100"/>
                            </p:stCondLst>
                            <p:childTnLst>
                              <p:par>
                                <p:cTn id="42" presetID="22" presetClass="entr" presetSubtype="8"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par>
                          <p:cTn id="45" fill="hold">
                            <p:stCondLst>
                              <p:cond delay="3600"/>
                            </p:stCondLst>
                            <p:childTnLst>
                              <p:par>
                                <p:cTn id="46" presetID="22" presetClass="entr" presetSubtype="8"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childTnLst>
                          </p:cTn>
                        </p:par>
                        <p:par>
                          <p:cTn id="49" fill="hold">
                            <p:stCondLst>
                              <p:cond delay="4100"/>
                            </p:stCondLst>
                            <p:childTnLst>
                              <p:par>
                                <p:cTn id="50" presetID="14" presetClass="entr" presetSubtype="1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randombar(horizontal)">
                                      <p:cBhvr>
                                        <p:cTn id="52" dur="500"/>
                                        <p:tgtEl>
                                          <p:spTgt spid="11"/>
                                        </p:tgtEl>
                                      </p:cBhvr>
                                    </p:animEffect>
                                  </p:childTnLst>
                                </p:cTn>
                              </p:par>
                            </p:childTnLst>
                          </p:cTn>
                        </p:par>
                        <p:par>
                          <p:cTn id="53" fill="hold">
                            <p:stCondLst>
                              <p:cond delay="4600"/>
                            </p:stCondLst>
                            <p:childTnLst>
                              <p:par>
                                <p:cTn id="54" presetID="14" presetClass="entr" presetSubtype="1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randombar(horizontal)">
                                      <p:cBhvr>
                                        <p:cTn id="56" dur="500"/>
                                        <p:tgtEl>
                                          <p:spTgt spid="12"/>
                                        </p:tgtEl>
                                      </p:cBhvr>
                                    </p:animEffect>
                                  </p:childTnLst>
                                </p:cTn>
                              </p:par>
                            </p:childTnLst>
                          </p:cTn>
                        </p:par>
                        <p:par>
                          <p:cTn id="57" fill="hold">
                            <p:stCondLst>
                              <p:cond delay="5100"/>
                            </p:stCondLst>
                            <p:childTnLst>
                              <p:par>
                                <p:cTn id="58" presetID="14" presetClass="entr" presetSubtype="1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randombar(horizontal)">
                                      <p:cBhvr>
                                        <p:cTn id="6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p:bldP spid="12" grpId="0"/>
      <p:bldP spid="13" grpId="0"/>
      <p:bldP spid="24" grpId="0"/>
      <p:bldP spid="25" grpId="0" bldLvl="0" animBg="1"/>
      <p:bldP spid="3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 (3)"/>
          <p:cNvPicPr>
            <a:picLocks noChangeAspect="1"/>
          </p:cNvPicPr>
          <p:nvPr/>
        </p:nvPicPr>
        <p:blipFill>
          <a:blip r:embed="rId1"/>
          <a:stretch>
            <a:fillRect/>
          </a:stretch>
        </p:blipFill>
        <p:spPr>
          <a:xfrm>
            <a:off x="-146050" y="-635"/>
            <a:ext cx="8968740" cy="5039995"/>
          </a:xfrm>
          <a:prstGeom prst="rect">
            <a:avLst/>
          </a:prstGeom>
        </p:spPr>
      </p:pic>
      <p:sp>
        <p:nvSpPr>
          <p:cNvPr id="10" name="矩形 9"/>
          <p:cNvSpPr/>
          <p:nvPr/>
        </p:nvSpPr>
        <p:spPr>
          <a:xfrm>
            <a:off x="2662177" y="0"/>
            <a:ext cx="6788773" cy="5040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1341119" y="1092074"/>
            <a:ext cx="6489133" cy="2834640"/>
          </a:xfrm>
          <a:prstGeom prst="rect">
            <a:avLst/>
          </a:prstGeom>
          <a:noFill/>
          <a:ln w="38100">
            <a:solidFill>
              <a:srgbClr val="83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749290" y="1355725"/>
            <a:ext cx="2080895" cy="645160"/>
          </a:xfrm>
          <a:prstGeom prst="rect">
            <a:avLst/>
          </a:prstGeom>
          <a:noFill/>
        </p:spPr>
        <p:txBody>
          <a:bodyPr wrap="square" rtlCol="0">
            <a:spAutoFit/>
          </a:bodyPr>
          <a:lstStyle/>
          <a:p>
            <a:r>
              <a:rPr lang="en-US" altLang="zh-CN" sz="3600" spc="300" dirty="0">
                <a:solidFill>
                  <a:srgbClr val="653E2F"/>
                </a:solidFill>
                <a:latin typeface="Agency FB" panose="020B0503020202020204" pitchFamily="34" charset="0"/>
              </a:rPr>
              <a:t>PART 02</a:t>
            </a:r>
            <a:endParaRPr lang="en-US" altLang="zh-CN" sz="3600" spc="300" dirty="0">
              <a:solidFill>
                <a:srgbClr val="653E2F"/>
              </a:solidFill>
              <a:latin typeface="Agency FB" panose="020B0503020202020204" pitchFamily="34" charset="0"/>
            </a:endParaRPr>
          </a:p>
        </p:txBody>
      </p:sp>
      <p:sp>
        <p:nvSpPr>
          <p:cNvPr id="7" name="文本框 6"/>
          <p:cNvSpPr txBox="1"/>
          <p:nvPr/>
        </p:nvSpPr>
        <p:spPr>
          <a:xfrm>
            <a:off x="4753793" y="2051003"/>
            <a:ext cx="2954655" cy="646331"/>
          </a:xfrm>
          <a:prstGeom prst="rect">
            <a:avLst/>
          </a:prstGeom>
          <a:noFill/>
        </p:spPr>
        <p:txBody>
          <a:bodyPr wrap="none" rtlCol="0">
            <a:spAutoFit/>
          </a:bodyPr>
          <a:lstStyle/>
          <a:p>
            <a:r>
              <a:rPr lang="zh-CN" altLang="en-US" sz="3600" b="1" dirty="0">
                <a:latin typeface="Agency FB" panose="020B0503020202020204" pitchFamily="34" charset="0"/>
              </a:rPr>
              <a:t>工作完成情况</a:t>
            </a:r>
            <a:endParaRPr lang="zh-CN" altLang="en-US" sz="3600" b="1" dirty="0">
              <a:latin typeface="Agency FB" panose="020B0503020202020204" pitchFamily="34" charset="0"/>
            </a:endParaRPr>
          </a:p>
        </p:txBody>
      </p:sp>
      <p:cxnSp>
        <p:nvCxnSpPr>
          <p:cNvPr id="8" name="直接连接符 7"/>
          <p:cNvCxnSpPr/>
          <p:nvPr/>
        </p:nvCxnSpPr>
        <p:spPr>
          <a:xfrm>
            <a:off x="7093974" y="2781520"/>
            <a:ext cx="412034" cy="0"/>
          </a:xfrm>
          <a:prstGeom prst="line">
            <a:avLst/>
          </a:prstGeom>
          <a:ln w="31750">
            <a:solidFill>
              <a:srgbClr val="836049"/>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712289" y="2929919"/>
            <a:ext cx="4927622" cy="369332"/>
          </a:xfrm>
          <a:prstGeom prst="rect">
            <a:avLst/>
          </a:prstGeom>
          <a:noFill/>
        </p:spPr>
        <p:txBody>
          <a:bodyPr wrap="square" rtlCol="0">
            <a:spAutoFit/>
          </a:bodyPr>
          <a:lstStyle/>
          <a:p>
            <a:pPr algn="r"/>
            <a:r>
              <a:rPr lang="en-US" altLang="zh-CN" sz="900" dirty="0">
                <a:solidFill>
                  <a:srgbClr val="653E2F"/>
                </a:solidFill>
                <a:latin typeface="方正兰亭准黑_GBK" panose="02000000000000000000" pitchFamily="2" charset="-122"/>
                <a:ea typeface="方正兰亭准黑_GBK" panose="02000000000000000000" pitchFamily="2" charset="-122"/>
              </a:rPr>
              <a:t>Lorem ipsum </a:t>
            </a:r>
            <a:r>
              <a:rPr lang="en-US" altLang="zh-CN" sz="900" dirty="0" err="1">
                <a:solidFill>
                  <a:srgbClr val="653E2F"/>
                </a:solidFill>
                <a:latin typeface="方正兰亭准黑_GBK" panose="02000000000000000000" pitchFamily="2" charset="-122"/>
                <a:ea typeface="方正兰亭准黑_GBK" panose="02000000000000000000" pitchFamily="2" charset="-122"/>
              </a:rPr>
              <a:t>dolir</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sit,consectetur</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adipiscing</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elit</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Ut</a:t>
            </a:r>
            <a:r>
              <a:rPr lang="en-US" altLang="zh-CN" sz="900" dirty="0">
                <a:solidFill>
                  <a:srgbClr val="653E2F"/>
                </a:solidFill>
                <a:latin typeface="方正兰亭准黑_GBK" panose="02000000000000000000" pitchFamily="2" charset="-122"/>
                <a:ea typeface="方正兰亭准黑_GBK" panose="02000000000000000000" pitchFamily="2" charset="-122"/>
              </a:rPr>
              <a:t> eff </a:t>
            </a:r>
            <a:r>
              <a:rPr lang="en-US" altLang="zh-CN" sz="900" dirty="0" err="1">
                <a:solidFill>
                  <a:srgbClr val="653E2F"/>
                </a:solidFill>
                <a:latin typeface="方正兰亭准黑_GBK" panose="02000000000000000000" pitchFamily="2" charset="-122"/>
                <a:ea typeface="方正兰亭准黑_GBK" panose="02000000000000000000" pitchFamily="2" charset="-122"/>
              </a:rPr>
              <a:t>citur</a:t>
            </a:r>
            <a:r>
              <a:rPr lang="en-US" altLang="zh-CN" sz="900" dirty="0">
                <a:solidFill>
                  <a:srgbClr val="653E2F"/>
                </a:solidFill>
                <a:latin typeface="方正兰亭准黑_GBK" panose="02000000000000000000" pitchFamily="2" charset="-122"/>
                <a:ea typeface="方正兰亭准黑_GBK" panose="02000000000000000000" pitchFamily="2" charset="-122"/>
              </a:rPr>
              <a:t> ipsum vitae </a:t>
            </a:r>
            <a:endParaRPr lang="en-US" altLang="zh-CN" sz="900" dirty="0">
              <a:solidFill>
                <a:srgbClr val="653E2F"/>
              </a:solidFill>
              <a:latin typeface="方正兰亭准黑_GBK" panose="02000000000000000000" pitchFamily="2" charset="-122"/>
              <a:ea typeface="方正兰亭准黑_GBK" panose="02000000000000000000" pitchFamily="2" charset="-122"/>
            </a:endParaRPr>
          </a:p>
          <a:p>
            <a:pPr algn="r"/>
            <a:r>
              <a:rPr lang="en-US" altLang="zh-CN" sz="900" dirty="0" err="1">
                <a:solidFill>
                  <a:srgbClr val="653E2F"/>
                </a:solidFill>
                <a:latin typeface="方正兰亭准黑_GBK" panose="02000000000000000000" pitchFamily="2" charset="-122"/>
                <a:ea typeface="方正兰亭准黑_GBK" panose="02000000000000000000" pitchFamily="2" charset="-122"/>
              </a:rPr>
              <a:t>tortor</a:t>
            </a:r>
            <a:r>
              <a:rPr lang="en-US" altLang="zh-CN" sz="900" dirty="0">
                <a:solidFill>
                  <a:srgbClr val="653E2F"/>
                </a:solidFill>
                <a:latin typeface="方正兰亭准黑_GBK" panose="02000000000000000000" pitchFamily="2" charset="-122"/>
                <a:ea typeface="方正兰亭准黑_GBK" panose="02000000000000000000" pitchFamily="2" charset="-122"/>
              </a:rPr>
              <a:t> </a:t>
            </a:r>
            <a:r>
              <a:rPr lang="en-US" altLang="zh-CN" sz="900" dirty="0" err="1">
                <a:solidFill>
                  <a:srgbClr val="653E2F"/>
                </a:solidFill>
                <a:latin typeface="方正兰亭准黑_GBK" panose="02000000000000000000" pitchFamily="2" charset="-122"/>
                <a:ea typeface="方正兰亭准黑_GBK" panose="02000000000000000000" pitchFamily="2" charset="-122"/>
              </a:rPr>
              <a:t>accumsan,a</a:t>
            </a:r>
            <a:r>
              <a:rPr lang="en-US" altLang="zh-CN" sz="900" dirty="0">
                <a:solidFill>
                  <a:srgbClr val="653E2F"/>
                </a:solidFill>
                <a:latin typeface="方正兰亭准黑_GBK" panose="02000000000000000000" pitchFamily="2" charset="-122"/>
                <a:ea typeface="方正兰亭准黑_GBK" panose="02000000000000000000" pitchFamily="2" charset="-122"/>
              </a:rPr>
              <a:t> pulvinar lorem </a:t>
            </a:r>
            <a:r>
              <a:rPr lang="en-US" altLang="zh-CN" sz="900" dirty="0" err="1">
                <a:solidFill>
                  <a:srgbClr val="653E2F"/>
                </a:solidFill>
                <a:latin typeface="方正兰亭准黑_GBK" panose="02000000000000000000" pitchFamily="2" charset="-122"/>
                <a:ea typeface="方正兰亭准黑_GBK" panose="02000000000000000000" pitchFamily="2" charset="-122"/>
              </a:rPr>
              <a:t>lacinina</a:t>
            </a:r>
            <a:r>
              <a:rPr lang="en-US" altLang="zh-CN" sz="900" dirty="0">
                <a:solidFill>
                  <a:srgbClr val="653E2F"/>
                </a:solidFill>
                <a:latin typeface="方正兰亭准黑_GBK" panose="02000000000000000000" pitchFamily="2" charset="-122"/>
                <a:ea typeface="方正兰亭准黑_GBK" panose="02000000000000000000" pitchFamily="2" charset="-122"/>
              </a:rPr>
              <a:t>.</a:t>
            </a:r>
            <a:endParaRPr lang="en-US" altLang="zh-CN" sz="900" dirty="0">
              <a:solidFill>
                <a:srgbClr val="653E2F"/>
              </a:solidFill>
              <a:latin typeface="方正兰亭准黑_GBK" panose="02000000000000000000" pitchFamily="2" charset="-122"/>
              <a:ea typeface="方正兰亭准黑_GBK" panose="02000000000000000000" pitchFamily="2" charset="-122"/>
            </a:endParaRPr>
          </a:p>
        </p:txBody>
      </p:sp>
      <p:pic>
        <p:nvPicPr>
          <p:cNvPr id="3" name="图片 2" descr="未标题-1_画板 1_画板 1"/>
          <p:cNvPicPr>
            <a:picLocks noChangeAspect="1"/>
          </p:cNvPicPr>
          <p:nvPr/>
        </p:nvPicPr>
        <p:blipFill>
          <a:blip r:embed="rId2"/>
          <a:stretch>
            <a:fillRect/>
          </a:stretch>
        </p:blipFill>
        <p:spPr>
          <a:xfrm>
            <a:off x="8313420" y="55880"/>
            <a:ext cx="685800" cy="711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wd">
                                    <p:tmPct val="20000"/>
                                  </p:iterate>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
                                        <p:tgtEl>
                                          <p:spTgt spid="8"/>
                                        </p:tgtEl>
                                      </p:cBhvr>
                                    </p:animEffect>
                                  </p:childTnLst>
                                </p:cTn>
                              </p:par>
                            </p:childTnLst>
                          </p:cTn>
                        </p:par>
                        <p:par>
                          <p:cTn id="23" fill="hold">
                            <p:stCondLst>
                              <p:cond delay="2500"/>
                            </p:stCondLst>
                            <p:childTnLst>
                              <p:par>
                                <p:cTn id="24" presetID="10" presetClass="entr" presetSubtype="0" fill="hold" grpId="0" nodeType="afterEffect">
                                  <p:stCondLst>
                                    <p:cond delay="0"/>
                                  </p:stCondLst>
                                  <p:iterate type="lt">
                                    <p:tmPct val="10000"/>
                                  </p:iterate>
                                  <p:childTnLst>
                                    <p:set>
                                      <p:cBhvr>
                                        <p:cTn id="25" dur="1" fill="hold">
                                          <p:stCondLst>
                                            <p:cond delay="0"/>
                                          </p:stCondLst>
                                        </p:cTn>
                                        <p:tgtEl>
                                          <p:spTgt spid="9"/>
                                        </p:tgtEl>
                                        <p:attrNameLst>
                                          <p:attrName>style.visibility</p:attrName>
                                        </p:attrNameLst>
                                      </p:cBhvr>
                                      <p:to>
                                        <p:strVal val="visible"/>
                                      </p:to>
                                    </p:set>
                                    <p:animEffect transition="in" filter="fade">
                                      <p:cBhvr>
                                        <p:cTn id="26" dur="1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7" grpId="0"/>
      <p:bldP spid="9" grpId="0"/>
    </p:bldLst>
  </p:timing>
</p:sld>
</file>

<file path=ppt/tags/tag1.xml><?xml version="1.0" encoding="utf-8"?>
<p:tagLst xmlns:p="http://schemas.openxmlformats.org/presentationml/2006/main">
  <p:tag name="ISPRING_PRESENTATION_TITLE" val="6"/>
</p:tagLst>
</file>

<file path=ppt/theme/theme1.xml><?xml version="1.0" encoding="utf-8"?>
<a:theme xmlns:a="http://schemas.openxmlformats.org/drawingml/2006/main" name="第一PPT，www.1ppt.com">
  <a:themeElements>
    <a:clrScheme name="Calligraphy">
      <a:dk1>
        <a:sysClr val="windowText" lastClr="000000"/>
      </a:dk1>
      <a:lt1>
        <a:sysClr val="window" lastClr="FFFFFF"/>
      </a:lt1>
      <a:dk2>
        <a:srgbClr val="411401"/>
      </a:dk2>
      <a:lt2>
        <a:srgbClr val="FFE6E6"/>
      </a:lt2>
      <a:accent1>
        <a:srgbClr val="A24A48"/>
      </a:accent1>
      <a:accent2>
        <a:srgbClr val="B2935C"/>
      </a:accent2>
      <a:accent3>
        <a:srgbClr val="6A9A9A"/>
      </a:accent3>
      <a:accent4>
        <a:srgbClr val="B2B787"/>
      </a:accent4>
      <a:accent5>
        <a:srgbClr val="91644B"/>
      </a:accent5>
      <a:accent6>
        <a:srgbClr val="654A76"/>
      </a:accent6>
      <a:hlink>
        <a:srgbClr val="00A800"/>
      </a:hlink>
      <a:folHlink>
        <a:srgbClr val="FF00F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5301</Words>
  <Application>WPS 演示</Application>
  <PresentationFormat>自定义</PresentationFormat>
  <Paragraphs>560</Paragraphs>
  <Slides>31</Slides>
  <Notes>31</Notes>
  <HiddenSlides>0</HiddenSlides>
  <MMClips>0</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31</vt:i4>
      </vt:variant>
    </vt:vector>
  </HeadingPairs>
  <TitlesOfParts>
    <vt:vector size="59" baseType="lpstr">
      <vt:lpstr>Arial</vt:lpstr>
      <vt:lpstr>宋体</vt:lpstr>
      <vt:lpstr>Wingdings</vt:lpstr>
      <vt:lpstr>Agency FB</vt:lpstr>
      <vt:lpstr>方正兰亭中粗黑_GBK</vt:lpstr>
      <vt:lpstr>黑体</vt:lpstr>
      <vt:lpstr>方正兰亭准黑_GBK</vt:lpstr>
      <vt:lpstr>微软雅黑</vt:lpstr>
      <vt:lpstr>★懐風体</vt:lpstr>
      <vt:lpstr>SoukouMincho</vt:lpstr>
      <vt:lpstr>思源黑体 CN Medium</vt:lpstr>
      <vt:lpstr>方正兰亭纤黑_GBK</vt:lpstr>
      <vt:lpstr>Calibri</vt:lpstr>
      <vt:lpstr>DFGothic-EB</vt:lpstr>
      <vt:lpstr>Arial Unicode MS</vt:lpstr>
      <vt:lpstr>等线 Light</vt:lpstr>
      <vt:lpstr>Calibri Light</vt:lpstr>
      <vt:lpstr>等线</vt:lpstr>
      <vt:lpstr>迷你简粗倩</vt:lpstr>
      <vt:lpstr>方正黑体_GBK</vt:lpstr>
      <vt:lpstr>华文黑体</vt:lpstr>
      <vt:lpstr>Arial Narrow</vt:lpstr>
      <vt:lpstr>方正正准黑简体</vt:lpstr>
      <vt:lpstr>Calibri</vt:lpstr>
      <vt:lpstr>Broadway BT</vt:lpstr>
      <vt:lpstr>Broadway</vt:lpstr>
      <vt:lpstr>方正兰亭中黑_GBK</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工作总结</dc:title>
  <dc:creator>第一PPT</dc:creator>
  <cp:keywords>www.1ppt.com</cp:keywords>
  <dc:description>www.1ppt.com</dc:description>
  <cp:lastModifiedBy>won-less</cp:lastModifiedBy>
  <cp:revision>85</cp:revision>
  <dcterms:created xsi:type="dcterms:W3CDTF">2017-08-07T14:44:00Z</dcterms:created>
  <dcterms:modified xsi:type="dcterms:W3CDTF">2021-04-12T07:42:54Z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2052-11.1.0.10356</vt:lpwstr>
  </property>
  <property fmtid="{D5CDD505-2E9C-101B-9397-08002B2CF9AE}" pid="3" name="ICV">
    <vt:lpwstr>A110695975C84AE1AE700C613CAEDF96</vt:lpwstr>
  </property>
</Properties>
</file>