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9" r:id="rId3"/>
    <p:sldId id="333" r:id="rId5"/>
    <p:sldId id="297" r:id="rId6"/>
    <p:sldId id="299" r:id="rId7"/>
    <p:sldId id="334" r:id="rId8"/>
    <p:sldId id="335" r:id="rId9"/>
    <p:sldId id="366" r:id="rId10"/>
    <p:sldId id="367" r:id="rId11"/>
    <p:sldId id="267" r:id="rId12"/>
    <p:sldId id="307" r:id="rId13"/>
    <p:sldId id="337" r:id="rId14"/>
    <p:sldId id="338" r:id="rId15"/>
    <p:sldId id="339" r:id="rId16"/>
    <p:sldId id="340" r:id="rId17"/>
    <p:sldId id="360" r:id="rId18"/>
    <p:sldId id="341" r:id="rId19"/>
    <p:sldId id="301" r:id="rId20"/>
    <p:sldId id="343" r:id="rId21"/>
    <p:sldId id="348" r:id="rId22"/>
    <p:sldId id="351" r:id="rId23"/>
    <p:sldId id="352" r:id="rId24"/>
    <p:sldId id="353" r:id="rId25"/>
    <p:sldId id="354" r:id="rId26"/>
    <p:sldId id="355" r:id="rId27"/>
    <p:sldId id="362" r:id="rId28"/>
    <p:sldId id="318" r:id="rId29"/>
    <p:sldId id="363" r:id="rId30"/>
    <p:sldId id="365" r:id="rId31"/>
    <p:sldId id="295" r:id="rId32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4630"/>
    <a:srgbClr val="754836"/>
    <a:srgbClr val="78573F"/>
    <a:srgbClr val="674C2E"/>
    <a:srgbClr val="414455"/>
    <a:srgbClr val="5B5E77"/>
    <a:srgbClr val="4C4F64"/>
    <a:srgbClr val="C00000"/>
    <a:srgbClr val="A6A6A6"/>
    <a:srgbClr val="E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8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864" y="120"/>
      </p:cViewPr>
      <p:guideLst>
        <p:guide orient="horz" pos="2214"/>
        <p:guide pos="39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FEB9A-23AB-4D00-A72E-AD507B0F1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/>
          <p:cNvSpPr/>
          <p:nvPr/>
        </p:nvSpPr>
        <p:spPr>
          <a:xfrm>
            <a:off x="1191258" y="2924944"/>
            <a:ext cx="9809484" cy="3933056"/>
          </a:xfrm>
          <a:prstGeom prst="rect">
            <a:avLst/>
          </a:pr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TextBox 7"/>
          <p:cNvSpPr>
            <a:spLocks noChangeArrowheads="1"/>
          </p:cNvSpPr>
          <p:nvPr/>
        </p:nvSpPr>
        <p:spPr bwMode="auto">
          <a:xfrm>
            <a:off x="3073251" y="3227355"/>
            <a:ext cx="59844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87" name="直接连接符 86"/>
          <p:cNvCxnSpPr/>
          <p:nvPr/>
        </p:nvCxnSpPr>
        <p:spPr>
          <a:xfrm>
            <a:off x="3577307" y="3964414"/>
            <a:ext cx="4976304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7"/>
          <p:cNvSpPr>
            <a:spLocks noChangeArrowheads="1"/>
          </p:cNvSpPr>
          <p:nvPr/>
        </p:nvSpPr>
        <p:spPr bwMode="auto">
          <a:xfrm>
            <a:off x="3865339" y="4035842"/>
            <a:ext cx="43924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严禁实用论文答辩动态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9" name="矩形 3"/>
          <p:cNvSpPr>
            <a:spLocks noChangeArrowheads="1"/>
          </p:cNvSpPr>
          <p:nvPr/>
        </p:nvSpPr>
        <p:spPr bwMode="auto">
          <a:xfrm>
            <a:off x="4256458" y="5836824"/>
            <a:ext cx="959223" cy="3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答辩人：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矩形 3"/>
          <p:cNvSpPr>
            <a:spLocks noChangeArrowheads="1"/>
          </p:cNvSpPr>
          <p:nvPr/>
        </p:nvSpPr>
        <p:spPr bwMode="auto">
          <a:xfrm>
            <a:off x="6491690" y="5849839"/>
            <a:ext cx="2126177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导师：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4009355" y="4571645"/>
            <a:ext cx="670560" cy="604586"/>
            <a:chOff x="5424755" y="1340768"/>
            <a:chExt cx="670560" cy="604586"/>
          </a:xfrm>
        </p:grpSpPr>
        <p:grpSp>
          <p:nvGrpSpPr>
            <p:cNvPr id="92" name="组合 9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1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14" name="Freeform 126"/>
          <p:cNvSpPr>
            <a:spLocks noChangeAspect="1" noEditPoints="1"/>
          </p:cNvSpPr>
          <p:nvPr/>
        </p:nvSpPr>
        <p:spPr bwMode="auto">
          <a:xfrm>
            <a:off x="4209209" y="4712997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4886511" y="4554862"/>
            <a:ext cx="670560" cy="604586"/>
            <a:chOff x="5424755" y="1340768"/>
            <a:chExt cx="670560" cy="604586"/>
          </a:xfrm>
        </p:grpSpPr>
        <p:grpSp>
          <p:nvGrpSpPr>
            <p:cNvPr id="116" name="组合 1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20" name="Freeform 261"/>
          <p:cNvSpPr/>
          <p:nvPr/>
        </p:nvSpPr>
        <p:spPr bwMode="auto">
          <a:xfrm>
            <a:off x="5057378" y="4726485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5796495" y="4554862"/>
            <a:ext cx="670560" cy="604586"/>
            <a:chOff x="5424755" y="1340768"/>
            <a:chExt cx="670560" cy="604586"/>
          </a:xfrm>
        </p:grpSpPr>
        <p:grpSp>
          <p:nvGrpSpPr>
            <p:cNvPr id="122" name="组合 12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2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6683079" y="4583384"/>
            <a:ext cx="670560" cy="604586"/>
            <a:chOff x="5424755" y="1340768"/>
            <a:chExt cx="670560" cy="604586"/>
          </a:xfrm>
        </p:grpSpPr>
        <p:grpSp>
          <p:nvGrpSpPr>
            <p:cNvPr id="127" name="组合 12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2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596695" y="4554862"/>
            <a:ext cx="670560" cy="604586"/>
            <a:chOff x="5424755" y="1340768"/>
            <a:chExt cx="670560" cy="604586"/>
          </a:xfrm>
        </p:grpSpPr>
        <p:grpSp>
          <p:nvGrpSpPr>
            <p:cNvPr id="132" name="组合 1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6" name="组合 135"/>
          <p:cNvGrpSpPr>
            <a:grpSpLocks noChangeAspect="1"/>
          </p:cNvGrpSpPr>
          <p:nvPr/>
        </p:nvGrpSpPr>
        <p:grpSpPr>
          <a:xfrm>
            <a:off x="5957451" y="4714649"/>
            <a:ext cx="354291" cy="303915"/>
            <a:chOff x="5084763" y="971548"/>
            <a:chExt cx="323865" cy="277813"/>
          </a:xfrm>
          <a:solidFill>
            <a:srgbClr val="634630"/>
          </a:solidFill>
        </p:grpSpPr>
        <p:sp>
          <p:nvSpPr>
            <p:cNvPr id="13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40" name="Freeform 9"/>
          <p:cNvSpPr>
            <a:spLocks noEditPoints="1"/>
          </p:cNvSpPr>
          <p:nvPr/>
        </p:nvSpPr>
        <p:spPr bwMode="auto">
          <a:xfrm rot="19469485">
            <a:off x="6823705" y="4684088"/>
            <a:ext cx="378367" cy="40317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1" name="Freeform 206"/>
          <p:cNvSpPr>
            <a:spLocks noChangeAspect="1" noEditPoints="1"/>
          </p:cNvSpPr>
          <p:nvPr/>
        </p:nvSpPr>
        <p:spPr bwMode="auto">
          <a:xfrm>
            <a:off x="7782486" y="4676409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未标题-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5545" y="363855"/>
            <a:ext cx="2188210" cy="226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6" grpId="0"/>
      <p:bldP spid="88" grpId="0"/>
      <p:bldP spid="89" grpId="0"/>
      <p:bldP spid="90" grpId="0"/>
      <p:bldP spid="114" grpId="0" bldLvl="0" animBg="1"/>
      <p:bldP spid="120" grpId="0" bldLvl="0" animBg="1"/>
      <p:bldP spid="140" grpId="0" bldLvl="0" animBg="1"/>
      <p:bldP spid="14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10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0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Rectangle 2"/>
          <p:cNvSpPr/>
          <p:nvPr/>
        </p:nvSpPr>
        <p:spPr>
          <a:xfrm>
            <a:off x="7537747" y="1740272"/>
            <a:ext cx="3442990" cy="2332788"/>
          </a:xfrm>
          <a:prstGeom prst="rect">
            <a:avLst/>
          </a:prstGeom>
          <a:blipFill>
            <a:blip r:embed="rId1" cstate="print"/>
            <a:srcRect/>
            <a:stretch>
              <a:fillRect l="8176" r="-3574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1" name="Rectangle 2"/>
          <p:cNvSpPr/>
          <p:nvPr/>
        </p:nvSpPr>
        <p:spPr>
          <a:xfrm>
            <a:off x="1273051" y="1740272"/>
            <a:ext cx="3168352" cy="2332788"/>
          </a:xfrm>
          <a:prstGeom prst="rect">
            <a:avLst/>
          </a:prstGeom>
          <a:blipFill>
            <a:blip r:embed="rId2" cstate="print"/>
            <a:srcRect/>
            <a:stretch>
              <a:fillRect l="-3587" t="-4012" r="3587" b="-71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3" name="弧形 112"/>
          <p:cNvSpPr/>
          <p:nvPr/>
        </p:nvSpPr>
        <p:spPr>
          <a:xfrm>
            <a:off x="4297387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63463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Rectangle 2"/>
          <p:cNvSpPr/>
          <p:nvPr/>
        </p:nvSpPr>
        <p:spPr>
          <a:xfrm>
            <a:off x="4297387" y="1740272"/>
            <a:ext cx="3600400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7059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5" name="TextBox 59"/>
          <p:cNvSpPr txBox="1">
            <a:spLocks noChangeArrowheads="1"/>
          </p:cNvSpPr>
          <p:nvPr/>
        </p:nvSpPr>
        <p:spPr bwMode="auto">
          <a:xfrm flipH="1">
            <a:off x="4441403" y="2132856"/>
            <a:ext cx="2630914" cy="393320"/>
          </a:xfrm>
          <a:prstGeom prst="rect">
            <a:avLst/>
          </a:prstGeom>
          <a:noFill/>
          <a:ln>
            <a:noFill/>
          </a:ln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6" name="矩形 47"/>
          <p:cNvSpPr>
            <a:spLocks noChangeArrowheads="1"/>
          </p:cNvSpPr>
          <p:nvPr/>
        </p:nvSpPr>
        <p:spPr bwMode="auto">
          <a:xfrm>
            <a:off x="4441798" y="2477127"/>
            <a:ext cx="3154563" cy="140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1" tIns="57595" rIns="115191" bIns="575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在此录入上述图表的描述说明，在此录入上述图表的描述说明，在此录入上述图表的描述说明。在此录入上述图表的描述说明。在此录入上述图表的描述说明。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0" name="Freeform 5"/>
          <p:cNvSpPr/>
          <p:nvPr/>
        </p:nvSpPr>
        <p:spPr bwMode="auto">
          <a:xfrm rot="1855731">
            <a:off x="1357630" y="4638675"/>
            <a:ext cx="526415" cy="47498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1" name="Freeform 5"/>
          <p:cNvSpPr/>
          <p:nvPr/>
        </p:nvSpPr>
        <p:spPr bwMode="auto">
          <a:xfrm rot="1855731">
            <a:off x="1374775" y="4653915"/>
            <a:ext cx="496570" cy="4476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Freeform 5"/>
          <p:cNvSpPr/>
          <p:nvPr/>
        </p:nvSpPr>
        <p:spPr bwMode="auto">
          <a:xfrm rot="1855731">
            <a:off x="1393190" y="4672330"/>
            <a:ext cx="452755" cy="4083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文本框 9"/>
          <p:cNvSpPr txBox="1"/>
          <p:nvPr/>
        </p:nvSpPr>
        <p:spPr>
          <a:xfrm>
            <a:off x="1993131" y="465313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8" name="直接连接符 127"/>
          <p:cNvCxnSpPr/>
          <p:nvPr/>
        </p:nvCxnSpPr>
        <p:spPr>
          <a:xfrm>
            <a:off x="2065139" y="5013176"/>
            <a:ext cx="8167360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Freeform 5"/>
          <p:cNvSpPr/>
          <p:nvPr/>
        </p:nvSpPr>
        <p:spPr bwMode="auto">
          <a:xfrm rot="1855731">
            <a:off x="10375265" y="4882515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1" name="Freeform 5"/>
          <p:cNvSpPr/>
          <p:nvPr/>
        </p:nvSpPr>
        <p:spPr bwMode="auto">
          <a:xfrm rot="1855731">
            <a:off x="10384155" y="489013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2" name="TextBox 131"/>
          <p:cNvSpPr txBox="1"/>
          <p:nvPr/>
        </p:nvSpPr>
        <p:spPr>
          <a:xfrm>
            <a:off x="1968549" y="516073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11003915" y="155638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/>
          <p:cNvSpPr/>
          <p:nvPr/>
        </p:nvSpPr>
        <p:spPr>
          <a:xfrm>
            <a:off x="11147425" y="1605280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bldLvl="0" animBg="1"/>
      <p:bldP spid="109" grpId="0" bldLvl="0" animBg="1"/>
      <p:bldP spid="110" grpId="0" animBg="1"/>
      <p:bldP spid="111" grpId="0" animBg="1"/>
      <p:bldP spid="113" grpId="0" bldLvl="0" animBg="1"/>
      <p:bldP spid="114" grpId="0" animBg="1"/>
      <p:bldP spid="115" grpId="0"/>
      <p:bldP spid="116" grpId="0"/>
      <p:bldP spid="122" grpId="0"/>
      <p:bldP spid="1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11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肘形连接符 13"/>
          <p:cNvCxnSpPr/>
          <p:nvPr/>
        </p:nvCxnSpPr>
        <p:spPr>
          <a:xfrm flipV="1">
            <a:off x="3721323" y="2108935"/>
            <a:ext cx="2909448" cy="757210"/>
          </a:xfrm>
          <a:prstGeom prst="bentConnector3">
            <a:avLst>
              <a:gd name="adj1" fmla="val 62381"/>
            </a:avLst>
          </a:prstGeom>
          <a:ln w="9525" cap="rnd"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14"/>
          <p:cNvCxnSpPr/>
          <p:nvPr/>
        </p:nvCxnSpPr>
        <p:spPr>
          <a:xfrm>
            <a:off x="3721323" y="3185644"/>
            <a:ext cx="3096344" cy="812358"/>
          </a:xfrm>
          <a:prstGeom prst="bentConnector3">
            <a:avLst>
              <a:gd name="adj1" fmla="val 50000"/>
            </a:avLst>
          </a:prstGeom>
          <a:ln w="9525"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15"/>
          <p:cNvCxnSpPr/>
          <p:nvPr/>
        </p:nvCxnSpPr>
        <p:spPr>
          <a:xfrm flipV="1">
            <a:off x="4340267" y="3096734"/>
            <a:ext cx="3010585" cy="777523"/>
          </a:xfrm>
          <a:prstGeom prst="bentConnector3">
            <a:avLst>
              <a:gd name="adj1" fmla="val 50000"/>
            </a:avLst>
          </a:prstGeom>
          <a:ln w="9525"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16"/>
          <p:cNvCxnSpPr/>
          <p:nvPr/>
        </p:nvCxnSpPr>
        <p:spPr>
          <a:xfrm>
            <a:off x="4297387" y="4173486"/>
            <a:ext cx="3096344" cy="812358"/>
          </a:xfrm>
          <a:prstGeom prst="bentConnector3">
            <a:avLst>
              <a:gd name="adj1" fmla="val 55369"/>
            </a:avLst>
          </a:prstGeom>
          <a:ln w="9525"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9"/>
          <p:cNvSpPr/>
          <p:nvPr/>
        </p:nvSpPr>
        <p:spPr bwMode="auto">
          <a:xfrm flipH="1">
            <a:off x="1633220" y="2393315"/>
            <a:ext cx="2952115" cy="1843405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" name="Freeform 9"/>
          <p:cNvSpPr/>
          <p:nvPr/>
        </p:nvSpPr>
        <p:spPr bwMode="auto">
          <a:xfrm flipH="1">
            <a:off x="1709420" y="2440940"/>
            <a:ext cx="2799715" cy="1748155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2683259" y="2998179"/>
            <a:ext cx="634342" cy="634342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93131" y="3752424"/>
            <a:ext cx="212783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1876288" y="4437112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9" name="Freeform 5"/>
          <p:cNvSpPr/>
          <p:nvPr/>
        </p:nvSpPr>
        <p:spPr bwMode="auto">
          <a:xfrm rot="1855731">
            <a:off x="6385560" y="178371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0" name="Freeform 5"/>
          <p:cNvSpPr/>
          <p:nvPr/>
        </p:nvSpPr>
        <p:spPr bwMode="auto">
          <a:xfrm rot="1855731">
            <a:off x="6407785" y="180340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8" name="Freeform 5"/>
          <p:cNvSpPr/>
          <p:nvPr/>
        </p:nvSpPr>
        <p:spPr bwMode="auto">
          <a:xfrm rot="1855731">
            <a:off x="6431280" y="182626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6" name="TextBox 7"/>
          <p:cNvSpPr>
            <a:spLocks noChangeArrowheads="1"/>
          </p:cNvSpPr>
          <p:nvPr/>
        </p:nvSpPr>
        <p:spPr bwMode="auto">
          <a:xfrm>
            <a:off x="6432550" y="192786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238155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7238155" y="1951798"/>
            <a:ext cx="30358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8" name="Freeform 5"/>
          <p:cNvSpPr/>
          <p:nvPr/>
        </p:nvSpPr>
        <p:spPr bwMode="auto">
          <a:xfrm rot="1855731">
            <a:off x="7105650" y="279590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9" name="Freeform 5"/>
          <p:cNvSpPr/>
          <p:nvPr/>
        </p:nvSpPr>
        <p:spPr bwMode="auto">
          <a:xfrm rot="1855731">
            <a:off x="7127875" y="281559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7" name="Freeform 5"/>
          <p:cNvSpPr/>
          <p:nvPr/>
        </p:nvSpPr>
        <p:spPr bwMode="auto">
          <a:xfrm rot="1855731">
            <a:off x="7151370" y="283845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5" name="TextBox 7"/>
          <p:cNvSpPr>
            <a:spLocks noChangeArrowheads="1"/>
          </p:cNvSpPr>
          <p:nvPr/>
        </p:nvSpPr>
        <p:spPr bwMode="auto">
          <a:xfrm>
            <a:off x="7152640" y="294005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958235" y="26406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7958235" y="2963626"/>
            <a:ext cx="30358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7" name="Freeform 5"/>
          <p:cNvSpPr/>
          <p:nvPr/>
        </p:nvSpPr>
        <p:spPr bwMode="auto">
          <a:xfrm rot="1855731">
            <a:off x="6457315" y="366014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8" name="Freeform 5"/>
          <p:cNvSpPr/>
          <p:nvPr/>
        </p:nvSpPr>
        <p:spPr bwMode="auto">
          <a:xfrm rot="1855731">
            <a:off x="6479540" y="367982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6" name="Freeform 5"/>
          <p:cNvSpPr/>
          <p:nvPr/>
        </p:nvSpPr>
        <p:spPr bwMode="auto">
          <a:xfrm rot="1855731">
            <a:off x="6503035" y="370268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4" name="TextBox 7"/>
          <p:cNvSpPr>
            <a:spLocks noChangeArrowheads="1"/>
          </p:cNvSpPr>
          <p:nvPr/>
        </p:nvSpPr>
        <p:spPr bwMode="auto">
          <a:xfrm>
            <a:off x="6504940" y="380428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310163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7310163" y="3827722"/>
            <a:ext cx="31079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Freeform 5"/>
          <p:cNvSpPr/>
          <p:nvPr/>
        </p:nvSpPr>
        <p:spPr bwMode="auto">
          <a:xfrm rot="1855731">
            <a:off x="7105650" y="459613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7" name="Freeform 5"/>
          <p:cNvSpPr/>
          <p:nvPr/>
        </p:nvSpPr>
        <p:spPr bwMode="auto">
          <a:xfrm rot="1855731">
            <a:off x="7127875" y="461581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5" name="Freeform 5"/>
          <p:cNvSpPr/>
          <p:nvPr/>
        </p:nvSpPr>
        <p:spPr bwMode="auto">
          <a:xfrm rot="1855731">
            <a:off x="7151370" y="463867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3" name="TextBox 7"/>
          <p:cNvSpPr>
            <a:spLocks noChangeArrowheads="1"/>
          </p:cNvSpPr>
          <p:nvPr/>
        </p:nvSpPr>
        <p:spPr bwMode="auto">
          <a:xfrm>
            <a:off x="7152640" y="474027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04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958235" y="44408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7958235" y="4763826"/>
            <a:ext cx="31079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3649345" y="230822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3792855" y="235775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bldLvl="0" animBg="1"/>
      <p:bldP spid="21" grpId="0" bldLvl="0" animBg="1"/>
      <p:bldP spid="22" grpId="0"/>
      <p:bldP spid="23" grpId="0"/>
      <p:bldP spid="31" grpId="0"/>
      <p:bldP spid="32" grpId="0"/>
      <p:bldP spid="40" grpId="0"/>
      <p:bldP spid="41" grpId="0"/>
      <p:bldP spid="49" grpId="0"/>
      <p:bldP spid="50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国内外相关文献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12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Freeform 5"/>
          <p:cNvSpPr/>
          <p:nvPr/>
        </p:nvSpPr>
        <p:spPr bwMode="auto">
          <a:xfrm rot="1855731">
            <a:off x="2280920" y="1844675"/>
            <a:ext cx="935990" cy="84391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5"/>
          <p:cNvSpPr/>
          <p:nvPr/>
        </p:nvSpPr>
        <p:spPr bwMode="auto">
          <a:xfrm rot="1855731">
            <a:off x="2312035" y="1871980"/>
            <a:ext cx="882650" cy="7956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55"/>
          <p:cNvSpPr>
            <a:spLocks noEditPoints="1"/>
          </p:cNvSpPr>
          <p:nvPr/>
        </p:nvSpPr>
        <p:spPr bwMode="auto">
          <a:xfrm>
            <a:off x="2605763" y="2100118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457704" y="2857797"/>
            <a:ext cx="3428191" cy="0"/>
          </a:xfrm>
          <a:prstGeom prst="line">
            <a:avLst/>
          </a:prstGeom>
          <a:ln>
            <a:solidFill>
              <a:srgbClr val="63463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98"/>
          <p:cNvSpPr txBox="1"/>
          <p:nvPr/>
        </p:nvSpPr>
        <p:spPr>
          <a:xfrm>
            <a:off x="4350795" y="2426933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503"/>
          <p:cNvSpPr txBox="1"/>
          <p:nvPr/>
        </p:nvSpPr>
        <p:spPr>
          <a:xfrm>
            <a:off x="2332480" y="2947845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5"/>
          <p:cNvSpPr/>
          <p:nvPr/>
        </p:nvSpPr>
        <p:spPr bwMode="auto">
          <a:xfrm rot="1855731">
            <a:off x="2280920" y="3933190"/>
            <a:ext cx="935990" cy="84391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5"/>
          <p:cNvSpPr/>
          <p:nvPr/>
        </p:nvSpPr>
        <p:spPr bwMode="auto">
          <a:xfrm rot="1855731">
            <a:off x="2312035" y="3960495"/>
            <a:ext cx="882650" cy="7956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55"/>
          <p:cNvSpPr>
            <a:spLocks noEditPoints="1"/>
          </p:cNvSpPr>
          <p:nvPr/>
        </p:nvSpPr>
        <p:spPr bwMode="auto">
          <a:xfrm>
            <a:off x="2605763" y="4188350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457704" y="4946029"/>
            <a:ext cx="3428191" cy="0"/>
          </a:xfrm>
          <a:prstGeom prst="line">
            <a:avLst/>
          </a:prstGeom>
          <a:ln>
            <a:solidFill>
              <a:srgbClr val="63463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98"/>
          <p:cNvSpPr txBox="1"/>
          <p:nvPr/>
        </p:nvSpPr>
        <p:spPr>
          <a:xfrm>
            <a:off x="4350795" y="4515165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503"/>
          <p:cNvSpPr txBox="1"/>
          <p:nvPr/>
        </p:nvSpPr>
        <p:spPr>
          <a:xfrm>
            <a:off x="2332480" y="5036077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。更多模板：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5"/>
          <p:cNvSpPr/>
          <p:nvPr/>
        </p:nvSpPr>
        <p:spPr bwMode="auto">
          <a:xfrm rot="1855731">
            <a:off x="6601460" y="1844675"/>
            <a:ext cx="935990" cy="84391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5"/>
          <p:cNvSpPr/>
          <p:nvPr/>
        </p:nvSpPr>
        <p:spPr bwMode="auto">
          <a:xfrm rot="1855731">
            <a:off x="6632575" y="1871980"/>
            <a:ext cx="882650" cy="7956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6778184" y="2857797"/>
            <a:ext cx="3428191" cy="0"/>
          </a:xfrm>
          <a:prstGeom prst="line">
            <a:avLst/>
          </a:prstGeom>
          <a:ln>
            <a:solidFill>
              <a:srgbClr val="63463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98"/>
          <p:cNvSpPr txBox="1"/>
          <p:nvPr/>
        </p:nvSpPr>
        <p:spPr>
          <a:xfrm>
            <a:off x="8671275" y="2426933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503"/>
          <p:cNvSpPr txBox="1"/>
          <p:nvPr/>
        </p:nvSpPr>
        <p:spPr>
          <a:xfrm>
            <a:off x="6652960" y="2947845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流程图: 联系 20"/>
          <p:cNvSpPr/>
          <p:nvPr/>
        </p:nvSpPr>
        <p:spPr>
          <a:xfrm>
            <a:off x="6925737" y="2100118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Freeform 5"/>
          <p:cNvSpPr/>
          <p:nvPr/>
        </p:nvSpPr>
        <p:spPr bwMode="auto">
          <a:xfrm rot="1855731">
            <a:off x="6601460" y="3933190"/>
            <a:ext cx="935990" cy="84391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5"/>
          <p:cNvSpPr/>
          <p:nvPr/>
        </p:nvSpPr>
        <p:spPr bwMode="auto">
          <a:xfrm rot="1855731">
            <a:off x="6632575" y="3960495"/>
            <a:ext cx="882650" cy="7956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38" name="直接连接符 37"/>
          <p:cNvCxnSpPr/>
          <p:nvPr/>
        </p:nvCxnSpPr>
        <p:spPr>
          <a:xfrm>
            <a:off x="6778184" y="4946029"/>
            <a:ext cx="3428191" cy="0"/>
          </a:xfrm>
          <a:prstGeom prst="line">
            <a:avLst/>
          </a:prstGeom>
          <a:ln>
            <a:solidFill>
              <a:srgbClr val="63463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98"/>
          <p:cNvSpPr txBox="1"/>
          <p:nvPr/>
        </p:nvSpPr>
        <p:spPr>
          <a:xfrm>
            <a:off x="8671275" y="4515165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Box 503"/>
          <p:cNvSpPr txBox="1"/>
          <p:nvPr/>
        </p:nvSpPr>
        <p:spPr>
          <a:xfrm>
            <a:off x="6652960" y="5036077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流程图: 联系 20"/>
          <p:cNvSpPr/>
          <p:nvPr/>
        </p:nvSpPr>
        <p:spPr>
          <a:xfrm>
            <a:off x="6925737" y="4188350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10130155" y="230822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273665" y="235775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89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89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29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29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19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19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bldLvl="0" animBg="1"/>
      <p:bldP spid="17" grpId="0" bldLvl="0" animBg="1"/>
      <p:bldP spid="19" grpId="0"/>
      <p:bldP spid="20" grpId="0"/>
      <p:bldP spid="24" grpId="0" bldLvl="0" animBg="1"/>
      <p:bldP spid="26" grpId="0"/>
      <p:bldP spid="27" grpId="0"/>
      <p:bldP spid="32" grpId="0"/>
      <p:bldP spid="33" grpId="0"/>
      <p:bldP spid="34" grpId="0" bldLvl="0" animBg="1"/>
      <p:bldP spid="39" grpId="0"/>
      <p:bldP spid="40" grpId="0"/>
      <p:bldP spid="4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研究理论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13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923069" y="3429000"/>
            <a:ext cx="1440160" cy="276449"/>
          </a:xfrm>
          <a:custGeom>
            <a:avLst/>
            <a:gdLst>
              <a:gd name="connsiteX0" fmla="*/ 0 w 2304962"/>
              <a:gd name="connsiteY0" fmla="*/ 0 h 442454"/>
              <a:gd name="connsiteX1" fmla="*/ 459306 w 2304962"/>
              <a:gd name="connsiteY1" fmla="*/ 442451 h 442454"/>
              <a:gd name="connsiteX2" fmla="*/ 905972 w 2304962"/>
              <a:gd name="connsiteY2" fmla="*/ 8427 h 442454"/>
              <a:gd name="connsiteX3" fmla="*/ 1369493 w 2304962"/>
              <a:gd name="connsiteY3" fmla="*/ 434023 h 442454"/>
              <a:gd name="connsiteX4" fmla="*/ 1841441 w 2304962"/>
              <a:gd name="connsiteY4" fmla="*/ 4213 h 442454"/>
              <a:gd name="connsiteX5" fmla="*/ 2304962 w 2304962"/>
              <a:gd name="connsiteY5" fmla="*/ 429810 h 44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962" h="442454">
                <a:moveTo>
                  <a:pt x="0" y="0"/>
                </a:moveTo>
                <a:cubicBezTo>
                  <a:pt x="154155" y="220523"/>
                  <a:pt x="308311" y="441047"/>
                  <a:pt x="459306" y="442451"/>
                </a:cubicBezTo>
                <a:cubicBezTo>
                  <a:pt x="610301" y="443855"/>
                  <a:pt x="754274" y="9832"/>
                  <a:pt x="905972" y="8427"/>
                </a:cubicBezTo>
                <a:cubicBezTo>
                  <a:pt x="1057670" y="7022"/>
                  <a:pt x="1213582" y="434725"/>
                  <a:pt x="1369493" y="434023"/>
                </a:cubicBezTo>
                <a:cubicBezTo>
                  <a:pt x="1525404" y="433321"/>
                  <a:pt x="1685530" y="4915"/>
                  <a:pt x="1841441" y="4213"/>
                </a:cubicBezTo>
                <a:cubicBezTo>
                  <a:pt x="1997352" y="3511"/>
                  <a:pt x="2223495" y="345534"/>
                  <a:pt x="2304962" y="429810"/>
                </a:cubicBezTo>
              </a:path>
            </a:pathLst>
          </a:custGeom>
          <a:noFill/>
          <a:ln w="76200">
            <a:solidFill>
              <a:srgbClr val="634630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rot="0">
            <a:off x="2065020" y="3001645"/>
            <a:ext cx="1151890" cy="1038860"/>
            <a:chOff x="3720691" y="2824413"/>
            <a:chExt cx="1341120" cy="1209172"/>
          </a:xfrm>
        </p:grpSpPr>
        <p:sp>
          <p:nvSpPr>
            <p:cNvPr id="2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2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19" name="Freeform 5"/>
          <p:cNvSpPr/>
          <p:nvPr/>
        </p:nvSpPr>
        <p:spPr bwMode="auto">
          <a:xfrm rot="1855731">
            <a:off x="2143125" y="3074035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7" name="TextBox 7"/>
          <p:cNvSpPr>
            <a:spLocks noChangeArrowheads="1"/>
          </p:cNvSpPr>
          <p:nvPr/>
        </p:nvSpPr>
        <p:spPr bwMode="auto">
          <a:xfrm>
            <a:off x="2146300" y="3235325"/>
            <a:ext cx="98996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输入</a:t>
            </a:r>
            <a:endParaRPr lang="en-US" altLang="zh-CN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rot="0">
            <a:off x="4115435" y="2643505"/>
            <a:ext cx="1917700" cy="1729105"/>
            <a:chOff x="3720691" y="2824413"/>
            <a:chExt cx="1341120" cy="1209172"/>
          </a:xfrm>
        </p:grpSpPr>
        <p:sp>
          <p:nvSpPr>
            <p:cNvPr id="27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 rot="1855731">
              <a:off x="3764580" y="2863368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26" name="Freeform 5"/>
          <p:cNvSpPr/>
          <p:nvPr/>
        </p:nvSpPr>
        <p:spPr bwMode="auto">
          <a:xfrm rot="1855731">
            <a:off x="4245610" y="2764155"/>
            <a:ext cx="1649730" cy="14871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363085" y="2924810"/>
            <a:ext cx="1587500" cy="112649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 rot="0">
            <a:off x="5659120" y="1856105"/>
            <a:ext cx="670560" cy="604520"/>
            <a:chOff x="3720691" y="2824413"/>
            <a:chExt cx="1341120" cy="1209172"/>
          </a:xfrm>
        </p:grpSpPr>
        <p:sp>
          <p:nvSpPr>
            <p:cNvPr id="3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33" name="Freeform 5"/>
          <p:cNvSpPr/>
          <p:nvPr/>
        </p:nvSpPr>
        <p:spPr bwMode="auto">
          <a:xfrm rot="1855731">
            <a:off x="5704840" y="189865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5706745" y="200025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11909" y="170080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6511909" y="2023806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 rot="0">
            <a:off x="6235700" y="2724150"/>
            <a:ext cx="670560" cy="604520"/>
            <a:chOff x="3720691" y="2824413"/>
            <a:chExt cx="1341120" cy="1209172"/>
          </a:xfrm>
        </p:grpSpPr>
        <p:sp>
          <p:nvSpPr>
            <p:cNvPr id="4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4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42" name="Freeform 5"/>
          <p:cNvSpPr/>
          <p:nvPr/>
        </p:nvSpPr>
        <p:spPr bwMode="auto">
          <a:xfrm rot="1855731">
            <a:off x="6281420" y="276669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0" name="TextBox 7"/>
          <p:cNvSpPr>
            <a:spLocks noChangeArrowheads="1"/>
          </p:cNvSpPr>
          <p:nvPr/>
        </p:nvSpPr>
        <p:spPr bwMode="auto">
          <a:xfrm>
            <a:off x="6282690" y="286766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087973" y="25686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7087973" y="2891618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 rot="0">
            <a:off x="6235700" y="3660140"/>
            <a:ext cx="670560" cy="604520"/>
            <a:chOff x="3720691" y="2824413"/>
            <a:chExt cx="1341120" cy="1209172"/>
          </a:xfrm>
        </p:grpSpPr>
        <p:sp>
          <p:nvSpPr>
            <p:cNvPr id="5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5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51" name="Freeform 5"/>
          <p:cNvSpPr/>
          <p:nvPr/>
        </p:nvSpPr>
        <p:spPr bwMode="auto">
          <a:xfrm rot="1855731">
            <a:off x="6281420" y="370268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9" name="TextBox 7"/>
          <p:cNvSpPr>
            <a:spLocks noChangeArrowheads="1"/>
          </p:cNvSpPr>
          <p:nvPr/>
        </p:nvSpPr>
        <p:spPr bwMode="auto">
          <a:xfrm>
            <a:off x="6282690" y="380428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087973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087973" y="3827722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5659120" y="4523740"/>
            <a:ext cx="670560" cy="604520"/>
            <a:chOff x="3720691" y="2824413"/>
            <a:chExt cx="1341120" cy="1209172"/>
          </a:xfrm>
        </p:grpSpPr>
        <p:sp>
          <p:nvSpPr>
            <p:cNvPr id="6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rgbClr val="414455"/>
                </a:solidFill>
              </a:endParaRPr>
            </a:p>
          </p:txBody>
        </p:sp>
        <p:sp>
          <p:nvSpPr>
            <p:cNvPr id="6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rgbClr val="414455"/>
                </a:solidFill>
              </a:endParaRPr>
            </a:p>
          </p:txBody>
        </p:sp>
      </p:grpSp>
      <p:sp>
        <p:nvSpPr>
          <p:cNvPr id="60" name="Freeform 5"/>
          <p:cNvSpPr/>
          <p:nvPr/>
        </p:nvSpPr>
        <p:spPr bwMode="auto">
          <a:xfrm rot="1855731">
            <a:off x="5704840" y="456628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>
              <a:solidFill>
                <a:srgbClr val="414455"/>
              </a:solidFill>
            </a:endParaRPr>
          </a:p>
        </p:txBody>
      </p:sp>
      <p:sp>
        <p:nvSpPr>
          <p:cNvPr id="58" name="TextBox 7"/>
          <p:cNvSpPr>
            <a:spLocks noChangeArrowheads="1"/>
          </p:cNvSpPr>
          <p:nvPr/>
        </p:nvSpPr>
        <p:spPr bwMode="auto">
          <a:xfrm>
            <a:off x="5706745" y="466788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04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511909" y="43688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6511909" y="4691818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3076575" y="2924810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3220085" y="2974340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bldLvl="0" animBg="1"/>
      <p:bldP spid="14" grpId="0" bldLvl="0" animBg="1"/>
      <p:bldP spid="14" grpId="1" bldLvl="0" animBg="1"/>
      <p:bldP spid="14" grpId="2" bldLvl="0" animBg="1"/>
      <p:bldP spid="14" grpId="3" bldLvl="0" animBg="1"/>
      <p:bldP spid="36" grpId="0"/>
      <p:bldP spid="37" grpId="0"/>
      <p:bldP spid="45" grpId="0"/>
      <p:bldP spid="46" grpId="0"/>
      <p:bldP spid="54" grpId="0"/>
      <p:bldP spid="55" grpId="0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solidFill>
            <a:srgbClr val="674C2E"/>
          </a:solidFill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14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74C2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Freeform 5"/>
          <p:cNvSpPr/>
          <p:nvPr/>
        </p:nvSpPr>
        <p:spPr bwMode="auto">
          <a:xfrm rot="1855731">
            <a:off x="1816735" y="2338070"/>
            <a:ext cx="1400810" cy="126301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0" name="Freeform 5"/>
          <p:cNvSpPr/>
          <p:nvPr/>
        </p:nvSpPr>
        <p:spPr bwMode="auto">
          <a:xfrm rot="1855731">
            <a:off x="1862455" y="2378710"/>
            <a:ext cx="1320800" cy="11912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8" name="Freeform 5"/>
          <p:cNvSpPr/>
          <p:nvPr/>
        </p:nvSpPr>
        <p:spPr bwMode="auto">
          <a:xfrm rot="1855731">
            <a:off x="1911350" y="2426335"/>
            <a:ext cx="1204595" cy="108648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15160" y="2769870"/>
            <a:ext cx="1296035" cy="36957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Freeform 5"/>
          <p:cNvSpPr/>
          <p:nvPr/>
        </p:nvSpPr>
        <p:spPr bwMode="auto">
          <a:xfrm rot="1855731">
            <a:off x="2569210" y="2826385"/>
            <a:ext cx="1602740" cy="14452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7" name="Freeform 5"/>
          <p:cNvSpPr/>
          <p:nvPr/>
        </p:nvSpPr>
        <p:spPr bwMode="auto">
          <a:xfrm rot="1855731">
            <a:off x="2621915" y="2872740"/>
            <a:ext cx="1511300" cy="1362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5" name="Freeform 5"/>
          <p:cNvSpPr/>
          <p:nvPr/>
        </p:nvSpPr>
        <p:spPr bwMode="auto">
          <a:xfrm rot="1855731">
            <a:off x="2677795" y="2927350"/>
            <a:ext cx="1378585" cy="12433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682240" y="3320415"/>
            <a:ext cx="1482725" cy="36957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5"/>
          <p:cNvSpPr/>
          <p:nvPr/>
        </p:nvSpPr>
        <p:spPr bwMode="auto">
          <a:xfrm rot="1855731">
            <a:off x="3342640" y="1772920"/>
            <a:ext cx="1917700" cy="17291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4" name="Freeform 5"/>
          <p:cNvSpPr/>
          <p:nvPr/>
        </p:nvSpPr>
        <p:spPr bwMode="auto">
          <a:xfrm rot="1855731">
            <a:off x="3405505" y="1828800"/>
            <a:ext cx="1808480" cy="163068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2" name="Freeform 5"/>
          <p:cNvSpPr/>
          <p:nvPr/>
        </p:nvSpPr>
        <p:spPr bwMode="auto">
          <a:xfrm rot="1855731">
            <a:off x="3472815" y="1893570"/>
            <a:ext cx="1649730" cy="14871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33445" y="2483485"/>
            <a:ext cx="1774190" cy="36957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77767" y="3699082"/>
            <a:ext cx="2338172" cy="567411"/>
          </a:xfrm>
          <a:prstGeom prst="line">
            <a:avLst/>
          </a:prstGeom>
          <a:ln>
            <a:solidFill>
              <a:srgbClr val="63463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815939" y="4266493"/>
            <a:ext cx="4252983" cy="0"/>
          </a:xfrm>
          <a:prstGeom prst="line">
            <a:avLst/>
          </a:prstGeom>
          <a:ln>
            <a:solidFill>
              <a:srgbClr val="63463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6"/>
          <p:cNvSpPr/>
          <p:nvPr/>
        </p:nvSpPr>
        <p:spPr bwMode="auto">
          <a:xfrm>
            <a:off x="8769298" y="2557870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7"/>
          <p:cNvSpPr/>
          <p:nvPr/>
        </p:nvSpPr>
        <p:spPr bwMode="auto">
          <a:xfrm>
            <a:off x="6196535" y="3573035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Freeform 15"/>
          <p:cNvSpPr/>
          <p:nvPr/>
        </p:nvSpPr>
        <p:spPr bwMode="auto">
          <a:xfrm>
            <a:off x="7476634" y="3172410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Box 14"/>
          <p:cNvSpPr txBox="1"/>
          <p:nvPr/>
        </p:nvSpPr>
        <p:spPr>
          <a:xfrm>
            <a:off x="6199698" y="3167210"/>
            <a:ext cx="96532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20%</a:t>
            </a:r>
            <a:endParaRPr lang="en-US" altLang="zh-CN" sz="28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1" name="TextBox 18"/>
          <p:cNvSpPr txBox="1"/>
          <p:nvPr/>
        </p:nvSpPr>
        <p:spPr>
          <a:xfrm>
            <a:off x="7499950" y="2671542"/>
            <a:ext cx="96853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50%</a:t>
            </a:r>
            <a:endParaRPr lang="en-US" altLang="zh-CN" sz="28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2" name="TextBox 19"/>
          <p:cNvSpPr txBox="1"/>
          <p:nvPr/>
        </p:nvSpPr>
        <p:spPr>
          <a:xfrm>
            <a:off x="8789224" y="2079173"/>
            <a:ext cx="97174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80%</a:t>
            </a:r>
            <a:endParaRPr lang="en-US" altLang="zh-CN" sz="28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3" name="TextBox 29"/>
          <p:cNvSpPr txBox="1"/>
          <p:nvPr/>
        </p:nvSpPr>
        <p:spPr>
          <a:xfrm flipH="1">
            <a:off x="5815939" y="4528626"/>
            <a:ext cx="27869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634630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634630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TextBox 30"/>
          <p:cNvSpPr txBox="1"/>
          <p:nvPr/>
        </p:nvSpPr>
        <p:spPr>
          <a:xfrm>
            <a:off x="5815938" y="4770550"/>
            <a:ext cx="460212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089525" y="187642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5233035" y="192595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bldLvl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15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2671445" y="1587500"/>
            <a:ext cx="1224280" cy="1224280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2729230" y="1644015"/>
            <a:ext cx="1109980" cy="1109980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Oval 12"/>
          <p:cNvSpPr/>
          <p:nvPr/>
        </p:nvSpPr>
        <p:spPr>
          <a:xfrm>
            <a:off x="2497187" y="1412776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2" name="Arc 14"/>
          <p:cNvSpPr/>
          <p:nvPr/>
        </p:nvSpPr>
        <p:spPr>
          <a:xfrm rot="249144">
            <a:off x="2507118" y="1412776"/>
            <a:ext cx="1573212" cy="1573212"/>
          </a:xfrm>
          <a:prstGeom prst="arc">
            <a:avLst>
              <a:gd name="adj1" fmla="val 16018236"/>
              <a:gd name="adj2" fmla="val 7971649"/>
            </a:avLst>
          </a:prstGeom>
          <a:noFill/>
          <a:ln w="101600" cap="rnd" cmpd="sng">
            <a:solidFill>
              <a:srgbClr val="63463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文本框 9"/>
          <p:cNvSpPr txBox="1"/>
          <p:nvPr/>
        </p:nvSpPr>
        <p:spPr>
          <a:xfrm>
            <a:off x="2729106" y="2070373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65%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5" name="Freeform 5"/>
          <p:cNvSpPr/>
          <p:nvPr/>
        </p:nvSpPr>
        <p:spPr bwMode="auto">
          <a:xfrm rot="1855731">
            <a:off x="2209165" y="2924175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6" name="Freeform 5"/>
          <p:cNvSpPr/>
          <p:nvPr/>
        </p:nvSpPr>
        <p:spPr bwMode="auto">
          <a:xfrm rot="1855731">
            <a:off x="2217420" y="293179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292044" y="318370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2291357" y="3497182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480050" y="1570355"/>
            <a:ext cx="1224280" cy="1224280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5537200" y="1626870"/>
            <a:ext cx="1109980" cy="1109980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Oval 12"/>
          <p:cNvSpPr/>
          <p:nvPr/>
        </p:nvSpPr>
        <p:spPr>
          <a:xfrm>
            <a:off x="5305499" y="1395661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3" name="Arc 14"/>
          <p:cNvSpPr/>
          <p:nvPr/>
        </p:nvSpPr>
        <p:spPr>
          <a:xfrm rot="249144">
            <a:off x="5315430" y="1395661"/>
            <a:ext cx="1573212" cy="1573212"/>
          </a:xfrm>
          <a:prstGeom prst="arc">
            <a:avLst>
              <a:gd name="adj1" fmla="val 16018236"/>
              <a:gd name="adj2" fmla="val 12749509"/>
            </a:avLst>
          </a:prstGeom>
          <a:noFill/>
          <a:ln w="101600" cap="rnd" cmpd="sng">
            <a:solidFill>
              <a:srgbClr val="63463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文本框 9"/>
          <p:cNvSpPr txBox="1"/>
          <p:nvPr/>
        </p:nvSpPr>
        <p:spPr>
          <a:xfrm>
            <a:off x="5537418" y="2053258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95%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6" name="Freeform 5"/>
          <p:cNvSpPr/>
          <p:nvPr/>
        </p:nvSpPr>
        <p:spPr bwMode="auto">
          <a:xfrm rot="1855731">
            <a:off x="5017770" y="290703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7" name="Freeform 5"/>
          <p:cNvSpPr/>
          <p:nvPr/>
        </p:nvSpPr>
        <p:spPr bwMode="auto">
          <a:xfrm rot="1855731">
            <a:off x="5026025" y="2914650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100356" y="316659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3" name="矩形 47"/>
          <p:cNvSpPr>
            <a:spLocks noChangeArrowheads="1"/>
          </p:cNvSpPr>
          <p:nvPr/>
        </p:nvSpPr>
        <p:spPr bwMode="auto">
          <a:xfrm>
            <a:off x="5099669" y="3480067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8308340" y="1570355"/>
            <a:ext cx="1224280" cy="1224280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8366125" y="1626870"/>
            <a:ext cx="1109980" cy="1109980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Oval 12"/>
          <p:cNvSpPr/>
          <p:nvPr/>
        </p:nvSpPr>
        <p:spPr>
          <a:xfrm>
            <a:off x="8133940" y="1395661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8" name="Arc 14"/>
          <p:cNvSpPr/>
          <p:nvPr/>
        </p:nvSpPr>
        <p:spPr>
          <a:xfrm rot="249144">
            <a:off x="8143871" y="1395661"/>
            <a:ext cx="1573212" cy="1573212"/>
          </a:xfrm>
          <a:prstGeom prst="arc">
            <a:avLst>
              <a:gd name="adj1" fmla="val 16018236"/>
              <a:gd name="adj2" fmla="val 5714737"/>
            </a:avLst>
          </a:prstGeom>
          <a:noFill/>
          <a:ln w="101600" cap="rnd" cmpd="sng">
            <a:solidFill>
              <a:srgbClr val="63463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文本框 9"/>
          <p:cNvSpPr txBox="1"/>
          <p:nvPr/>
        </p:nvSpPr>
        <p:spPr>
          <a:xfrm>
            <a:off x="8365859" y="2043733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45%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82" name="Freeform 5"/>
          <p:cNvSpPr/>
          <p:nvPr/>
        </p:nvSpPr>
        <p:spPr bwMode="auto">
          <a:xfrm rot="1855731">
            <a:off x="7846060" y="290703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83" name="Freeform 5"/>
          <p:cNvSpPr/>
          <p:nvPr/>
        </p:nvSpPr>
        <p:spPr bwMode="auto">
          <a:xfrm rot="1855731">
            <a:off x="7854315" y="2914650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7928797" y="316659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7928110" y="3480067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9" name="Freeform 5"/>
          <p:cNvSpPr/>
          <p:nvPr/>
        </p:nvSpPr>
        <p:spPr bwMode="auto">
          <a:xfrm rot="1855731">
            <a:off x="1357630" y="4782820"/>
            <a:ext cx="526415" cy="47498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Freeform 5"/>
          <p:cNvSpPr/>
          <p:nvPr/>
        </p:nvSpPr>
        <p:spPr bwMode="auto">
          <a:xfrm rot="1855731">
            <a:off x="1374775" y="4798060"/>
            <a:ext cx="496570" cy="4476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Freeform 5"/>
          <p:cNvSpPr/>
          <p:nvPr/>
        </p:nvSpPr>
        <p:spPr bwMode="auto">
          <a:xfrm rot="1855731">
            <a:off x="1393190" y="4816475"/>
            <a:ext cx="452755" cy="4083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文本框 9"/>
          <p:cNvSpPr txBox="1"/>
          <p:nvPr/>
        </p:nvSpPr>
        <p:spPr>
          <a:xfrm>
            <a:off x="1993131" y="479715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" name="直接连接符 91"/>
          <p:cNvCxnSpPr/>
          <p:nvPr/>
        </p:nvCxnSpPr>
        <p:spPr>
          <a:xfrm>
            <a:off x="2065139" y="5157192"/>
            <a:ext cx="8167360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5"/>
          <p:cNvSpPr/>
          <p:nvPr/>
        </p:nvSpPr>
        <p:spPr bwMode="auto">
          <a:xfrm rot="1855731">
            <a:off x="10375265" y="502666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Freeform 5"/>
          <p:cNvSpPr/>
          <p:nvPr/>
        </p:nvSpPr>
        <p:spPr bwMode="auto">
          <a:xfrm rot="1855731">
            <a:off x="10384155" y="5034280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TextBox 95"/>
          <p:cNvSpPr txBox="1"/>
          <p:nvPr/>
        </p:nvSpPr>
        <p:spPr>
          <a:xfrm>
            <a:off x="1968549" y="5304749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9419590" y="1300480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9563100" y="1350010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bldLvl="0" animBg="1"/>
      <p:bldP spid="51" grpId="0" animBg="1"/>
      <p:bldP spid="52" grpId="0" bldLvl="0" animBg="1"/>
      <p:bldP spid="53" grpId="0"/>
      <p:bldP spid="57" grpId="0"/>
      <p:bldP spid="58" grpId="0"/>
      <p:bldP spid="62" grpId="0" animBg="1"/>
      <p:bldP spid="63" grpId="0" bldLvl="0" animBg="1"/>
      <p:bldP spid="64" grpId="0"/>
      <p:bldP spid="69" grpId="0"/>
      <p:bldP spid="73" grpId="0"/>
      <p:bldP spid="77" grpId="0" animBg="1"/>
      <p:bldP spid="78" grpId="0" bldLvl="0" animBg="1"/>
      <p:bldP spid="79" grpId="0"/>
      <p:bldP spid="84" grpId="0"/>
      <p:bldP spid="85" grpId="0"/>
      <p:bldP spid="91" grpId="0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785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78573F"/>
              </a:solidFill>
              <a:ln>
                <a:solidFill>
                  <a:srgbClr val="6346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78573F"/>
              </a:solidFill>
              <a:ln>
                <a:solidFill>
                  <a:srgbClr val="6346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78573F"/>
              </a:solidFill>
              <a:ln>
                <a:solidFill>
                  <a:srgbClr val="6346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3255899" y="3091185"/>
            <a:ext cx="897472" cy="769863"/>
            <a:chOff x="5084763" y="971548"/>
            <a:chExt cx="323865" cy="277813"/>
          </a:xfrm>
          <a:solidFill>
            <a:srgbClr val="634630"/>
          </a:solidFill>
        </p:grpSpPr>
        <p:sp>
          <p:nvSpPr>
            <p:cNvPr id="46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0" name="文本框 9"/>
          <p:cNvSpPr txBox="1"/>
          <p:nvPr/>
        </p:nvSpPr>
        <p:spPr>
          <a:xfrm>
            <a:off x="7245985" y="3515995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 rot="0">
            <a:off x="7033895" y="3547110"/>
            <a:ext cx="168275" cy="168275"/>
            <a:chOff x="5005199" y="3717032"/>
            <a:chExt cx="168551" cy="168551"/>
          </a:xfrm>
        </p:grpSpPr>
        <p:sp>
          <p:nvSpPr>
            <p:cNvPr id="52" name="椭圆 51"/>
            <p:cNvSpPr/>
            <p:nvPr/>
          </p:nvSpPr>
          <p:spPr>
            <a:xfrm>
              <a:off x="5005199" y="3717032"/>
              <a:ext cx="168551" cy="168551"/>
            </a:xfrm>
            <a:prstGeom prst="ellipse">
              <a:avLst/>
            </a:prstGeom>
            <a:solidFill>
              <a:srgbClr val="78573F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5039924" y="3741566"/>
              <a:ext cx="130606" cy="1194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473851" y="3515773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实验难点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78573F"/>
              </a:solidFill>
              <a:ln>
                <a:solidFill>
                  <a:srgbClr val="6346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9914011" y="3515773"/>
            <a:ext cx="1724707" cy="215444"/>
            <a:chOff x="4369395" y="3284984"/>
            <a:chExt cx="1724707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78573F"/>
              </a:solidFill>
              <a:ln>
                <a:solidFill>
                  <a:srgbClr val="6346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bldLvl="0" animBg="1"/>
      <p:bldP spid="16" grpId="0" bldLvl="0" animBg="1"/>
      <p:bldP spid="17" grpId="0" bldLvl="0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60579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17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7" name="Freeform 301"/>
          <p:cNvSpPr>
            <a:spLocks noEditPoints="1"/>
          </p:cNvSpPr>
          <p:nvPr/>
        </p:nvSpPr>
        <p:spPr bwMode="auto">
          <a:xfrm>
            <a:off x="850265" y="408305"/>
            <a:ext cx="245110" cy="245110"/>
          </a:xfrm>
          <a:custGeom>
            <a:avLst/>
            <a:gdLst>
              <a:gd name="T0" fmla="*/ 6 w 58"/>
              <a:gd name="T1" fmla="*/ 14 h 58"/>
              <a:gd name="T2" fmla="*/ 7 w 58"/>
              <a:gd name="T3" fmla="*/ 19 h 58"/>
              <a:gd name="T4" fmla="*/ 4 w 58"/>
              <a:gd name="T5" fmla="*/ 20 h 58"/>
              <a:gd name="T6" fmla="*/ 0 w 58"/>
              <a:gd name="T7" fmla="*/ 23 h 58"/>
              <a:gd name="T8" fmla="*/ 2 w 58"/>
              <a:gd name="T9" fmla="*/ 27 h 58"/>
              <a:gd name="T10" fmla="*/ 5 w 58"/>
              <a:gd name="T11" fmla="*/ 31 h 58"/>
              <a:gd name="T12" fmla="*/ 2 w 58"/>
              <a:gd name="T13" fmla="*/ 34 h 58"/>
              <a:gd name="T14" fmla="*/ 1 w 58"/>
              <a:gd name="T15" fmla="*/ 38 h 58"/>
              <a:gd name="T16" fmla="*/ 5 w 58"/>
              <a:gd name="T17" fmla="*/ 41 h 58"/>
              <a:gd name="T18" fmla="*/ 8 w 58"/>
              <a:gd name="T19" fmla="*/ 42 h 58"/>
              <a:gd name="T20" fmla="*/ 8 w 58"/>
              <a:gd name="T21" fmla="*/ 46 h 58"/>
              <a:gd name="T22" fmla="*/ 9 w 58"/>
              <a:gd name="T23" fmla="*/ 51 h 58"/>
              <a:gd name="T24" fmla="*/ 14 w 58"/>
              <a:gd name="T25" fmla="*/ 51 h 58"/>
              <a:gd name="T26" fmla="*/ 18 w 58"/>
              <a:gd name="T27" fmla="*/ 51 h 58"/>
              <a:gd name="T28" fmla="*/ 19 w 58"/>
              <a:gd name="T29" fmla="*/ 54 h 58"/>
              <a:gd name="T30" fmla="*/ 22 w 58"/>
              <a:gd name="T31" fmla="*/ 58 h 58"/>
              <a:gd name="T32" fmla="*/ 27 w 58"/>
              <a:gd name="T33" fmla="*/ 56 h 58"/>
              <a:gd name="T34" fmla="*/ 31 w 58"/>
              <a:gd name="T35" fmla="*/ 53 h 58"/>
              <a:gd name="T36" fmla="*/ 33 w 58"/>
              <a:gd name="T37" fmla="*/ 56 h 58"/>
              <a:gd name="T38" fmla="*/ 38 w 58"/>
              <a:gd name="T39" fmla="*/ 57 h 58"/>
              <a:gd name="T40" fmla="*/ 40 w 58"/>
              <a:gd name="T41" fmla="*/ 53 h 58"/>
              <a:gd name="T42" fmla="*/ 42 w 58"/>
              <a:gd name="T43" fmla="*/ 49 h 58"/>
              <a:gd name="T44" fmla="*/ 46 w 58"/>
              <a:gd name="T45" fmla="*/ 50 h 58"/>
              <a:gd name="T46" fmla="*/ 50 w 58"/>
              <a:gd name="T47" fmla="*/ 49 h 58"/>
              <a:gd name="T48" fmla="*/ 51 w 58"/>
              <a:gd name="T49" fmla="*/ 44 h 58"/>
              <a:gd name="T50" fmla="*/ 50 w 58"/>
              <a:gd name="T51" fmla="*/ 40 h 58"/>
              <a:gd name="T52" fmla="*/ 54 w 58"/>
              <a:gd name="T53" fmla="*/ 39 h 58"/>
              <a:gd name="T54" fmla="*/ 57 w 58"/>
              <a:gd name="T55" fmla="*/ 35 h 58"/>
              <a:gd name="T56" fmla="*/ 55 w 58"/>
              <a:gd name="T57" fmla="*/ 31 h 58"/>
              <a:gd name="T58" fmla="*/ 52 w 58"/>
              <a:gd name="T59" fmla="*/ 27 h 58"/>
              <a:gd name="T60" fmla="*/ 55 w 58"/>
              <a:gd name="T61" fmla="*/ 25 h 58"/>
              <a:gd name="T62" fmla="*/ 56 w 58"/>
              <a:gd name="T63" fmla="*/ 20 h 58"/>
              <a:gd name="T64" fmla="*/ 53 w 58"/>
              <a:gd name="T65" fmla="*/ 18 h 58"/>
              <a:gd name="T66" fmla="*/ 48 w 58"/>
              <a:gd name="T67" fmla="*/ 16 h 58"/>
              <a:gd name="T68" fmla="*/ 49 w 58"/>
              <a:gd name="T69" fmla="*/ 12 h 58"/>
              <a:gd name="T70" fmla="*/ 48 w 58"/>
              <a:gd name="T71" fmla="*/ 8 h 58"/>
              <a:gd name="T72" fmla="*/ 44 w 58"/>
              <a:gd name="T73" fmla="*/ 7 h 58"/>
              <a:gd name="T74" fmla="*/ 39 w 58"/>
              <a:gd name="T75" fmla="*/ 8 h 58"/>
              <a:gd name="T76" fmla="*/ 38 w 58"/>
              <a:gd name="T77" fmla="*/ 4 h 58"/>
              <a:gd name="T78" fmla="*/ 35 w 58"/>
              <a:gd name="T79" fmla="*/ 1 h 58"/>
              <a:gd name="T80" fmla="*/ 30 w 58"/>
              <a:gd name="T81" fmla="*/ 3 h 58"/>
              <a:gd name="T82" fmla="*/ 27 w 58"/>
              <a:gd name="T83" fmla="*/ 5 h 58"/>
              <a:gd name="T84" fmla="*/ 24 w 58"/>
              <a:gd name="T85" fmla="*/ 3 h 58"/>
              <a:gd name="T86" fmla="*/ 20 w 58"/>
              <a:gd name="T87" fmla="*/ 1 h 58"/>
              <a:gd name="T88" fmla="*/ 17 w 58"/>
              <a:gd name="T89" fmla="*/ 5 h 58"/>
              <a:gd name="T90" fmla="*/ 15 w 58"/>
              <a:gd name="T91" fmla="*/ 10 h 58"/>
              <a:gd name="T92" fmla="*/ 12 w 58"/>
              <a:gd name="T93" fmla="*/ 9 h 58"/>
              <a:gd name="T94" fmla="*/ 7 w 58"/>
              <a:gd name="T95" fmla="*/ 10 h 58"/>
              <a:gd name="T96" fmla="*/ 6 w 58"/>
              <a:gd name="T97" fmla="*/ 14 h 58"/>
              <a:gd name="T98" fmla="*/ 23 w 58"/>
              <a:gd name="T99" fmla="*/ 13 h 58"/>
              <a:gd name="T100" fmla="*/ 45 w 58"/>
              <a:gd name="T101" fmla="*/ 24 h 58"/>
              <a:gd name="T102" fmla="*/ 34 w 58"/>
              <a:gd name="T103" fmla="*/ 45 h 58"/>
              <a:gd name="T104" fmla="*/ 13 w 58"/>
              <a:gd name="T105" fmla="*/ 34 h 58"/>
              <a:gd name="T106" fmla="*/ 23 w 58"/>
              <a:gd name="T107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8" h="58">
                <a:moveTo>
                  <a:pt x="6" y="14"/>
                </a:moveTo>
                <a:cubicBezTo>
                  <a:pt x="8" y="15"/>
                  <a:pt x="7" y="18"/>
                  <a:pt x="7" y="19"/>
                </a:cubicBezTo>
                <a:cubicBezTo>
                  <a:pt x="7" y="20"/>
                  <a:pt x="5" y="20"/>
                  <a:pt x="4" y="20"/>
                </a:cubicBezTo>
                <a:cubicBezTo>
                  <a:pt x="2" y="20"/>
                  <a:pt x="0" y="21"/>
                  <a:pt x="0" y="23"/>
                </a:cubicBezTo>
                <a:cubicBezTo>
                  <a:pt x="0" y="25"/>
                  <a:pt x="0" y="27"/>
                  <a:pt x="2" y="27"/>
                </a:cubicBezTo>
                <a:cubicBezTo>
                  <a:pt x="3" y="28"/>
                  <a:pt x="5" y="30"/>
                  <a:pt x="5" y="31"/>
                </a:cubicBezTo>
                <a:cubicBezTo>
                  <a:pt x="5" y="32"/>
                  <a:pt x="4" y="33"/>
                  <a:pt x="2" y="34"/>
                </a:cubicBezTo>
                <a:cubicBezTo>
                  <a:pt x="1" y="34"/>
                  <a:pt x="0" y="36"/>
                  <a:pt x="1" y="38"/>
                </a:cubicBezTo>
                <a:cubicBezTo>
                  <a:pt x="1" y="40"/>
                  <a:pt x="3" y="42"/>
                  <a:pt x="5" y="41"/>
                </a:cubicBezTo>
                <a:cubicBezTo>
                  <a:pt x="6" y="41"/>
                  <a:pt x="8" y="41"/>
                  <a:pt x="8" y="42"/>
                </a:cubicBezTo>
                <a:cubicBezTo>
                  <a:pt x="9" y="42"/>
                  <a:pt x="9" y="45"/>
                  <a:pt x="8" y="46"/>
                </a:cubicBezTo>
                <a:cubicBezTo>
                  <a:pt x="7" y="47"/>
                  <a:pt x="7" y="50"/>
                  <a:pt x="9" y="51"/>
                </a:cubicBezTo>
                <a:cubicBezTo>
                  <a:pt x="11" y="52"/>
                  <a:pt x="13" y="53"/>
                  <a:pt x="14" y="51"/>
                </a:cubicBezTo>
                <a:cubicBezTo>
                  <a:pt x="15" y="50"/>
                  <a:pt x="18" y="51"/>
                  <a:pt x="18" y="51"/>
                </a:cubicBezTo>
                <a:cubicBezTo>
                  <a:pt x="19" y="51"/>
                  <a:pt x="20" y="53"/>
                  <a:pt x="19" y="54"/>
                </a:cubicBezTo>
                <a:cubicBezTo>
                  <a:pt x="19" y="56"/>
                  <a:pt x="20" y="57"/>
                  <a:pt x="22" y="58"/>
                </a:cubicBezTo>
                <a:cubicBezTo>
                  <a:pt x="25" y="58"/>
                  <a:pt x="26" y="57"/>
                  <a:pt x="27" y="56"/>
                </a:cubicBezTo>
                <a:cubicBezTo>
                  <a:pt x="27" y="54"/>
                  <a:pt x="30" y="53"/>
                  <a:pt x="31" y="53"/>
                </a:cubicBezTo>
                <a:cubicBezTo>
                  <a:pt x="31" y="53"/>
                  <a:pt x="33" y="54"/>
                  <a:pt x="33" y="56"/>
                </a:cubicBezTo>
                <a:cubicBezTo>
                  <a:pt x="34" y="57"/>
                  <a:pt x="36" y="58"/>
                  <a:pt x="38" y="57"/>
                </a:cubicBezTo>
                <a:cubicBezTo>
                  <a:pt x="40" y="57"/>
                  <a:pt x="41" y="55"/>
                  <a:pt x="40" y="53"/>
                </a:cubicBezTo>
                <a:cubicBezTo>
                  <a:pt x="40" y="52"/>
                  <a:pt x="42" y="49"/>
                  <a:pt x="42" y="49"/>
                </a:cubicBezTo>
                <a:cubicBezTo>
                  <a:pt x="43" y="48"/>
                  <a:pt x="44" y="49"/>
                  <a:pt x="46" y="50"/>
                </a:cubicBezTo>
                <a:cubicBezTo>
                  <a:pt x="47" y="51"/>
                  <a:pt x="49" y="51"/>
                  <a:pt x="50" y="49"/>
                </a:cubicBezTo>
                <a:cubicBezTo>
                  <a:pt x="52" y="47"/>
                  <a:pt x="52" y="45"/>
                  <a:pt x="51" y="44"/>
                </a:cubicBezTo>
                <a:cubicBezTo>
                  <a:pt x="50" y="43"/>
                  <a:pt x="50" y="40"/>
                  <a:pt x="50" y="40"/>
                </a:cubicBezTo>
                <a:cubicBezTo>
                  <a:pt x="51" y="39"/>
                  <a:pt x="52" y="38"/>
                  <a:pt x="54" y="39"/>
                </a:cubicBezTo>
                <a:cubicBezTo>
                  <a:pt x="55" y="39"/>
                  <a:pt x="57" y="38"/>
                  <a:pt x="57" y="35"/>
                </a:cubicBezTo>
                <a:cubicBezTo>
                  <a:pt x="58" y="33"/>
                  <a:pt x="57" y="31"/>
                  <a:pt x="55" y="31"/>
                </a:cubicBezTo>
                <a:cubicBezTo>
                  <a:pt x="54" y="31"/>
                  <a:pt x="53" y="28"/>
                  <a:pt x="52" y="27"/>
                </a:cubicBezTo>
                <a:cubicBezTo>
                  <a:pt x="52" y="26"/>
                  <a:pt x="54" y="25"/>
                  <a:pt x="55" y="25"/>
                </a:cubicBezTo>
                <a:cubicBezTo>
                  <a:pt x="56" y="24"/>
                  <a:pt x="57" y="22"/>
                  <a:pt x="56" y="20"/>
                </a:cubicBezTo>
                <a:cubicBezTo>
                  <a:pt x="56" y="18"/>
                  <a:pt x="54" y="17"/>
                  <a:pt x="53" y="18"/>
                </a:cubicBezTo>
                <a:cubicBezTo>
                  <a:pt x="51" y="18"/>
                  <a:pt x="49" y="16"/>
                  <a:pt x="48" y="16"/>
                </a:cubicBezTo>
                <a:cubicBezTo>
                  <a:pt x="48" y="15"/>
                  <a:pt x="48" y="13"/>
                  <a:pt x="49" y="12"/>
                </a:cubicBezTo>
                <a:cubicBezTo>
                  <a:pt x="50" y="11"/>
                  <a:pt x="50" y="9"/>
                  <a:pt x="48" y="8"/>
                </a:cubicBezTo>
                <a:cubicBezTo>
                  <a:pt x="47" y="6"/>
                  <a:pt x="45" y="6"/>
                  <a:pt x="44" y="7"/>
                </a:cubicBezTo>
                <a:cubicBezTo>
                  <a:pt x="42" y="8"/>
                  <a:pt x="40" y="8"/>
                  <a:pt x="39" y="8"/>
                </a:cubicBezTo>
                <a:cubicBezTo>
                  <a:pt x="38" y="7"/>
                  <a:pt x="38" y="6"/>
                  <a:pt x="38" y="4"/>
                </a:cubicBezTo>
                <a:cubicBezTo>
                  <a:pt x="38" y="3"/>
                  <a:pt x="37" y="1"/>
                  <a:pt x="35" y="1"/>
                </a:cubicBezTo>
                <a:cubicBezTo>
                  <a:pt x="33" y="0"/>
                  <a:pt x="31" y="1"/>
                  <a:pt x="30" y="3"/>
                </a:cubicBezTo>
                <a:cubicBezTo>
                  <a:pt x="30" y="4"/>
                  <a:pt x="28" y="5"/>
                  <a:pt x="27" y="5"/>
                </a:cubicBezTo>
                <a:cubicBezTo>
                  <a:pt x="26" y="6"/>
                  <a:pt x="25" y="4"/>
                  <a:pt x="24" y="3"/>
                </a:cubicBezTo>
                <a:cubicBezTo>
                  <a:pt x="24" y="1"/>
                  <a:pt x="22" y="1"/>
                  <a:pt x="20" y="1"/>
                </a:cubicBezTo>
                <a:cubicBezTo>
                  <a:pt x="18" y="2"/>
                  <a:pt x="16" y="4"/>
                  <a:pt x="17" y="5"/>
                </a:cubicBezTo>
                <a:cubicBezTo>
                  <a:pt x="17" y="7"/>
                  <a:pt x="16" y="9"/>
                  <a:pt x="15" y="10"/>
                </a:cubicBezTo>
                <a:cubicBezTo>
                  <a:pt x="14" y="10"/>
                  <a:pt x="13" y="10"/>
                  <a:pt x="12" y="9"/>
                </a:cubicBezTo>
                <a:cubicBezTo>
                  <a:pt x="10" y="8"/>
                  <a:pt x="8" y="8"/>
                  <a:pt x="7" y="10"/>
                </a:cubicBezTo>
                <a:cubicBezTo>
                  <a:pt x="6" y="11"/>
                  <a:pt x="5" y="13"/>
                  <a:pt x="6" y="14"/>
                </a:cubicBezTo>
                <a:close/>
                <a:moveTo>
                  <a:pt x="23" y="13"/>
                </a:moveTo>
                <a:cubicBezTo>
                  <a:pt x="32" y="10"/>
                  <a:pt x="42" y="15"/>
                  <a:pt x="45" y="24"/>
                </a:cubicBezTo>
                <a:cubicBezTo>
                  <a:pt x="47" y="33"/>
                  <a:pt x="43" y="42"/>
                  <a:pt x="34" y="45"/>
                </a:cubicBezTo>
                <a:cubicBezTo>
                  <a:pt x="25" y="48"/>
                  <a:pt x="15" y="43"/>
                  <a:pt x="13" y="34"/>
                </a:cubicBezTo>
                <a:cubicBezTo>
                  <a:pt x="10" y="26"/>
                  <a:pt x="15" y="16"/>
                  <a:pt x="23" y="13"/>
                </a:cubicBezTo>
                <a:close/>
              </a:path>
            </a:pathLst>
          </a:custGeom>
          <a:solidFill>
            <a:srgbClr val="6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Freeform 302"/>
          <p:cNvSpPr>
            <a:spLocks noEditPoints="1"/>
          </p:cNvSpPr>
          <p:nvPr/>
        </p:nvSpPr>
        <p:spPr bwMode="auto">
          <a:xfrm>
            <a:off x="727075" y="338455"/>
            <a:ext cx="157480" cy="157480"/>
          </a:xfrm>
          <a:custGeom>
            <a:avLst/>
            <a:gdLst>
              <a:gd name="T0" fmla="*/ 4 w 37"/>
              <a:gd name="T1" fmla="*/ 9 h 37"/>
              <a:gd name="T2" fmla="*/ 5 w 37"/>
              <a:gd name="T3" fmla="*/ 12 h 37"/>
              <a:gd name="T4" fmla="*/ 2 w 37"/>
              <a:gd name="T5" fmla="*/ 12 h 37"/>
              <a:gd name="T6" fmla="*/ 0 w 37"/>
              <a:gd name="T7" fmla="*/ 14 h 37"/>
              <a:gd name="T8" fmla="*/ 1 w 37"/>
              <a:gd name="T9" fmla="*/ 17 h 37"/>
              <a:gd name="T10" fmla="*/ 3 w 37"/>
              <a:gd name="T11" fmla="*/ 20 h 37"/>
              <a:gd name="T12" fmla="*/ 2 w 37"/>
              <a:gd name="T13" fmla="*/ 21 h 37"/>
              <a:gd name="T14" fmla="*/ 1 w 37"/>
              <a:gd name="T15" fmla="*/ 24 h 37"/>
              <a:gd name="T16" fmla="*/ 3 w 37"/>
              <a:gd name="T17" fmla="*/ 26 h 37"/>
              <a:gd name="T18" fmla="*/ 5 w 37"/>
              <a:gd name="T19" fmla="*/ 26 h 37"/>
              <a:gd name="T20" fmla="*/ 5 w 37"/>
              <a:gd name="T21" fmla="*/ 29 h 37"/>
              <a:gd name="T22" fmla="*/ 6 w 37"/>
              <a:gd name="T23" fmla="*/ 32 h 37"/>
              <a:gd name="T24" fmla="*/ 9 w 37"/>
              <a:gd name="T25" fmla="*/ 33 h 37"/>
              <a:gd name="T26" fmla="*/ 12 w 37"/>
              <a:gd name="T27" fmla="*/ 32 h 37"/>
              <a:gd name="T28" fmla="*/ 12 w 37"/>
              <a:gd name="T29" fmla="*/ 34 h 37"/>
              <a:gd name="T30" fmla="*/ 15 w 37"/>
              <a:gd name="T31" fmla="*/ 37 h 37"/>
              <a:gd name="T32" fmla="*/ 17 w 37"/>
              <a:gd name="T33" fmla="*/ 35 h 37"/>
              <a:gd name="T34" fmla="*/ 20 w 37"/>
              <a:gd name="T35" fmla="*/ 34 h 37"/>
              <a:gd name="T36" fmla="*/ 21 w 37"/>
              <a:gd name="T37" fmla="*/ 35 h 37"/>
              <a:gd name="T38" fmla="*/ 24 w 37"/>
              <a:gd name="T39" fmla="*/ 36 h 37"/>
              <a:gd name="T40" fmla="*/ 26 w 37"/>
              <a:gd name="T41" fmla="*/ 34 h 37"/>
              <a:gd name="T42" fmla="*/ 27 w 37"/>
              <a:gd name="T43" fmla="*/ 31 h 37"/>
              <a:gd name="T44" fmla="*/ 29 w 37"/>
              <a:gd name="T45" fmla="*/ 32 h 37"/>
              <a:gd name="T46" fmla="*/ 32 w 37"/>
              <a:gd name="T47" fmla="*/ 31 h 37"/>
              <a:gd name="T48" fmla="*/ 33 w 37"/>
              <a:gd name="T49" fmla="*/ 28 h 37"/>
              <a:gd name="T50" fmla="*/ 32 w 37"/>
              <a:gd name="T51" fmla="*/ 25 h 37"/>
              <a:gd name="T52" fmla="*/ 35 w 37"/>
              <a:gd name="T53" fmla="*/ 24 h 37"/>
              <a:gd name="T54" fmla="*/ 37 w 37"/>
              <a:gd name="T55" fmla="*/ 22 h 37"/>
              <a:gd name="T56" fmla="*/ 36 w 37"/>
              <a:gd name="T57" fmla="*/ 19 h 37"/>
              <a:gd name="T58" fmla="*/ 34 w 37"/>
              <a:gd name="T59" fmla="*/ 17 h 37"/>
              <a:gd name="T60" fmla="*/ 35 w 37"/>
              <a:gd name="T61" fmla="*/ 15 h 37"/>
              <a:gd name="T62" fmla="*/ 36 w 37"/>
              <a:gd name="T63" fmla="*/ 12 h 37"/>
              <a:gd name="T64" fmla="*/ 34 w 37"/>
              <a:gd name="T65" fmla="*/ 11 h 37"/>
              <a:gd name="T66" fmla="*/ 31 w 37"/>
              <a:gd name="T67" fmla="*/ 9 h 37"/>
              <a:gd name="T68" fmla="*/ 32 w 37"/>
              <a:gd name="T69" fmla="*/ 7 h 37"/>
              <a:gd name="T70" fmla="*/ 31 w 37"/>
              <a:gd name="T71" fmla="*/ 4 h 37"/>
              <a:gd name="T72" fmla="*/ 28 w 37"/>
              <a:gd name="T73" fmla="*/ 4 h 37"/>
              <a:gd name="T74" fmla="*/ 25 w 37"/>
              <a:gd name="T75" fmla="*/ 4 h 37"/>
              <a:gd name="T76" fmla="*/ 25 w 37"/>
              <a:gd name="T77" fmla="*/ 2 h 37"/>
              <a:gd name="T78" fmla="*/ 22 w 37"/>
              <a:gd name="T79" fmla="*/ 0 h 37"/>
              <a:gd name="T80" fmla="*/ 20 w 37"/>
              <a:gd name="T81" fmla="*/ 1 h 37"/>
              <a:gd name="T82" fmla="*/ 17 w 37"/>
              <a:gd name="T83" fmla="*/ 3 h 37"/>
              <a:gd name="T84" fmla="*/ 16 w 37"/>
              <a:gd name="T85" fmla="*/ 1 h 37"/>
              <a:gd name="T86" fmla="*/ 13 w 37"/>
              <a:gd name="T87" fmla="*/ 0 h 37"/>
              <a:gd name="T88" fmla="*/ 11 w 37"/>
              <a:gd name="T89" fmla="*/ 3 h 37"/>
              <a:gd name="T90" fmla="*/ 10 w 37"/>
              <a:gd name="T91" fmla="*/ 6 h 37"/>
              <a:gd name="T92" fmla="*/ 8 w 37"/>
              <a:gd name="T93" fmla="*/ 5 h 37"/>
              <a:gd name="T94" fmla="*/ 5 w 37"/>
              <a:gd name="T95" fmla="*/ 6 h 37"/>
              <a:gd name="T96" fmla="*/ 4 w 37"/>
              <a:gd name="T97" fmla="*/ 9 h 37"/>
              <a:gd name="T98" fmla="*/ 15 w 37"/>
              <a:gd name="T99" fmla="*/ 8 h 37"/>
              <a:gd name="T100" fmla="*/ 29 w 37"/>
              <a:gd name="T101" fmla="*/ 15 h 37"/>
              <a:gd name="T102" fmla="*/ 22 w 37"/>
              <a:gd name="T103" fmla="*/ 29 h 37"/>
              <a:gd name="T104" fmla="*/ 8 w 37"/>
              <a:gd name="T105" fmla="*/ 22 h 37"/>
              <a:gd name="T106" fmla="*/ 15 w 37"/>
              <a:gd name="T107" fmla="*/ 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7" h="37">
                <a:moveTo>
                  <a:pt x="4" y="9"/>
                </a:moveTo>
                <a:cubicBezTo>
                  <a:pt x="5" y="9"/>
                  <a:pt x="5" y="11"/>
                  <a:pt x="5" y="12"/>
                </a:cubicBezTo>
                <a:cubicBezTo>
                  <a:pt x="4" y="12"/>
                  <a:pt x="3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6"/>
                  <a:pt x="0" y="17"/>
                  <a:pt x="1" y="17"/>
                </a:cubicBezTo>
                <a:cubicBezTo>
                  <a:pt x="2" y="17"/>
                  <a:pt x="3" y="19"/>
                  <a:pt x="3" y="20"/>
                </a:cubicBezTo>
                <a:cubicBezTo>
                  <a:pt x="3" y="20"/>
                  <a:pt x="2" y="21"/>
                  <a:pt x="2" y="21"/>
                </a:cubicBezTo>
                <a:cubicBezTo>
                  <a:pt x="1" y="21"/>
                  <a:pt x="0" y="23"/>
                  <a:pt x="1" y="24"/>
                </a:cubicBezTo>
                <a:cubicBezTo>
                  <a:pt x="1" y="25"/>
                  <a:pt x="2" y="26"/>
                  <a:pt x="3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7"/>
                  <a:pt x="6" y="28"/>
                  <a:pt x="5" y="29"/>
                </a:cubicBezTo>
                <a:cubicBezTo>
                  <a:pt x="5" y="30"/>
                  <a:pt x="5" y="31"/>
                  <a:pt x="6" y="32"/>
                </a:cubicBezTo>
                <a:cubicBezTo>
                  <a:pt x="7" y="33"/>
                  <a:pt x="8" y="33"/>
                  <a:pt x="9" y="33"/>
                </a:cubicBezTo>
                <a:cubicBezTo>
                  <a:pt x="10" y="32"/>
                  <a:pt x="11" y="32"/>
                  <a:pt x="12" y="32"/>
                </a:cubicBezTo>
                <a:cubicBezTo>
                  <a:pt x="12" y="32"/>
                  <a:pt x="13" y="33"/>
                  <a:pt x="12" y="34"/>
                </a:cubicBezTo>
                <a:cubicBezTo>
                  <a:pt x="12" y="35"/>
                  <a:pt x="13" y="36"/>
                  <a:pt x="15" y="37"/>
                </a:cubicBezTo>
                <a:cubicBezTo>
                  <a:pt x="16" y="37"/>
                  <a:pt x="17" y="36"/>
                  <a:pt x="17" y="35"/>
                </a:cubicBezTo>
                <a:cubicBezTo>
                  <a:pt x="18" y="34"/>
                  <a:pt x="19" y="34"/>
                  <a:pt x="20" y="34"/>
                </a:cubicBezTo>
                <a:cubicBezTo>
                  <a:pt x="20" y="34"/>
                  <a:pt x="21" y="34"/>
                  <a:pt x="21" y="35"/>
                </a:cubicBezTo>
                <a:cubicBezTo>
                  <a:pt x="22" y="36"/>
                  <a:pt x="23" y="37"/>
                  <a:pt x="24" y="36"/>
                </a:cubicBezTo>
                <a:cubicBezTo>
                  <a:pt x="26" y="36"/>
                  <a:pt x="26" y="35"/>
                  <a:pt x="26" y="34"/>
                </a:cubicBezTo>
                <a:cubicBezTo>
                  <a:pt x="26" y="33"/>
                  <a:pt x="27" y="31"/>
                  <a:pt x="27" y="31"/>
                </a:cubicBezTo>
                <a:cubicBezTo>
                  <a:pt x="28" y="31"/>
                  <a:pt x="29" y="31"/>
                  <a:pt x="29" y="32"/>
                </a:cubicBezTo>
                <a:cubicBezTo>
                  <a:pt x="30" y="32"/>
                  <a:pt x="32" y="32"/>
                  <a:pt x="32" y="31"/>
                </a:cubicBezTo>
                <a:cubicBezTo>
                  <a:pt x="33" y="30"/>
                  <a:pt x="34" y="28"/>
                  <a:pt x="33" y="28"/>
                </a:cubicBezTo>
                <a:cubicBezTo>
                  <a:pt x="32" y="27"/>
                  <a:pt x="32" y="25"/>
                  <a:pt x="32" y="25"/>
                </a:cubicBezTo>
                <a:cubicBezTo>
                  <a:pt x="33" y="24"/>
                  <a:pt x="34" y="24"/>
                  <a:pt x="35" y="24"/>
                </a:cubicBezTo>
                <a:cubicBezTo>
                  <a:pt x="36" y="24"/>
                  <a:pt x="37" y="24"/>
                  <a:pt x="37" y="22"/>
                </a:cubicBezTo>
                <a:cubicBezTo>
                  <a:pt x="37" y="21"/>
                  <a:pt x="37" y="20"/>
                  <a:pt x="36" y="19"/>
                </a:cubicBezTo>
                <a:cubicBezTo>
                  <a:pt x="35" y="19"/>
                  <a:pt x="34" y="18"/>
                  <a:pt x="34" y="17"/>
                </a:cubicBezTo>
                <a:cubicBezTo>
                  <a:pt x="34" y="16"/>
                  <a:pt x="35" y="16"/>
                  <a:pt x="35" y="15"/>
                </a:cubicBezTo>
                <a:cubicBezTo>
                  <a:pt x="36" y="15"/>
                  <a:pt x="37" y="14"/>
                  <a:pt x="36" y="12"/>
                </a:cubicBezTo>
                <a:cubicBezTo>
                  <a:pt x="36" y="11"/>
                  <a:pt x="35" y="10"/>
                  <a:pt x="34" y="11"/>
                </a:cubicBezTo>
                <a:cubicBezTo>
                  <a:pt x="33" y="11"/>
                  <a:pt x="31" y="10"/>
                  <a:pt x="31" y="9"/>
                </a:cubicBezTo>
                <a:cubicBezTo>
                  <a:pt x="31" y="9"/>
                  <a:pt x="31" y="8"/>
                  <a:pt x="32" y="7"/>
                </a:cubicBezTo>
                <a:cubicBezTo>
                  <a:pt x="32" y="7"/>
                  <a:pt x="32" y="5"/>
                  <a:pt x="31" y="4"/>
                </a:cubicBezTo>
                <a:cubicBezTo>
                  <a:pt x="30" y="3"/>
                  <a:pt x="29" y="3"/>
                  <a:pt x="28" y="4"/>
                </a:cubicBezTo>
                <a:cubicBezTo>
                  <a:pt x="27" y="5"/>
                  <a:pt x="26" y="5"/>
                  <a:pt x="25" y="4"/>
                </a:cubicBezTo>
                <a:cubicBezTo>
                  <a:pt x="25" y="4"/>
                  <a:pt x="24" y="3"/>
                  <a:pt x="25" y="2"/>
                </a:cubicBezTo>
                <a:cubicBezTo>
                  <a:pt x="25" y="1"/>
                  <a:pt x="24" y="0"/>
                  <a:pt x="22" y="0"/>
                </a:cubicBezTo>
                <a:cubicBezTo>
                  <a:pt x="21" y="0"/>
                  <a:pt x="20" y="0"/>
                  <a:pt x="20" y="1"/>
                </a:cubicBezTo>
                <a:cubicBezTo>
                  <a:pt x="19" y="2"/>
                  <a:pt x="18" y="3"/>
                  <a:pt x="17" y="3"/>
                </a:cubicBezTo>
                <a:cubicBezTo>
                  <a:pt x="17" y="3"/>
                  <a:pt x="16" y="2"/>
                  <a:pt x="16" y="1"/>
                </a:cubicBezTo>
                <a:cubicBezTo>
                  <a:pt x="15" y="0"/>
                  <a:pt x="14" y="0"/>
                  <a:pt x="13" y="0"/>
                </a:cubicBezTo>
                <a:cubicBezTo>
                  <a:pt x="11" y="1"/>
                  <a:pt x="11" y="2"/>
                  <a:pt x="11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9" y="6"/>
                  <a:pt x="8" y="6"/>
                  <a:pt x="8" y="5"/>
                </a:cubicBezTo>
                <a:cubicBezTo>
                  <a:pt x="7" y="4"/>
                  <a:pt x="5" y="5"/>
                  <a:pt x="5" y="6"/>
                </a:cubicBezTo>
                <a:cubicBezTo>
                  <a:pt x="4" y="7"/>
                  <a:pt x="3" y="8"/>
                  <a:pt x="4" y="9"/>
                </a:cubicBezTo>
                <a:close/>
                <a:moveTo>
                  <a:pt x="15" y="8"/>
                </a:moveTo>
                <a:cubicBezTo>
                  <a:pt x="21" y="6"/>
                  <a:pt x="27" y="9"/>
                  <a:pt x="29" y="15"/>
                </a:cubicBezTo>
                <a:cubicBezTo>
                  <a:pt x="31" y="21"/>
                  <a:pt x="27" y="27"/>
                  <a:pt x="22" y="29"/>
                </a:cubicBezTo>
                <a:cubicBezTo>
                  <a:pt x="16" y="30"/>
                  <a:pt x="10" y="27"/>
                  <a:pt x="8" y="22"/>
                </a:cubicBezTo>
                <a:cubicBezTo>
                  <a:pt x="6" y="16"/>
                  <a:pt x="10" y="10"/>
                  <a:pt x="15" y="8"/>
                </a:cubicBezTo>
                <a:close/>
              </a:path>
            </a:pathLst>
          </a:custGeom>
          <a:solidFill>
            <a:srgbClr val="6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Freeform 303"/>
          <p:cNvSpPr>
            <a:spLocks noEditPoints="1"/>
          </p:cNvSpPr>
          <p:nvPr/>
        </p:nvSpPr>
        <p:spPr bwMode="auto">
          <a:xfrm>
            <a:off x="727075" y="495935"/>
            <a:ext cx="123190" cy="118110"/>
          </a:xfrm>
          <a:custGeom>
            <a:avLst/>
            <a:gdLst>
              <a:gd name="T0" fmla="*/ 3 w 29"/>
              <a:gd name="T1" fmla="*/ 7 h 28"/>
              <a:gd name="T2" fmla="*/ 4 w 29"/>
              <a:gd name="T3" fmla="*/ 9 h 28"/>
              <a:gd name="T4" fmla="*/ 2 w 29"/>
              <a:gd name="T5" fmla="*/ 9 h 28"/>
              <a:gd name="T6" fmla="*/ 0 w 29"/>
              <a:gd name="T7" fmla="*/ 11 h 28"/>
              <a:gd name="T8" fmla="*/ 1 w 29"/>
              <a:gd name="T9" fmla="*/ 13 h 28"/>
              <a:gd name="T10" fmla="*/ 3 w 29"/>
              <a:gd name="T11" fmla="*/ 15 h 28"/>
              <a:gd name="T12" fmla="*/ 1 w 29"/>
              <a:gd name="T13" fmla="*/ 16 h 28"/>
              <a:gd name="T14" fmla="*/ 1 w 29"/>
              <a:gd name="T15" fmla="*/ 19 h 28"/>
              <a:gd name="T16" fmla="*/ 3 w 29"/>
              <a:gd name="T17" fmla="*/ 20 h 28"/>
              <a:gd name="T18" fmla="*/ 4 w 29"/>
              <a:gd name="T19" fmla="*/ 20 h 28"/>
              <a:gd name="T20" fmla="*/ 4 w 29"/>
              <a:gd name="T21" fmla="*/ 23 h 28"/>
              <a:gd name="T22" fmla="*/ 5 w 29"/>
              <a:gd name="T23" fmla="*/ 25 h 28"/>
              <a:gd name="T24" fmla="*/ 7 w 29"/>
              <a:gd name="T25" fmla="*/ 25 h 28"/>
              <a:gd name="T26" fmla="*/ 9 w 29"/>
              <a:gd name="T27" fmla="*/ 25 h 28"/>
              <a:gd name="T28" fmla="*/ 10 w 29"/>
              <a:gd name="T29" fmla="*/ 27 h 28"/>
              <a:gd name="T30" fmla="*/ 11 w 29"/>
              <a:gd name="T31" fmla="*/ 28 h 28"/>
              <a:gd name="T32" fmla="*/ 13 w 29"/>
              <a:gd name="T33" fmla="*/ 27 h 28"/>
              <a:gd name="T34" fmla="*/ 15 w 29"/>
              <a:gd name="T35" fmla="*/ 26 h 28"/>
              <a:gd name="T36" fmla="*/ 17 w 29"/>
              <a:gd name="T37" fmla="*/ 27 h 28"/>
              <a:gd name="T38" fmla="*/ 19 w 29"/>
              <a:gd name="T39" fmla="*/ 28 h 28"/>
              <a:gd name="T40" fmla="*/ 20 w 29"/>
              <a:gd name="T41" fmla="*/ 26 h 28"/>
              <a:gd name="T42" fmla="*/ 21 w 29"/>
              <a:gd name="T43" fmla="*/ 24 h 28"/>
              <a:gd name="T44" fmla="*/ 23 w 29"/>
              <a:gd name="T45" fmla="*/ 24 h 28"/>
              <a:gd name="T46" fmla="*/ 25 w 29"/>
              <a:gd name="T47" fmla="*/ 24 h 28"/>
              <a:gd name="T48" fmla="*/ 25 w 29"/>
              <a:gd name="T49" fmla="*/ 21 h 28"/>
              <a:gd name="T50" fmla="*/ 25 w 29"/>
              <a:gd name="T51" fmla="*/ 19 h 28"/>
              <a:gd name="T52" fmla="*/ 27 w 29"/>
              <a:gd name="T53" fmla="*/ 19 h 28"/>
              <a:gd name="T54" fmla="*/ 29 w 29"/>
              <a:gd name="T55" fmla="*/ 17 h 28"/>
              <a:gd name="T56" fmla="*/ 28 w 29"/>
              <a:gd name="T57" fmla="*/ 15 h 28"/>
              <a:gd name="T58" fmla="*/ 26 w 29"/>
              <a:gd name="T59" fmla="*/ 13 h 28"/>
              <a:gd name="T60" fmla="*/ 27 w 29"/>
              <a:gd name="T61" fmla="*/ 12 h 28"/>
              <a:gd name="T62" fmla="*/ 28 w 29"/>
              <a:gd name="T63" fmla="*/ 10 h 28"/>
              <a:gd name="T64" fmla="*/ 26 w 29"/>
              <a:gd name="T65" fmla="*/ 8 h 28"/>
              <a:gd name="T66" fmla="*/ 24 w 29"/>
              <a:gd name="T67" fmla="*/ 7 h 28"/>
              <a:gd name="T68" fmla="*/ 25 w 29"/>
              <a:gd name="T69" fmla="*/ 6 h 28"/>
              <a:gd name="T70" fmla="*/ 24 w 29"/>
              <a:gd name="T71" fmla="*/ 3 h 28"/>
              <a:gd name="T72" fmla="*/ 22 w 29"/>
              <a:gd name="T73" fmla="*/ 3 h 28"/>
              <a:gd name="T74" fmla="*/ 19 w 29"/>
              <a:gd name="T75" fmla="*/ 3 h 28"/>
              <a:gd name="T76" fmla="*/ 19 w 29"/>
              <a:gd name="T77" fmla="*/ 2 h 28"/>
              <a:gd name="T78" fmla="*/ 17 w 29"/>
              <a:gd name="T79" fmla="*/ 0 h 28"/>
              <a:gd name="T80" fmla="*/ 15 w 29"/>
              <a:gd name="T81" fmla="*/ 1 h 28"/>
              <a:gd name="T82" fmla="*/ 13 w 29"/>
              <a:gd name="T83" fmla="*/ 2 h 28"/>
              <a:gd name="T84" fmla="*/ 12 w 29"/>
              <a:gd name="T85" fmla="*/ 1 h 28"/>
              <a:gd name="T86" fmla="*/ 10 w 29"/>
              <a:gd name="T87" fmla="*/ 0 h 28"/>
              <a:gd name="T88" fmla="*/ 9 w 29"/>
              <a:gd name="T89" fmla="*/ 2 h 28"/>
              <a:gd name="T90" fmla="*/ 8 w 29"/>
              <a:gd name="T91" fmla="*/ 4 h 28"/>
              <a:gd name="T92" fmla="*/ 6 w 29"/>
              <a:gd name="T93" fmla="*/ 4 h 28"/>
              <a:gd name="T94" fmla="*/ 4 w 29"/>
              <a:gd name="T95" fmla="*/ 4 h 28"/>
              <a:gd name="T96" fmla="*/ 3 w 29"/>
              <a:gd name="T97" fmla="*/ 7 h 28"/>
              <a:gd name="T98" fmla="*/ 12 w 29"/>
              <a:gd name="T99" fmla="*/ 6 h 28"/>
              <a:gd name="T100" fmla="*/ 22 w 29"/>
              <a:gd name="T101" fmla="*/ 12 h 28"/>
              <a:gd name="T102" fmla="*/ 17 w 29"/>
              <a:gd name="T103" fmla="*/ 22 h 28"/>
              <a:gd name="T104" fmla="*/ 6 w 29"/>
              <a:gd name="T105" fmla="*/ 17 h 28"/>
              <a:gd name="T106" fmla="*/ 12 w 29"/>
              <a:gd name="T107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9" h="28">
                <a:moveTo>
                  <a:pt x="3" y="7"/>
                </a:moveTo>
                <a:cubicBezTo>
                  <a:pt x="4" y="7"/>
                  <a:pt x="4" y="9"/>
                  <a:pt x="4" y="9"/>
                </a:cubicBezTo>
                <a:cubicBezTo>
                  <a:pt x="4" y="9"/>
                  <a:pt x="3" y="10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12"/>
                  <a:pt x="0" y="13"/>
                  <a:pt x="1" y="13"/>
                </a:cubicBezTo>
                <a:cubicBezTo>
                  <a:pt x="2" y="13"/>
                  <a:pt x="3" y="15"/>
                  <a:pt x="3" y="15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7"/>
                  <a:pt x="0" y="18"/>
                  <a:pt x="1" y="19"/>
                </a:cubicBezTo>
                <a:cubicBezTo>
                  <a:pt x="1" y="20"/>
                  <a:pt x="2" y="20"/>
                  <a:pt x="3" y="20"/>
                </a:cubicBezTo>
                <a:cubicBezTo>
                  <a:pt x="3" y="20"/>
                  <a:pt x="4" y="20"/>
                  <a:pt x="4" y="20"/>
                </a:cubicBezTo>
                <a:cubicBezTo>
                  <a:pt x="4" y="21"/>
                  <a:pt x="5" y="22"/>
                  <a:pt x="4" y="23"/>
                </a:cubicBezTo>
                <a:cubicBezTo>
                  <a:pt x="4" y="23"/>
                  <a:pt x="4" y="24"/>
                  <a:pt x="5" y="25"/>
                </a:cubicBezTo>
                <a:cubicBezTo>
                  <a:pt x="5" y="26"/>
                  <a:pt x="7" y="26"/>
                  <a:pt x="7" y="25"/>
                </a:cubicBezTo>
                <a:cubicBezTo>
                  <a:pt x="8" y="25"/>
                  <a:pt x="9" y="25"/>
                  <a:pt x="9" y="25"/>
                </a:cubicBezTo>
                <a:cubicBezTo>
                  <a:pt x="10" y="25"/>
                  <a:pt x="10" y="26"/>
                  <a:pt x="10" y="27"/>
                </a:cubicBezTo>
                <a:cubicBezTo>
                  <a:pt x="10" y="27"/>
                  <a:pt x="10" y="28"/>
                  <a:pt x="11" y="28"/>
                </a:cubicBezTo>
                <a:cubicBezTo>
                  <a:pt x="12" y="28"/>
                  <a:pt x="13" y="28"/>
                  <a:pt x="13" y="27"/>
                </a:cubicBezTo>
                <a:cubicBezTo>
                  <a:pt x="14" y="27"/>
                  <a:pt x="15" y="26"/>
                  <a:pt x="15" y="26"/>
                </a:cubicBezTo>
                <a:cubicBezTo>
                  <a:pt x="16" y="26"/>
                  <a:pt x="16" y="26"/>
                  <a:pt x="17" y="27"/>
                </a:cubicBezTo>
                <a:cubicBezTo>
                  <a:pt x="17" y="28"/>
                  <a:pt x="18" y="28"/>
                  <a:pt x="19" y="28"/>
                </a:cubicBezTo>
                <a:cubicBezTo>
                  <a:pt x="20" y="28"/>
                  <a:pt x="20" y="27"/>
                  <a:pt x="20" y="26"/>
                </a:cubicBezTo>
                <a:cubicBezTo>
                  <a:pt x="20" y="25"/>
                  <a:pt x="21" y="24"/>
                  <a:pt x="21" y="24"/>
                </a:cubicBezTo>
                <a:cubicBezTo>
                  <a:pt x="21" y="24"/>
                  <a:pt x="22" y="24"/>
                  <a:pt x="23" y="24"/>
                </a:cubicBezTo>
                <a:cubicBezTo>
                  <a:pt x="23" y="25"/>
                  <a:pt x="24" y="25"/>
                  <a:pt x="25" y="24"/>
                </a:cubicBezTo>
                <a:cubicBezTo>
                  <a:pt x="26" y="23"/>
                  <a:pt x="26" y="22"/>
                  <a:pt x="25" y="21"/>
                </a:cubicBezTo>
                <a:cubicBezTo>
                  <a:pt x="25" y="21"/>
                  <a:pt x="25" y="20"/>
                  <a:pt x="25" y="19"/>
                </a:cubicBezTo>
                <a:cubicBezTo>
                  <a:pt x="25" y="19"/>
                  <a:pt x="26" y="19"/>
                  <a:pt x="27" y="19"/>
                </a:cubicBezTo>
                <a:cubicBezTo>
                  <a:pt x="28" y="19"/>
                  <a:pt x="28" y="18"/>
                  <a:pt x="29" y="17"/>
                </a:cubicBezTo>
                <a:cubicBezTo>
                  <a:pt x="29" y="16"/>
                  <a:pt x="28" y="15"/>
                  <a:pt x="28" y="15"/>
                </a:cubicBezTo>
                <a:cubicBezTo>
                  <a:pt x="27" y="15"/>
                  <a:pt x="26" y="14"/>
                  <a:pt x="26" y="13"/>
                </a:cubicBezTo>
                <a:cubicBezTo>
                  <a:pt x="26" y="13"/>
                  <a:pt x="27" y="12"/>
                  <a:pt x="27" y="12"/>
                </a:cubicBezTo>
                <a:cubicBezTo>
                  <a:pt x="28" y="12"/>
                  <a:pt x="28" y="11"/>
                  <a:pt x="28" y="10"/>
                </a:cubicBezTo>
                <a:cubicBezTo>
                  <a:pt x="28" y="9"/>
                  <a:pt x="27" y="8"/>
                  <a:pt x="26" y="8"/>
                </a:cubicBezTo>
                <a:cubicBezTo>
                  <a:pt x="26" y="9"/>
                  <a:pt x="24" y="8"/>
                  <a:pt x="24" y="7"/>
                </a:cubicBezTo>
                <a:cubicBezTo>
                  <a:pt x="24" y="7"/>
                  <a:pt x="24" y="6"/>
                  <a:pt x="25" y="6"/>
                </a:cubicBezTo>
                <a:cubicBezTo>
                  <a:pt x="25" y="5"/>
                  <a:pt x="25" y="4"/>
                  <a:pt x="24" y="3"/>
                </a:cubicBezTo>
                <a:cubicBezTo>
                  <a:pt x="23" y="3"/>
                  <a:pt x="22" y="3"/>
                  <a:pt x="22" y="3"/>
                </a:cubicBezTo>
                <a:cubicBezTo>
                  <a:pt x="21" y="4"/>
                  <a:pt x="20" y="4"/>
                  <a:pt x="19" y="3"/>
                </a:cubicBezTo>
                <a:cubicBezTo>
                  <a:pt x="19" y="3"/>
                  <a:pt x="19" y="2"/>
                  <a:pt x="19" y="2"/>
                </a:cubicBezTo>
                <a:cubicBezTo>
                  <a:pt x="19" y="1"/>
                  <a:pt x="18" y="0"/>
                  <a:pt x="17" y="0"/>
                </a:cubicBezTo>
                <a:cubicBezTo>
                  <a:pt x="16" y="0"/>
                  <a:pt x="15" y="0"/>
                  <a:pt x="15" y="1"/>
                </a:cubicBezTo>
                <a:cubicBezTo>
                  <a:pt x="15" y="2"/>
                  <a:pt x="14" y="2"/>
                  <a:pt x="13" y="2"/>
                </a:cubicBezTo>
                <a:cubicBezTo>
                  <a:pt x="13" y="2"/>
                  <a:pt x="12" y="2"/>
                  <a:pt x="12" y="1"/>
                </a:cubicBezTo>
                <a:cubicBezTo>
                  <a:pt x="12" y="0"/>
                  <a:pt x="11" y="0"/>
                  <a:pt x="10" y="0"/>
                </a:cubicBezTo>
                <a:cubicBezTo>
                  <a:pt x="9" y="1"/>
                  <a:pt x="8" y="2"/>
                  <a:pt x="9" y="2"/>
                </a:cubicBezTo>
                <a:cubicBezTo>
                  <a:pt x="9" y="3"/>
                  <a:pt x="8" y="4"/>
                  <a:pt x="8" y="4"/>
                </a:cubicBezTo>
                <a:cubicBezTo>
                  <a:pt x="7" y="5"/>
                  <a:pt x="7" y="4"/>
                  <a:pt x="6" y="4"/>
                </a:cubicBezTo>
                <a:cubicBezTo>
                  <a:pt x="5" y="3"/>
                  <a:pt x="4" y="4"/>
                  <a:pt x="4" y="4"/>
                </a:cubicBezTo>
                <a:cubicBezTo>
                  <a:pt x="3" y="5"/>
                  <a:pt x="3" y="6"/>
                  <a:pt x="3" y="7"/>
                </a:cubicBezTo>
                <a:close/>
                <a:moveTo>
                  <a:pt x="12" y="6"/>
                </a:moveTo>
                <a:cubicBezTo>
                  <a:pt x="16" y="5"/>
                  <a:pt x="21" y="7"/>
                  <a:pt x="22" y="12"/>
                </a:cubicBezTo>
                <a:cubicBezTo>
                  <a:pt x="24" y="16"/>
                  <a:pt x="21" y="21"/>
                  <a:pt x="17" y="22"/>
                </a:cubicBezTo>
                <a:cubicBezTo>
                  <a:pt x="13" y="23"/>
                  <a:pt x="8" y="21"/>
                  <a:pt x="6" y="17"/>
                </a:cubicBezTo>
                <a:cubicBezTo>
                  <a:pt x="5" y="12"/>
                  <a:pt x="7" y="8"/>
                  <a:pt x="12" y="6"/>
                </a:cubicBezTo>
                <a:close/>
              </a:path>
            </a:pathLst>
          </a:custGeom>
          <a:solidFill>
            <a:srgbClr val="6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任意多边形 59"/>
          <p:cNvSpPr/>
          <p:nvPr/>
        </p:nvSpPr>
        <p:spPr>
          <a:xfrm>
            <a:off x="-32084" y="2979130"/>
            <a:ext cx="12240125" cy="1271902"/>
          </a:xfrm>
          <a:custGeom>
            <a:avLst/>
            <a:gdLst>
              <a:gd name="connsiteX0" fmla="*/ 0 w 12721389"/>
              <a:gd name="connsiteY0" fmla="*/ 532365 h 1078137"/>
              <a:gd name="connsiteX1" fmla="*/ 3593431 w 12721389"/>
              <a:gd name="connsiteY1" fmla="*/ 51102 h 1078137"/>
              <a:gd name="connsiteX2" fmla="*/ 7908758 w 12721389"/>
              <a:gd name="connsiteY2" fmla="*/ 1077797 h 1078137"/>
              <a:gd name="connsiteX3" fmla="*/ 11774905 w 12721389"/>
              <a:gd name="connsiteY3" fmla="*/ 163397 h 1078137"/>
              <a:gd name="connsiteX4" fmla="*/ 12721389 w 12721389"/>
              <a:gd name="connsiteY4" fmla="*/ 35060 h 1078137"/>
              <a:gd name="connsiteX0-1" fmla="*/ 0 w 12721389"/>
              <a:gd name="connsiteY0-2" fmla="*/ 532365 h 1078137"/>
              <a:gd name="connsiteX1-3" fmla="*/ 3593431 w 12721389"/>
              <a:gd name="connsiteY1-4" fmla="*/ 51102 h 1078137"/>
              <a:gd name="connsiteX2-5" fmla="*/ 7908758 w 12721389"/>
              <a:gd name="connsiteY2-6" fmla="*/ 1077797 h 1078137"/>
              <a:gd name="connsiteX3-7" fmla="*/ 11774905 w 12721389"/>
              <a:gd name="connsiteY3-8" fmla="*/ 163397 h 1078137"/>
              <a:gd name="connsiteX4-9" fmla="*/ 12721389 w 12721389"/>
              <a:gd name="connsiteY4-10" fmla="*/ 35060 h 1078137"/>
              <a:gd name="connsiteX0-11" fmla="*/ 0 w 12721389"/>
              <a:gd name="connsiteY0-12" fmla="*/ 503854 h 1049626"/>
              <a:gd name="connsiteX1-13" fmla="*/ 3593431 w 12721389"/>
              <a:gd name="connsiteY1-14" fmla="*/ 22591 h 1049626"/>
              <a:gd name="connsiteX2-15" fmla="*/ 7908758 w 12721389"/>
              <a:gd name="connsiteY2-16" fmla="*/ 1049286 h 1049626"/>
              <a:gd name="connsiteX3-17" fmla="*/ 11774905 w 12721389"/>
              <a:gd name="connsiteY3-18" fmla="*/ 134886 h 1049626"/>
              <a:gd name="connsiteX4-19" fmla="*/ 12721389 w 12721389"/>
              <a:gd name="connsiteY4-20" fmla="*/ 6549 h 1049626"/>
              <a:gd name="connsiteX0-21" fmla="*/ 0 w 12368463"/>
              <a:gd name="connsiteY0-22" fmla="*/ 498433 h 1044197"/>
              <a:gd name="connsiteX1-23" fmla="*/ 3593431 w 12368463"/>
              <a:gd name="connsiteY1-24" fmla="*/ 17170 h 1044197"/>
              <a:gd name="connsiteX2-25" fmla="*/ 7908758 w 12368463"/>
              <a:gd name="connsiteY2-26" fmla="*/ 1043865 h 1044197"/>
              <a:gd name="connsiteX3-27" fmla="*/ 11774905 w 12368463"/>
              <a:gd name="connsiteY3-28" fmla="*/ 129465 h 1044197"/>
              <a:gd name="connsiteX4-29" fmla="*/ 12368463 w 12368463"/>
              <a:gd name="connsiteY4-30" fmla="*/ 113423 h 1044197"/>
              <a:gd name="connsiteX0-31" fmla="*/ 0 w 12368463"/>
              <a:gd name="connsiteY0-32" fmla="*/ 498433 h 1044197"/>
              <a:gd name="connsiteX1-33" fmla="*/ 3593431 w 12368463"/>
              <a:gd name="connsiteY1-34" fmla="*/ 17170 h 1044197"/>
              <a:gd name="connsiteX2-35" fmla="*/ 7908758 w 12368463"/>
              <a:gd name="connsiteY2-36" fmla="*/ 1043865 h 1044197"/>
              <a:gd name="connsiteX3-37" fmla="*/ 11774905 w 12368463"/>
              <a:gd name="connsiteY3-38" fmla="*/ 129465 h 1044197"/>
              <a:gd name="connsiteX4-39" fmla="*/ 12368463 w 12368463"/>
              <a:gd name="connsiteY4-40" fmla="*/ 113423 h 1044197"/>
              <a:gd name="connsiteX0-41" fmla="*/ 0 w 12368463"/>
              <a:gd name="connsiteY0-42" fmla="*/ 498433 h 1045860"/>
              <a:gd name="connsiteX1-43" fmla="*/ 3593431 w 12368463"/>
              <a:gd name="connsiteY1-44" fmla="*/ 17170 h 1045860"/>
              <a:gd name="connsiteX2-45" fmla="*/ 7908758 w 12368463"/>
              <a:gd name="connsiteY2-46" fmla="*/ 1043865 h 1045860"/>
              <a:gd name="connsiteX3-47" fmla="*/ 11357810 w 12368463"/>
              <a:gd name="connsiteY3-48" fmla="*/ 273844 h 1045860"/>
              <a:gd name="connsiteX4-49" fmla="*/ 12368463 w 12368463"/>
              <a:gd name="connsiteY4-50" fmla="*/ 113423 h 1045860"/>
              <a:gd name="connsiteX0-51" fmla="*/ 0 w 12368463"/>
              <a:gd name="connsiteY0-52" fmla="*/ 503294 h 1146765"/>
              <a:gd name="connsiteX1-53" fmla="*/ 3593431 w 12368463"/>
              <a:gd name="connsiteY1-54" fmla="*/ 22031 h 1146765"/>
              <a:gd name="connsiteX2-55" fmla="*/ 8855242 w 12368463"/>
              <a:gd name="connsiteY2-56" fmla="*/ 1144979 h 1146765"/>
              <a:gd name="connsiteX3-57" fmla="*/ 11357810 w 12368463"/>
              <a:gd name="connsiteY3-58" fmla="*/ 278705 h 1146765"/>
              <a:gd name="connsiteX4-59" fmla="*/ 12368463 w 12368463"/>
              <a:gd name="connsiteY4-60" fmla="*/ 118284 h 1146765"/>
              <a:gd name="connsiteX0-61" fmla="*/ 0 w 12368463"/>
              <a:gd name="connsiteY0-62" fmla="*/ 503294 h 1157827"/>
              <a:gd name="connsiteX1-63" fmla="*/ 3593431 w 12368463"/>
              <a:gd name="connsiteY1-64" fmla="*/ 22031 h 1157827"/>
              <a:gd name="connsiteX2-65" fmla="*/ 8855242 w 12368463"/>
              <a:gd name="connsiteY2-66" fmla="*/ 1144979 h 1157827"/>
              <a:gd name="connsiteX3-67" fmla="*/ 11357810 w 12368463"/>
              <a:gd name="connsiteY3-68" fmla="*/ 599547 h 1157827"/>
              <a:gd name="connsiteX4-69" fmla="*/ 12368463 w 12368463"/>
              <a:gd name="connsiteY4-70" fmla="*/ 118284 h 1157827"/>
              <a:gd name="connsiteX0-71" fmla="*/ 0 w 12368463"/>
              <a:gd name="connsiteY0-72" fmla="*/ 503294 h 1161527"/>
              <a:gd name="connsiteX1-73" fmla="*/ 3593431 w 12368463"/>
              <a:gd name="connsiteY1-74" fmla="*/ 22031 h 1161527"/>
              <a:gd name="connsiteX2-75" fmla="*/ 8855242 w 12368463"/>
              <a:gd name="connsiteY2-76" fmla="*/ 1144979 h 1161527"/>
              <a:gd name="connsiteX3-77" fmla="*/ 11357810 w 12368463"/>
              <a:gd name="connsiteY3-78" fmla="*/ 599547 h 1161527"/>
              <a:gd name="connsiteX4-79" fmla="*/ 12368463 w 12368463"/>
              <a:gd name="connsiteY4-80" fmla="*/ 118284 h 1161527"/>
              <a:gd name="connsiteX0-81" fmla="*/ 0 w 12609094"/>
              <a:gd name="connsiteY0-82" fmla="*/ 503294 h 1157530"/>
              <a:gd name="connsiteX1-83" fmla="*/ 3593431 w 12609094"/>
              <a:gd name="connsiteY1-84" fmla="*/ 22031 h 1157530"/>
              <a:gd name="connsiteX2-85" fmla="*/ 8855242 w 12609094"/>
              <a:gd name="connsiteY2-86" fmla="*/ 1144979 h 1157530"/>
              <a:gd name="connsiteX3-87" fmla="*/ 11357810 w 12609094"/>
              <a:gd name="connsiteY3-88" fmla="*/ 599547 h 1157530"/>
              <a:gd name="connsiteX4-89" fmla="*/ 12609094 w 12609094"/>
              <a:gd name="connsiteY4-90" fmla="*/ 198494 h 1157530"/>
              <a:gd name="connsiteX0-91" fmla="*/ 0 w 12609094"/>
              <a:gd name="connsiteY0-92" fmla="*/ 503294 h 1157530"/>
              <a:gd name="connsiteX1-93" fmla="*/ 3593431 w 12609094"/>
              <a:gd name="connsiteY1-94" fmla="*/ 22031 h 1157530"/>
              <a:gd name="connsiteX2-95" fmla="*/ 8855242 w 12609094"/>
              <a:gd name="connsiteY2-96" fmla="*/ 1144979 h 1157530"/>
              <a:gd name="connsiteX3-97" fmla="*/ 11357810 w 12609094"/>
              <a:gd name="connsiteY3-98" fmla="*/ 599547 h 1157530"/>
              <a:gd name="connsiteX4-99" fmla="*/ 12609094 w 12609094"/>
              <a:gd name="connsiteY4-100" fmla="*/ 198494 h 1157530"/>
              <a:gd name="connsiteX0-101" fmla="*/ 0 w 12609094"/>
              <a:gd name="connsiteY0-102" fmla="*/ 503294 h 1157530"/>
              <a:gd name="connsiteX1-103" fmla="*/ 3593431 w 12609094"/>
              <a:gd name="connsiteY1-104" fmla="*/ 22031 h 1157530"/>
              <a:gd name="connsiteX2-105" fmla="*/ 8678779 w 12609094"/>
              <a:gd name="connsiteY2-106" fmla="*/ 1144979 h 1157530"/>
              <a:gd name="connsiteX3-107" fmla="*/ 11357810 w 12609094"/>
              <a:gd name="connsiteY3-108" fmla="*/ 599547 h 1157530"/>
              <a:gd name="connsiteX4-109" fmla="*/ 12609094 w 12609094"/>
              <a:gd name="connsiteY4-110" fmla="*/ 198494 h 1157530"/>
              <a:gd name="connsiteX0-111" fmla="*/ 0 w 12609094"/>
              <a:gd name="connsiteY0-112" fmla="*/ 503294 h 1145790"/>
              <a:gd name="connsiteX1-113" fmla="*/ 3593431 w 12609094"/>
              <a:gd name="connsiteY1-114" fmla="*/ 22031 h 1145790"/>
              <a:gd name="connsiteX2-115" fmla="*/ 8678779 w 12609094"/>
              <a:gd name="connsiteY2-116" fmla="*/ 1144979 h 1145790"/>
              <a:gd name="connsiteX3-117" fmla="*/ 12609094 w 12609094"/>
              <a:gd name="connsiteY3-118" fmla="*/ 198494 h 1145790"/>
              <a:gd name="connsiteX0-119" fmla="*/ 0 w 12609094"/>
              <a:gd name="connsiteY0-120" fmla="*/ 458098 h 1100219"/>
              <a:gd name="connsiteX1-121" fmla="*/ 4010526 w 12609094"/>
              <a:gd name="connsiteY1-122" fmla="*/ 24961 h 1100219"/>
              <a:gd name="connsiteX2-123" fmla="*/ 8678779 w 12609094"/>
              <a:gd name="connsiteY2-124" fmla="*/ 1099783 h 1100219"/>
              <a:gd name="connsiteX3-125" fmla="*/ 12609094 w 12609094"/>
              <a:gd name="connsiteY3-126" fmla="*/ 153298 h 1100219"/>
              <a:gd name="connsiteX0-127" fmla="*/ 0 w 12609094"/>
              <a:gd name="connsiteY0-128" fmla="*/ 459006 h 1117160"/>
              <a:gd name="connsiteX1-129" fmla="*/ 4010526 w 12609094"/>
              <a:gd name="connsiteY1-130" fmla="*/ 25869 h 1117160"/>
              <a:gd name="connsiteX2-131" fmla="*/ 8999621 w 12609094"/>
              <a:gd name="connsiteY2-132" fmla="*/ 1116733 h 1117160"/>
              <a:gd name="connsiteX3-133" fmla="*/ 12609094 w 12609094"/>
              <a:gd name="connsiteY3-134" fmla="*/ 154206 h 1117160"/>
              <a:gd name="connsiteX0-135" fmla="*/ 0 w 12288251"/>
              <a:gd name="connsiteY0-136" fmla="*/ 459006 h 1118949"/>
              <a:gd name="connsiteX1-137" fmla="*/ 4010526 w 12288251"/>
              <a:gd name="connsiteY1-138" fmla="*/ 25869 h 1118949"/>
              <a:gd name="connsiteX2-139" fmla="*/ 8999621 w 12288251"/>
              <a:gd name="connsiteY2-140" fmla="*/ 1116733 h 1118949"/>
              <a:gd name="connsiteX3-141" fmla="*/ 12288251 w 12288251"/>
              <a:gd name="connsiteY3-142" fmla="*/ 298585 h 1118949"/>
              <a:gd name="connsiteX0-143" fmla="*/ 0 w 12288251"/>
              <a:gd name="connsiteY0-144" fmla="*/ 459006 h 1119678"/>
              <a:gd name="connsiteX1-145" fmla="*/ 4010526 w 12288251"/>
              <a:gd name="connsiteY1-146" fmla="*/ 25869 h 1119678"/>
              <a:gd name="connsiteX2-147" fmla="*/ 8999621 w 12288251"/>
              <a:gd name="connsiteY2-148" fmla="*/ 1116733 h 1119678"/>
              <a:gd name="connsiteX3-149" fmla="*/ 12288251 w 12288251"/>
              <a:gd name="connsiteY3-150" fmla="*/ 298585 h 1119678"/>
              <a:gd name="connsiteX0-151" fmla="*/ 0 w 12336378"/>
              <a:gd name="connsiteY0-152" fmla="*/ 459006 h 1119678"/>
              <a:gd name="connsiteX1-153" fmla="*/ 4010526 w 12336378"/>
              <a:gd name="connsiteY1-154" fmla="*/ 25869 h 1119678"/>
              <a:gd name="connsiteX2-155" fmla="*/ 8999621 w 12336378"/>
              <a:gd name="connsiteY2-156" fmla="*/ 1116733 h 1119678"/>
              <a:gd name="connsiteX3-157" fmla="*/ 12336378 w 12336378"/>
              <a:gd name="connsiteY3-158" fmla="*/ 298585 h 1119678"/>
              <a:gd name="connsiteX0-159" fmla="*/ 0 w 12336378"/>
              <a:gd name="connsiteY0-160" fmla="*/ 459006 h 1119864"/>
              <a:gd name="connsiteX1-161" fmla="*/ 4010526 w 12336378"/>
              <a:gd name="connsiteY1-162" fmla="*/ 25869 h 1119864"/>
              <a:gd name="connsiteX2-163" fmla="*/ 8999621 w 12336378"/>
              <a:gd name="connsiteY2-164" fmla="*/ 1116733 h 1119864"/>
              <a:gd name="connsiteX3-165" fmla="*/ 12336378 w 12336378"/>
              <a:gd name="connsiteY3-166" fmla="*/ 298585 h 1119864"/>
              <a:gd name="connsiteX0-167" fmla="*/ 0 w 12336378"/>
              <a:gd name="connsiteY0-168" fmla="*/ 459920 h 1136723"/>
              <a:gd name="connsiteX1-169" fmla="*/ 4010526 w 12336378"/>
              <a:gd name="connsiteY1-170" fmla="*/ 26783 h 1136723"/>
              <a:gd name="connsiteX2-171" fmla="*/ 9160042 w 12336378"/>
              <a:gd name="connsiteY2-172" fmla="*/ 1133689 h 1136723"/>
              <a:gd name="connsiteX3-173" fmla="*/ 12336378 w 12336378"/>
              <a:gd name="connsiteY3-174" fmla="*/ 299499 h 1136723"/>
              <a:gd name="connsiteX0-175" fmla="*/ 0 w 12336378"/>
              <a:gd name="connsiteY0-176" fmla="*/ 489883 h 1167372"/>
              <a:gd name="connsiteX1-177" fmla="*/ 3930315 w 12336378"/>
              <a:gd name="connsiteY1-178" fmla="*/ 24662 h 1167372"/>
              <a:gd name="connsiteX2-179" fmla="*/ 9160042 w 12336378"/>
              <a:gd name="connsiteY2-180" fmla="*/ 1163652 h 1167372"/>
              <a:gd name="connsiteX3-181" fmla="*/ 12336378 w 12336378"/>
              <a:gd name="connsiteY3-182" fmla="*/ 329462 h 1167372"/>
              <a:gd name="connsiteX0-183" fmla="*/ 0 w 12336378"/>
              <a:gd name="connsiteY0-184" fmla="*/ 489883 h 1167372"/>
              <a:gd name="connsiteX1-185" fmla="*/ 3930315 w 12336378"/>
              <a:gd name="connsiteY1-186" fmla="*/ 24662 h 1167372"/>
              <a:gd name="connsiteX2-187" fmla="*/ 9160042 w 12336378"/>
              <a:gd name="connsiteY2-188" fmla="*/ 1163652 h 1167372"/>
              <a:gd name="connsiteX3-189" fmla="*/ 12336378 w 12336378"/>
              <a:gd name="connsiteY3-190" fmla="*/ 329462 h 1167372"/>
              <a:gd name="connsiteX0-191" fmla="*/ 0 w 12336378"/>
              <a:gd name="connsiteY0-192" fmla="*/ 489883 h 1166384"/>
              <a:gd name="connsiteX1-193" fmla="*/ 3930315 w 12336378"/>
              <a:gd name="connsiteY1-194" fmla="*/ 24662 h 1166384"/>
              <a:gd name="connsiteX2-195" fmla="*/ 9160042 w 12336378"/>
              <a:gd name="connsiteY2-196" fmla="*/ 1163652 h 1166384"/>
              <a:gd name="connsiteX3-197" fmla="*/ 12336378 w 12336378"/>
              <a:gd name="connsiteY3-198" fmla="*/ 329462 h 1166384"/>
              <a:gd name="connsiteX0-199" fmla="*/ 0 w 12256167"/>
              <a:gd name="connsiteY0-200" fmla="*/ 489883 h 1168885"/>
              <a:gd name="connsiteX1-201" fmla="*/ 3930315 w 12256167"/>
              <a:gd name="connsiteY1-202" fmla="*/ 24662 h 1168885"/>
              <a:gd name="connsiteX2-203" fmla="*/ 9160042 w 12256167"/>
              <a:gd name="connsiteY2-204" fmla="*/ 1163652 h 1168885"/>
              <a:gd name="connsiteX3-205" fmla="*/ 12256167 w 12256167"/>
              <a:gd name="connsiteY3-206" fmla="*/ 425715 h 1168885"/>
              <a:gd name="connsiteX0-207" fmla="*/ 0 w 12240125"/>
              <a:gd name="connsiteY0-208" fmla="*/ 238646 h 1254532"/>
              <a:gd name="connsiteX1-209" fmla="*/ 3914273 w 12240125"/>
              <a:gd name="connsiteY1-210" fmla="*/ 110309 h 1254532"/>
              <a:gd name="connsiteX2-211" fmla="*/ 9144000 w 12240125"/>
              <a:gd name="connsiteY2-212" fmla="*/ 1249299 h 1254532"/>
              <a:gd name="connsiteX3-213" fmla="*/ 12240125 w 12240125"/>
              <a:gd name="connsiteY3-214" fmla="*/ 511362 h 1254532"/>
              <a:gd name="connsiteX0-215" fmla="*/ 0 w 12240125"/>
              <a:gd name="connsiteY0-216" fmla="*/ 259219 h 1275890"/>
              <a:gd name="connsiteX1-217" fmla="*/ 3978441 w 12240125"/>
              <a:gd name="connsiteY1-218" fmla="*/ 98798 h 1275890"/>
              <a:gd name="connsiteX2-219" fmla="*/ 9144000 w 12240125"/>
              <a:gd name="connsiteY2-220" fmla="*/ 1269872 h 1275890"/>
              <a:gd name="connsiteX3-221" fmla="*/ 12240125 w 12240125"/>
              <a:gd name="connsiteY3-222" fmla="*/ 531935 h 1275890"/>
              <a:gd name="connsiteX0-223" fmla="*/ 0 w 12240125"/>
              <a:gd name="connsiteY0-224" fmla="*/ 259219 h 1271902"/>
              <a:gd name="connsiteX1-225" fmla="*/ 3978441 w 12240125"/>
              <a:gd name="connsiteY1-226" fmla="*/ 98798 h 1271902"/>
              <a:gd name="connsiteX2-227" fmla="*/ 9144000 w 12240125"/>
              <a:gd name="connsiteY2-228" fmla="*/ 1269872 h 1271902"/>
              <a:gd name="connsiteX3-229" fmla="*/ 12240125 w 12240125"/>
              <a:gd name="connsiteY3-230" fmla="*/ 531935 h 1271902"/>
              <a:gd name="connsiteX0-231" fmla="*/ 0 w 12240125"/>
              <a:gd name="connsiteY0-232" fmla="*/ 259219 h 1271902"/>
              <a:gd name="connsiteX1-233" fmla="*/ 3978441 w 12240125"/>
              <a:gd name="connsiteY1-234" fmla="*/ 98798 h 1271902"/>
              <a:gd name="connsiteX2-235" fmla="*/ 8999621 w 12240125"/>
              <a:gd name="connsiteY2-236" fmla="*/ 1269872 h 1271902"/>
              <a:gd name="connsiteX3-237" fmla="*/ 12240125 w 12240125"/>
              <a:gd name="connsiteY3-238" fmla="*/ 531935 h 12719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240125" h="1271902">
                <a:moveTo>
                  <a:pt x="0" y="259219"/>
                </a:moveTo>
                <a:cubicBezTo>
                  <a:pt x="1137652" y="-26865"/>
                  <a:pt x="2478504" y="-69644"/>
                  <a:pt x="3978441" y="98798"/>
                </a:cubicBezTo>
                <a:cubicBezTo>
                  <a:pt x="5478378" y="267240"/>
                  <a:pt x="7606632" y="1229768"/>
                  <a:pt x="8999621" y="1269872"/>
                </a:cubicBezTo>
                <a:cubicBezTo>
                  <a:pt x="10392610" y="1309976"/>
                  <a:pt x="11902573" y="745162"/>
                  <a:pt x="12240125" y="531935"/>
                </a:cubicBezTo>
              </a:path>
            </a:pathLst>
          </a:custGeom>
          <a:noFill/>
          <a:ln w="9525">
            <a:solidFill>
              <a:srgbClr val="6346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Freeform 5"/>
          <p:cNvSpPr/>
          <p:nvPr/>
        </p:nvSpPr>
        <p:spPr bwMode="auto">
          <a:xfrm rot="1855731">
            <a:off x="1630680" y="269430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5"/>
          <p:cNvSpPr/>
          <p:nvPr/>
        </p:nvSpPr>
        <p:spPr bwMode="auto">
          <a:xfrm rot="1855731">
            <a:off x="1652905" y="271399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"/>
          <p:cNvSpPr/>
          <p:nvPr/>
        </p:nvSpPr>
        <p:spPr bwMode="auto">
          <a:xfrm rot="1855731">
            <a:off x="1684020" y="273685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126"/>
          <p:cNvSpPr>
            <a:spLocks noChangeAspect="1" noEditPoints="1"/>
          </p:cNvSpPr>
          <p:nvPr/>
        </p:nvSpPr>
        <p:spPr bwMode="auto">
          <a:xfrm>
            <a:off x="1830731" y="2835689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reeform 5"/>
          <p:cNvSpPr/>
          <p:nvPr/>
        </p:nvSpPr>
        <p:spPr bwMode="auto">
          <a:xfrm rot="1855731">
            <a:off x="3700145" y="270891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5"/>
          <p:cNvSpPr/>
          <p:nvPr/>
        </p:nvSpPr>
        <p:spPr bwMode="auto">
          <a:xfrm rot="1855731">
            <a:off x="3722370" y="272859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5"/>
          <p:cNvSpPr/>
          <p:nvPr/>
        </p:nvSpPr>
        <p:spPr bwMode="auto">
          <a:xfrm rot="1855731">
            <a:off x="3753485" y="275145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5"/>
          <p:cNvSpPr/>
          <p:nvPr/>
        </p:nvSpPr>
        <p:spPr bwMode="auto">
          <a:xfrm rot="1855731">
            <a:off x="5810250" y="325628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5"/>
          <p:cNvSpPr/>
          <p:nvPr/>
        </p:nvSpPr>
        <p:spPr bwMode="auto">
          <a:xfrm rot="1855731">
            <a:off x="5832475" y="327596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5"/>
          <p:cNvSpPr/>
          <p:nvPr/>
        </p:nvSpPr>
        <p:spPr bwMode="auto">
          <a:xfrm rot="1855731">
            <a:off x="5863590" y="329882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Freeform 5"/>
          <p:cNvSpPr/>
          <p:nvPr/>
        </p:nvSpPr>
        <p:spPr bwMode="auto">
          <a:xfrm rot="1855731">
            <a:off x="7731760" y="376047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Freeform 5"/>
          <p:cNvSpPr/>
          <p:nvPr/>
        </p:nvSpPr>
        <p:spPr bwMode="auto">
          <a:xfrm rot="1855731">
            <a:off x="7753985" y="378015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5"/>
          <p:cNvSpPr/>
          <p:nvPr/>
        </p:nvSpPr>
        <p:spPr bwMode="auto">
          <a:xfrm rot="1855731">
            <a:off x="7785100" y="380301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Freeform 5"/>
          <p:cNvSpPr/>
          <p:nvPr/>
        </p:nvSpPr>
        <p:spPr bwMode="auto">
          <a:xfrm rot="1855731">
            <a:off x="9747885" y="390461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Freeform 5"/>
          <p:cNvSpPr/>
          <p:nvPr/>
        </p:nvSpPr>
        <p:spPr bwMode="auto">
          <a:xfrm rot="1855731">
            <a:off x="9770110" y="392430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9" name="Freeform 5"/>
          <p:cNvSpPr/>
          <p:nvPr/>
        </p:nvSpPr>
        <p:spPr bwMode="auto">
          <a:xfrm rot="1855731">
            <a:off x="9801225" y="394652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Freeform 261"/>
          <p:cNvSpPr/>
          <p:nvPr/>
        </p:nvSpPr>
        <p:spPr bwMode="auto">
          <a:xfrm>
            <a:off x="3871050" y="2880543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Freeform 301"/>
          <p:cNvSpPr>
            <a:spLocks noEditPoints="1"/>
          </p:cNvSpPr>
          <p:nvPr/>
        </p:nvSpPr>
        <p:spPr bwMode="auto">
          <a:xfrm>
            <a:off x="6087745" y="3482340"/>
            <a:ext cx="238125" cy="238125"/>
          </a:xfrm>
          <a:custGeom>
            <a:avLst/>
            <a:gdLst>
              <a:gd name="T0" fmla="*/ 6 w 58"/>
              <a:gd name="T1" fmla="*/ 14 h 58"/>
              <a:gd name="T2" fmla="*/ 7 w 58"/>
              <a:gd name="T3" fmla="*/ 19 h 58"/>
              <a:gd name="T4" fmla="*/ 4 w 58"/>
              <a:gd name="T5" fmla="*/ 20 h 58"/>
              <a:gd name="T6" fmla="*/ 0 w 58"/>
              <a:gd name="T7" fmla="*/ 23 h 58"/>
              <a:gd name="T8" fmla="*/ 2 w 58"/>
              <a:gd name="T9" fmla="*/ 27 h 58"/>
              <a:gd name="T10" fmla="*/ 5 w 58"/>
              <a:gd name="T11" fmla="*/ 31 h 58"/>
              <a:gd name="T12" fmla="*/ 2 w 58"/>
              <a:gd name="T13" fmla="*/ 34 h 58"/>
              <a:gd name="T14" fmla="*/ 1 w 58"/>
              <a:gd name="T15" fmla="*/ 38 h 58"/>
              <a:gd name="T16" fmla="*/ 5 w 58"/>
              <a:gd name="T17" fmla="*/ 41 h 58"/>
              <a:gd name="T18" fmla="*/ 8 w 58"/>
              <a:gd name="T19" fmla="*/ 42 h 58"/>
              <a:gd name="T20" fmla="*/ 8 w 58"/>
              <a:gd name="T21" fmla="*/ 46 h 58"/>
              <a:gd name="T22" fmla="*/ 9 w 58"/>
              <a:gd name="T23" fmla="*/ 51 h 58"/>
              <a:gd name="T24" fmla="*/ 14 w 58"/>
              <a:gd name="T25" fmla="*/ 51 h 58"/>
              <a:gd name="T26" fmla="*/ 18 w 58"/>
              <a:gd name="T27" fmla="*/ 51 h 58"/>
              <a:gd name="T28" fmla="*/ 19 w 58"/>
              <a:gd name="T29" fmla="*/ 54 h 58"/>
              <a:gd name="T30" fmla="*/ 22 w 58"/>
              <a:gd name="T31" fmla="*/ 58 h 58"/>
              <a:gd name="T32" fmla="*/ 27 w 58"/>
              <a:gd name="T33" fmla="*/ 56 h 58"/>
              <a:gd name="T34" fmla="*/ 31 w 58"/>
              <a:gd name="T35" fmla="*/ 53 h 58"/>
              <a:gd name="T36" fmla="*/ 33 w 58"/>
              <a:gd name="T37" fmla="*/ 56 h 58"/>
              <a:gd name="T38" fmla="*/ 38 w 58"/>
              <a:gd name="T39" fmla="*/ 57 h 58"/>
              <a:gd name="T40" fmla="*/ 40 w 58"/>
              <a:gd name="T41" fmla="*/ 53 h 58"/>
              <a:gd name="T42" fmla="*/ 42 w 58"/>
              <a:gd name="T43" fmla="*/ 49 h 58"/>
              <a:gd name="T44" fmla="*/ 46 w 58"/>
              <a:gd name="T45" fmla="*/ 50 h 58"/>
              <a:gd name="T46" fmla="*/ 50 w 58"/>
              <a:gd name="T47" fmla="*/ 49 h 58"/>
              <a:gd name="T48" fmla="*/ 51 w 58"/>
              <a:gd name="T49" fmla="*/ 44 h 58"/>
              <a:gd name="T50" fmla="*/ 50 w 58"/>
              <a:gd name="T51" fmla="*/ 40 h 58"/>
              <a:gd name="T52" fmla="*/ 54 w 58"/>
              <a:gd name="T53" fmla="*/ 39 h 58"/>
              <a:gd name="T54" fmla="*/ 57 w 58"/>
              <a:gd name="T55" fmla="*/ 35 h 58"/>
              <a:gd name="T56" fmla="*/ 55 w 58"/>
              <a:gd name="T57" fmla="*/ 31 h 58"/>
              <a:gd name="T58" fmla="*/ 52 w 58"/>
              <a:gd name="T59" fmla="*/ 27 h 58"/>
              <a:gd name="T60" fmla="*/ 55 w 58"/>
              <a:gd name="T61" fmla="*/ 25 h 58"/>
              <a:gd name="T62" fmla="*/ 56 w 58"/>
              <a:gd name="T63" fmla="*/ 20 h 58"/>
              <a:gd name="T64" fmla="*/ 53 w 58"/>
              <a:gd name="T65" fmla="*/ 18 h 58"/>
              <a:gd name="T66" fmla="*/ 48 w 58"/>
              <a:gd name="T67" fmla="*/ 16 h 58"/>
              <a:gd name="T68" fmla="*/ 49 w 58"/>
              <a:gd name="T69" fmla="*/ 12 h 58"/>
              <a:gd name="T70" fmla="*/ 48 w 58"/>
              <a:gd name="T71" fmla="*/ 8 h 58"/>
              <a:gd name="T72" fmla="*/ 44 w 58"/>
              <a:gd name="T73" fmla="*/ 7 h 58"/>
              <a:gd name="T74" fmla="*/ 39 w 58"/>
              <a:gd name="T75" fmla="*/ 8 h 58"/>
              <a:gd name="T76" fmla="*/ 38 w 58"/>
              <a:gd name="T77" fmla="*/ 4 h 58"/>
              <a:gd name="T78" fmla="*/ 35 w 58"/>
              <a:gd name="T79" fmla="*/ 1 h 58"/>
              <a:gd name="T80" fmla="*/ 30 w 58"/>
              <a:gd name="T81" fmla="*/ 3 h 58"/>
              <a:gd name="T82" fmla="*/ 27 w 58"/>
              <a:gd name="T83" fmla="*/ 5 h 58"/>
              <a:gd name="T84" fmla="*/ 24 w 58"/>
              <a:gd name="T85" fmla="*/ 3 h 58"/>
              <a:gd name="T86" fmla="*/ 20 w 58"/>
              <a:gd name="T87" fmla="*/ 1 h 58"/>
              <a:gd name="T88" fmla="*/ 17 w 58"/>
              <a:gd name="T89" fmla="*/ 5 h 58"/>
              <a:gd name="T90" fmla="*/ 15 w 58"/>
              <a:gd name="T91" fmla="*/ 10 h 58"/>
              <a:gd name="T92" fmla="*/ 12 w 58"/>
              <a:gd name="T93" fmla="*/ 9 h 58"/>
              <a:gd name="T94" fmla="*/ 7 w 58"/>
              <a:gd name="T95" fmla="*/ 10 h 58"/>
              <a:gd name="T96" fmla="*/ 6 w 58"/>
              <a:gd name="T97" fmla="*/ 14 h 58"/>
              <a:gd name="T98" fmla="*/ 23 w 58"/>
              <a:gd name="T99" fmla="*/ 13 h 58"/>
              <a:gd name="T100" fmla="*/ 45 w 58"/>
              <a:gd name="T101" fmla="*/ 24 h 58"/>
              <a:gd name="T102" fmla="*/ 34 w 58"/>
              <a:gd name="T103" fmla="*/ 45 h 58"/>
              <a:gd name="T104" fmla="*/ 13 w 58"/>
              <a:gd name="T105" fmla="*/ 34 h 58"/>
              <a:gd name="T106" fmla="*/ 23 w 58"/>
              <a:gd name="T107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8" h="58">
                <a:moveTo>
                  <a:pt x="6" y="14"/>
                </a:moveTo>
                <a:cubicBezTo>
                  <a:pt x="8" y="15"/>
                  <a:pt x="7" y="18"/>
                  <a:pt x="7" y="19"/>
                </a:cubicBezTo>
                <a:cubicBezTo>
                  <a:pt x="7" y="20"/>
                  <a:pt x="5" y="20"/>
                  <a:pt x="4" y="20"/>
                </a:cubicBezTo>
                <a:cubicBezTo>
                  <a:pt x="2" y="20"/>
                  <a:pt x="0" y="21"/>
                  <a:pt x="0" y="23"/>
                </a:cubicBezTo>
                <a:cubicBezTo>
                  <a:pt x="0" y="25"/>
                  <a:pt x="0" y="27"/>
                  <a:pt x="2" y="27"/>
                </a:cubicBezTo>
                <a:cubicBezTo>
                  <a:pt x="3" y="28"/>
                  <a:pt x="5" y="30"/>
                  <a:pt x="5" y="31"/>
                </a:cubicBezTo>
                <a:cubicBezTo>
                  <a:pt x="5" y="32"/>
                  <a:pt x="4" y="33"/>
                  <a:pt x="2" y="34"/>
                </a:cubicBezTo>
                <a:cubicBezTo>
                  <a:pt x="1" y="34"/>
                  <a:pt x="0" y="36"/>
                  <a:pt x="1" y="38"/>
                </a:cubicBezTo>
                <a:cubicBezTo>
                  <a:pt x="1" y="40"/>
                  <a:pt x="3" y="42"/>
                  <a:pt x="5" y="41"/>
                </a:cubicBezTo>
                <a:cubicBezTo>
                  <a:pt x="6" y="41"/>
                  <a:pt x="8" y="41"/>
                  <a:pt x="8" y="42"/>
                </a:cubicBezTo>
                <a:cubicBezTo>
                  <a:pt x="9" y="42"/>
                  <a:pt x="9" y="45"/>
                  <a:pt x="8" y="46"/>
                </a:cubicBezTo>
                <a:cubicBezTo>
                  <a:pt x="7" y="47"/>
                  <a:pt x="7" y="50"/>
                  <a:pt x="9" y="51"/>
                </a:cubicBezTo>
                <a:cubicBezTo>
                  <a:pt x="11" y="52"/>
                  <a:pt x="13" y="53"/>
                  <a:pt x="14" y="51"/>
                </a:cubicBezTo>
                <a:cubicBezTo>
                  <a:pt x="15" y="50"/>
                  <a:pt x="18" y="51"/>
                  <a:pt x="18" y="51"/>
                </a:cubicBezTo>
                <a:cubicBezTo>
                  <a:pt x="19" y="51"/>
                  <a:pt x="20" y="53"/>
                  <a:pt x="19" y="54"/>
                </a:cubicBezTo>
                <a:cubicBezTo>
                  <a:pt x="19" y="56"/>
                  <a:pt x="20" y="57"/>
                  <a:pt x="22" y="58"/>
                </a:cubicBezTo>
                <a:cubicBezTo>
                  <a:pt x="25" y="58"/>
                  <a:pt x="26" y="57"/>
                  <a:pt x="27" y="56"/>
                </a:cubicBezTo>
                <a:cubicBezTo>
                  <a:pt x="27" y="54"/>
                  <a:pt x="30" y="53"/>
                  <a:pt x="31" y="53"/>
                </a:cubicBezTo>
                <a:cubicBezTo>
                  <a:pt x="31" y="53"/>
                  <a:pt x="33" y="54"/>
                  <a:pt x="33" y="56"/>
                </a:cubicBezTo>
                <a:cubicBezTo>
                  <a:pt x="34" y="57"/>
                  <a:pt x="36" y="58"/>
                  <a:pt x="38" y="57"/>
                </a:cubicBezTo>
                <a:cubicBezTo>
                  <a:pt x="40" y="57"/>
                  <a:pt x="41" y="55"/>
                  <a:pt x="40" y="53"/>
                </a:cubicBezTo>
                <a:cubicBezTo>
                  <a:pt x="40" y="52"/>
                  <a:pt x="42" y="49"/>
                  <a:pt x="42" y="49"/>
                </a:cubicBezTo>
                <a:cubicBezTo>
                  <a:pt x="43" y="48"/>
                  <a:pt x="44" y="49"/>
                  <a:pt x="46" y="50"/>
                </a:cubicBezTo>
                <a:cubicBezTo>
                  <a:pt x="47" y="51"/>
                  <a:pt x="49" y="51"/>
                  <a:pt x="50" y="49"/>
                </a:cubicBezTo>
                <a:cubicBezTo>
                  <a:pt x="52" y="47"/>
                  <a:pt x="52" y="45"/>
                  <a:pt x="51" y="44"/>
                </a:cubicBezTo>
                <a:cubicBezTo>
                  <a:pt x="50" y="43"/>
                  <a:pt x="50" y="40"/>
                  <a:pt x="50" y="40"/>
                </a:cubicBezTo>
                <a:cubicBezTo>
                  <a:pt x="51" y="39"/>
                  <a:pt x="52" y="38"/>
                  <a:pt x="54" y="39"/>
                </a:cubicBezTo>
                <a:cubicBezTo>
                  <a:pt x="55" y="39"/>
                  <a:pt x="57" y="38"/>
                  <a:pt x="57" y="35"/>
                </a:cubicBezTo>
                <a:cubicBezTo>
                  <a:pt x="58" y="33"/>
                  <a:pt x="57" y="31"/>
                  <a:pt x="55" y="31"/>
                </a:cubicBezTo>
                <a:cubicBezTo>
                  <a:pt x="54" y="31"/>
                  <a:pt x="53" y="28"/>
                  <a:pt x="52" y="27"/>
                </a:cubicBezTo>
                <a:cubicBezTo>
                  <a:pt x="52" y="26"/>
                  <a:pt x="54" y="25"/>
                  <a:pt x="55" y="25"/>
                </a:cubicBezTo>
                <a:cubicBezTo>
                  <a:pt x="56" y="24"/>
                  <a:pt x="57" y="22"/>
                  <a:pt x="56" y="20"/>
                </a:cubicBezTo>
                <a:cubicBezTo>
                  <a:pt x="56" y="18"/>
                  <a:pt x="54" y="17"/>
                  <a:pt x="53" y="18"/>
                </a:cubicBezTo>
                <a:cubicBezTo>
                  <a:pt x="51" y="18"/>
                  <a:pt x="49" y="16"/>
                  <a:pt x="48" y="16"/>
                </a:cubicBezTo>
                <a:cubicBezTo>
                  <a:pt x="48" y="15"/>
                  <a:pt x="48" y="13"/>
                  <a:pt x="49" y="12"/>
                </a:cubicBezTo>
                <a:cubicBezTo>
                  <a:pt x="50" y="11"/>
                  <a:pt x="50" y="9"/>
                  <a:pt x="48" y="8"/>
                </a:cubicBezTo>
                <a:cubicBezTo>
                  <a:pt x="47" y="6"/>
                  <a:pt x="45" y="6"/>
                  <a:pt x="44" y="7"/>
                </a:cubicBezTo>
                <a:cubicBezTo>
                  <a:pt x="42" y="8"/>
                  <a:pt x="40" y="8"/>
                  <a:pt x="39" y="8"/>
                </a:cubicBezTo>
                <a:cubicBezTo>
                  <a:pt x="38" y="7"/>
                  <a:pt x="38" y="6"/>
                  <a:pt x="38" y="4"/>
                </a:cubicBezTo>
                <a:cubicBezTo>
                  <a:pt x="38" y="3"/>
                  <a:pt x="37" y="1"/>
                  <a:pt x="35" y="1"/>
                </a:cubicBezTo>
                <a:cubicBezTo>
                  <a:pt x="33" y="0"/>
                  <a:pt x="31" y="1"/>
                  <a:pt x="30" y="3"/>
                </a:cubicBezTo>
                <a:cubicBezTo>
                  <a:pt x="30" y="4"/>
                  <a:pt x="28" y="5"/>
                  <a:pt x="27" y="5"/>
                </a:cubicBezTo>
                <a:cubicBezTo>
                  <a:pt x="26" y="6"/>
                  <a:pt x="25" y="4"/>
                  <a:pt x="24" y="3"/>
                </a:cubicBezTo>
                <a:cubicBezTo>
                  <a:pt x="24" y="1"/>
                  <a:pt x="22" y="1"/>
                  <a:pt x="20" y="1"/>
                </a:cubicBezTo>
                <a:cubicBezTo>
                  <a:pt x="18" y="2"/>
                  <a:pt x="16" y="4"/>
                  <a:pt x="17" y="5"/>
                </a:cubicBezTo>
                <a:cubicBezTo>
                  <a:pt x="17" y="7"/>
                  <a:pt x="16" y="9"/>
                  <a:pt x="15" y="10"/>
                </a:cubicBezTo>
                <a:cubicBezTo>
                  <a:pt x="14" y="10"/>
                  <a:pt x="13" y="10"/>
                  <a:pt x="12" y="9"/>
                </a:cubicBezTo>
                <a:cubicBezTo>
                  <a:pt x="10" y="8"/>
                  <a:pt x="8" y="8"/>
                  <a:pt x="7" y="10"/>
                </a:cubicBezTo>
                <a:cubicBezTo>
                  <a:pt x="6" y="11"/>
                  <a:pt x="5" y="13"/>
                  <a:pt x="6" y="14"/>
                </a:cubicBezTo>
                <a:close/>
                <a:moveTo>
                  <a:pt x="23" y="13"/>
                </a:moveTo>
                <a:cubicBezTo>
                  <a:pt x="32" y="10"/>
                  <a:pt x="42" y="15"/>
                  <a:pt x="45" y="24"/>
                </a:cubicBezTo>
                <a:cubicBezTo>
                  <a:pt x="47" y="33"/>
                  <a:pt x="43" y="42"/>
                  <a:pt x="34" y="45"/>
                </a:cubicBezTo>
                <a:cubicBezTo>
                  <a:pt x="25" y="48"/>
                  <a:pt x="15" y="43"/>
                  <a:pt x="13" y="34"/>
                </a:cubicBezTo>
                <a:cubicBezTo>
                  <a:pt x="10" y="26"/>
                  <a:pt x="15" y="16"/>
                  <a:pt x="23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Freeform 302"/>
          <p:cNvSpPr>
            <a:spLocks noEditPoints="1"/>
          </p:cNvSpPr>
          <p:nvPr/>
        </p:nvSpPr>
        <p:spPr bwMode="auto">
          <a:xfrm>
            <a:off x="5970905" y="3416300"/>
            <a:ext cx="153035" cy="153035"/>
          </a:xfrm>
          <a:custGeom>
            <a:avLst/>
            <a:gdLst>
              <a:gd name="T0" fmla="*/ 4 w 37"/>
              <a:gd name="T1" fmla="*/ 9 h 37"/>
              <a:gd name="T2" fmla="*/ 5 w 37"/>
              <a:gd name="T3" fmla="*/ 12 h 37"/>
              <a:gd name="T4" fmla="*/ 2 w 37"/>
              <a:gd name="T5" fmla="*/ 12 h 37"/>
              <a:gd name="T6" fmla="*/ 0 w 37"/>
              <a:gd name="T7" fmla="*/ 14 h 37"/>
              <a:gd name="T8" fmla="*/ 1 w 37"/>
              <a:gd name="T9" fmla="*/ 17 h 37"/>
              <a:gd name="T10" fmla="*/ 3 w 37"/>
              <a:gd name="T11" fmla="*/ 20 h 37"/>
              <a:gd name="T12" fmla="*/ 2 w 37"/>
              <a:gd name="T13" fmla="*/ 21 h 37"/>
              <a:gd name="T14" fmla="*/ 1 w 37"/>
              <a:gd name="T15" fmla="*/ 24 h 37"/>
              <a:gd name="T16" fmla="*/ 3 w 37"/>
              <a:gd name="T17" fmla="*/ 26 h 37"/>
              <a:gd name="T18" fmla="*/ 5 w 37"/>
              <a:gd name="T19" fmla="*/ 26 h 37"/>
              <a:gd name="T20" fmla="*/ 5 w 37"/>
              <a:gd name="T21" fmla="*/ 29 h 37"/>
              <a:gd name="T22" fmla="*/ 6 w 37"/>
              <a:gd name="T23" fmla="*/ 32 h 37"/>
              <a:gd name="T24" fmla="*/ 9 w 37"/>
              <a:gd name="T25" fmla="*/ 33 h 37"/>
              <a:gd name="T26" fmla="*/ 12 w 37"/>
              <a:gd name="T27" fmla="*/ 32 h 37"/>
              <a:gd name="T28" fmla="*/ 12 w 37"/>
              <a:gd name="T29" fmla="*/ 34 h 37"/>
              <a:gd name="T30" fmla="*/ 15 w 37"/>
              <a:gd name="T31" fmla="*/ 37 h 37"/>
              <a:gd name="T32" fmla="*/ 17 w 37"/>
              <a:gd name="T33" fmla="*/ 35 h 37"/>
              <a:gd name="T34" fmla="*/ 20 w 37"/>
              <a:gd name="T35" fmla="*/ 34 h 37"/>
              <a:gd name="T36" fmla="*/ 21 w 37"/>
              <a:gd name="T37" fmla="*/ 35 h 37"/>
              <a:gd name="T38" fmla="*/ 24 w 37"/>
              <a:gd name="T39" fmla="*/ 36 h 37"/>
              <a:gd name="T40" fmla="*/ 26 w 37"/>
              <a:gd name="T41" fmla="*/ 34 h 37"/>
              <a:gd name="T42" fmla="*/ 27 w 37"/>
              <a:gd name="T43" fmla="*/ 31 h 37"/>
              <a:gd name="T44" fmla="*/ 29 w 37"/>
              <a:gd name="T45" fmla="*/ 32 h 37"/>
              <a:gd name="T46" fmla="*/ 32 w 37"/>
              <a:gd name="T47" fmla="*/ 31 h 37"/>
              <a:gd name="T48" fmla="*/ 33 w 37"/>
              <a:gd name="T49" fmla="*/ 28 h 37"/>
              <a:gd name="T50" fmla="*/ 32 w 37"/>
              <a:gd name="T51" fmla="*/ 25 h 37"/>
              <a:gd name="T52" fmla="*/ 35 w 37"/>
              <a:gd name="T53" fmla="*/ 24 h 37"/>
              <a:gd name="T54" fmla="*/ 37 w 37"/>
              <a:gd name="T55" fmla="*/ 22 h 37"/>
              <a:gd name="T56" fmla="*/ 36 w 37"/>
              <a:gd name="T57" fmla="*/ 19 h 37"/>
              <a:gd name="T58" fmla="*/ 34 w 37"/>
              <a:gd name="T59" fmla="*/ 17 h 37"/>
              <a:gd name="T60" fmla="*/ 35 w 37"/>
              <a:gd name="T61" fmla="*/ 15 h 37"/>
              <a:gd name="T62" fmla="*/ 36 w 37"/>
              <a:gd name="T63" fmla="*/ 12 h 37"/>
              <a:gd name="T64" fmla="*/ 34 w 37"/>
              <a:gd name="T65" fmla="*/ 11 h 37"/>
              <a:gd name="T66" fmla="*/ 31 w 37"/>
              <a:gd name="T67" fmla="*/ 9 h 37"/>
              <a:gd name="T68" fmla="*/ 32 w 37"/>
              <a:gd name="T69" fmla="*/ 7 h 37"/>
              <a:gd name="T70" fmla="*/ 31 w 37"/>
              <a:gd name="T71" fmla="*/ 4 h 37"/>
              <a:gd name="T72" fmla="*/ 28 w 37"/>
              <a:gd name="T73" fmla="*/ 4 h 37"/>
              <a:gd name="T74" fmla="*/ 25 w 37"/>
              <a:gd name="T75" fmla="*/ 4 h 37"/>
              <a:gd name="T76" fmla="*/ 25 w 37"/>
              <a:gd name="T77" fmla="*/ 2 h 37"/>
              <a:gd name="T78" fmla="*/ 22 w 37"/>
              <a:gd name="T79" fmla="*/ 0 h 37"/>
              <a:gd name="T80" fmla="*/ 20 w 37"/>
              <a:gd name="T81" fmla="*/ 1 h 37"/>
              <a:gd name="T82" fmla="*/ 17 w 37"/>
              <a:gd name="T83" fmla="*/ 3 h 37"/>
              <a:gd name="T84" fmla="*/ 16 w 37"/>
              <a:gd name="T85" fmla="*/ 1 h 37"/>
              <a:gd name="T86" fmla="*/ 13 w 37"/>
              <a:gd name="T87" fmla="*/ 0 h 37"/>
              <a:gd name="T88" fmla="*/ 11 w 37"/>
              <a:gd name="T89" fmla="*/ 3 h 37"/>
              <a:gd name="T90" fmla="*/ 10 w 37"/>
              <a:gd name="T91" fmla="*/ 6 h 37"/>
              <a:gd name="T92" fmla="*/ 8 w 37"/>
              <a:gd name="T93" fmla="*/ 5 h 37"/>
              <a:gd name="T94" fmla="*/ 5 w 37"/>
              <a:gd name="T95" fmla="*/ 6 h 37"/>
              <a:gd name="T96" fmla="*/ 4 w 37"/>
              <a:gd name="T97" fmla="*/ 9 h 37"/>
              <a:gd name="T98" fmla="*/ 15 w 37"/>
              <a:gd name="T99" fmla="*/ 8 h 37"/>
              <a:gd name="T100" fmla="*/ 29 w 37"/>
              <a:gd name="T101" fmla="*/ 15 h 37"/>
              <a:gd name="T102" fmla="*/ 22 w 37"/>
              <a:gd name="T103" fmla="*/ 29 h 37"/>
              <a:gd name="T104" fmla="*/ 8 w 37"/>
              <a:gd name="T105" fmla="*/ 22 h 37"/>
              <a:gd name="T106" fmla="*/ 15 w 37"/>
              <a:gd name="T107" fmla="*/ 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7" h="37">
                <a:moveTo>
                  <a:pt x="4" y="9"/>
                </a:moveTo>
                <a:cubicBezTo>
                  <a:pt x="5" y="9"/>
                  <a:pt x="5" y="11"/>
                  <a:pt x="5" y="12"/>
                </a:cubicBezTo>
                <a:cubicBezTo>
                  <a:pt x="4" y="12"/>
                  <a:pt x="3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6"/>
                  <a:pt x="0" y="17"/>
                  <a:pt x="1" y="17"/>
                </a:cubicBezTo>
                <a:cubicBezTo>
                  <a:pt x="2" y="17"/>
                  <a:pt x="3" y="19"/>
                  <a:pt x="3" y="20"/>
                </a:cubicBezTo>
                <a:cubicBezTo>
                  <a:pt x="3" y="20"/>
                  <a:pt x="2" y="21"/>
                  <a:pt x="2" y="21"/>
                </a:cubicBezTo>
                <a:cubicBezTo>
                  <a:pt x="1" y="21"/>
                  <a:pt x="0" y="23"/>
                  <a:pt x="1" y="24"/>
                </a:cubicBezTo>
                <a:cubicBezTo>
                  <a:pt x="1" y="25"/>
                  <a:pt x="2" y="26"/>
                  <a:pt x="3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7"/>
                  <a:pt x="6" y="28"/>
                  <a:pt x="5" y="29"/>
                </a:cubicBezTo>
                <a:cubicBezTo>
                  <a:pt x="5" y="30"/>
                  <a:pt x="5" y="31"/>
                  <a:pt x="6" y="32"/>
                </a:cubicBezTo>
                <a:cubicBezTo>
                  <a:pt x="7" y="33"/>
                  <a:pt x="8" y="33"/>
                  <a:pt x="9" y="33"/>
                </a:cubicBezTo>
                <a:cubicBezTo>
                  <a:pt x="10" y="32"/>
                  <a:pt x="11" y="32"/>
                  <a:pt x="12" y="32"/>
                </a:cubicBezTo>
                <a:cubicBezTo>
                  <a:pt x="12" y="32"/>
                  <a:pt x="13" y="33"/>
                  <a:pt x="12" y="34"/>
                </a:cubicBezTo>
                <a:cubicBezTo>
                  <a:pt x="12" y="35"/>
                  <a:pt x="13" y="36"/>
                  <a:pt x="15" y="37"/>
                </a:cubicBezTo>
                <a:cubicBezTo>
                  <a:pt x="16" y="37"/>
                  <a:pt x="17" y="36"/>
                  <a:pt x="17" y="35"/>
                </a:cubicBezTo>
                <a:cubicBezTo>
                  <a:pt x="18" y="34"/>
                  <a:pt x="19" y="34"/>
                  <a:pt x="20" y="34"/>
                </a:cubicBezTo>
                <a:cubicBezTo>
                  <a:pt x="20" y="34"/>
                  <a:pt x="21" y="34"/>
                  <a:pt x="21" y="35"/>
                </a:cubicBezTo>
                <a:cubicBezTo>
                  <a:pt x="22" y="36"/>
                  <a:pt x="23" y="37"/>
                  <a:pt x="24" y="36"/>
                </a:cubicBezTo>
                <a:cubicBezTo>
                  <a:pt x="26" y="36"/>
                  <a:pt x="26" y="35"/>
                  <a:pt x="26" y="34"/>
                </a:cubicBezTo>
                <a:cubicBezTo>
                  <a:pt x="26" y="33"/>
                  <a:pt x="27" y="31"/>
                  <a:pt x="27" y="31"/>
                </a:cubicBezTo>
                <a:cubicBezTo>
                  <a:pt x="28" y="31"/>
                  <a:pt x="29" y="31"/>
                  <a:pt x="29" y="32"/>
                </a:cubicBezTo>
                <a:cubicBezTo>
                  <a:pt x="30" y="32"/>
                  <a:pt x="32" y="32"/>
                  <a:pt x="32" y="31"/>
                </a:cubicBezTo>
                <a:cubicBezTo>
                  <a:pt x="33" y="30"/>
                  <a:pt x="34" y="28"/>
                  <a:pt x="33" y="28"/>
                </a:cubicBezTo>
                <a:cubicBezTo>
                  <a:pt x="32" y="27"/>
                  <a:pt x="32" y="25"/>
                  <a:pt x="32" y="25"/>
                </a:cubicBezTo>
                <a:cubicBezTo>
                  <a:pt x="33" y="24"/>
                  <a:pt x="34" y="24"/>
                  <a:pt x="35" y="24"/>
                </a:cubicBezTo>
                <a:cubicBezTo>
                  <a:pt x="36" y="24"/>
                  <a:pt x="37" y="24"/>
                  <a:pt x="37" y="22"/>
                </a:cubicBezTo>
                <a:cubicBezTo>
                  <a:pt x="37" y="21"/>
                  <a:pt x="37" y="20"/>
                  <a:pt x="36" y="19"/>
                </a:cubicBezTo>
                <a:cubicBezTo>
                  <a:pt x="35" y="19"/>
                  <a:pt x="34" y="18"/>
                  <a:pt x="34" y="17"/>
                </a:cubicBezTo>
                <a:cubicBezTo>
                  <a:pt x="34" y="16"/>
                  <a:pt x="35" y="16"/>
                  <a:pt x="35" y="15"/>
                </a:cubicBezTo>
                <a:cubicBezTo>
                  <a:pt x="36" y="15"/>
                  <a:pt x="37" y="14"/>
                  <a:pt x="36" y="12"/>
                </a:cubicBezTo>
                <a:cubicBezTo>
                  <a:pt x="36" y="11"/>
                  <a:pt x="35" y="10"/>
                  <a:pt x="34" y="11"/>
                </a:cubicBezTo>
                <a:cubicBezTo>
                  <a:pt x="33" y="11"/>
                  <a:pt x="31" y="10"/>
                  <a:pt x="31" y="9"/>
                </a:cubicBezTo>
                <a:cubicBezTo>
                  <a:pt x="31" y="9"/>
                  <a:pt x="31" y="8"/>
                  <a:pt x="32" y="7"/>
                </a:cubicBezTo>
                <a:cubicBezTo>
                  <a:pt x="32" y="7"/>
                  <a:pt x="32" y="5"/>
                  <a:pt x="31" y="4"/>
                </a:cubicBezTo>
                <a:cubicBezTo>
                  <a:pt x="30" y="3"/>
                  <a:pt x="29" y="3"/>
                  <a:pt x="28" y="4"/>
                </a:cubicBezTo>
                <a:cubicBezTo>
                  <a:pt x="27" y="5"/>
                  <a:pt x="26" y="5"/>
                  <a:pt x="25" y="4"/>
                </a:cubicBezTo>
                <a:cubicBezTo>
                  <a:pt x="25" y="4"/>
                  <a:pt x="24" y="3"/>
                  <a:pt x="25" y="2"/>
                </a:cubicBezTo>
                <a:cubicBezTo>
                  <a:pt x="25" y="1"/>
                  <a:pt x="24" y="0"/>
                  <a:pt x="22" y="0"/>
                </a:cubicBezTo>
                <a:cubicBezTo>
                  <a:pt x="21" y="0"/>
                  <a:pt x="20" y="0"/>
                  <a:pt x="20" y="1"/>
                </a:cubicBezTo>
                <a:cubicBezTo>
                  <a:pt x="19" y="2"/>
                  <a:pt x="18" y="3"/>
                  <a:pt x="17" y="3"/>
                </a:cubicBezTo>
                <a:cubicBezTo>
                  <a:pt x="17" y="3"/>
                  <a:pt x="16" y="2"/>
                  <a:pt x="16" y="1"/>
                </a:cubicBezTo>
                <a:cubicBezTo>
                  <a:pt x="15" y="0"/>
                  <a:pt x="14" y="0"/>
                  <a:pt x="13" y="0"/>
                </a:cubicBezTo>
                <a:cubicBezTo>
                  <a:pt x="11" y="1"/>
                  <a:pt x="11" y="2"/>
                  <a:pt x="11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9" y="6"/>
                  <a:pt x="8" y="6"/>
                  <a:pt x="8" y="5"/>
                </a:cubicBezTo>
                <a:cubicBezTo>
                  <a:pt x="7" y="4"/>
                  <a:pt x="5" y="5"/>
                  <a:pt x="5" y="6"/>
                </a:cubicBezTo>
                <a:cubicBezTo>
                  <a:pt x="4" y="7"/>
                  <a:pt x="3" y="8"/>
                  <a:pt x="4" y="9"/>
                </a:cubicBezTo>
                <a:close/>
                <a:moveTo>
                  <a:pt x="15" y="8"/>
                </a:moveTo>
                <a:cubicBezTo>
                  <a:pt x="21" y="6"/>
                  <a:pt x="27" y="9"/>
                  <a:pt x="29" y="15"/>
                </a:cubicBezTo>
                <a:cubicBezTo>
                  <a:pt x="31" y="21"/>
                  <a:pt x="27" y="27"/>
                  <a:pt x="22" y="29"/>
                </a:cubicBezTo>
                <a:cubicBezTo>
                  <a:pt x="16" y="30"/>
                  <a:pt x="10" y="27"/>
                  <a:pt x="8" y="22"/>
                </a:cubicBezTo>
                <a:cubicBezTo>
                  <a:pt x="6" y="16"/>
                  <a:pt x="10" y="10"/>
                  <a:pt x="15" y="8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Freeform 303"/>
          <p:cNvSpPr>
            <a:spLocks noEditPoints="1"/>
          </p:cNvSpPr>
          <p:nvPr/>
        </p:nvSpPr>
        <p:spPr bwMode="auto">
          <a:xfrm>
            <a:off x="5970905" y="3569335"/>
            <a:ext cx="120015" cy="114935"/>
          </a:xfrm>
          <a:custGeom>
            <a:avLst/>
            <a:gdLst>
              <a:gd name="T0" fmla="*/ 3 w 29"/>
              <a:gd name="T1" fmla="*/ 7 h 28"/>
              <a:gd name="T2" fmla="*/ 4 w 29"/>
              <a:gd name="T3" fmla="*/ 9 h 28"/>
              <a:gd name="T4" fmla="*/ 2 w 29"/>
              <a:gd name="T5" fmla="*/ 9 h 28"/>
              <a:gd name="T6" fmla="*/ 0 w 29"/>
              <a:gd name="T7" fmla="*/ 11 h 28"/>
              <a:gd name="T8" fmla="*/ 1 w 29"/>
              <a:gd name="T9" fmla="*/ 13 h 28"/>
              <a:gd name="T10" fmla="*/ 3 w 29"/>
              <a:gd name="T11" fmla="*/ 15 h 28"/>
              <a:gd name="T12" fmla="*/ 1 w 29"/>
              <a:gd name="T13" fmla="*/ 16 h 28"/>
              <a:gd name="T14" fmla="*/ 1 w 29"/>
              <a:gd name="T15" fmla="*/ 19 h 28"/>
              <a:gd name="T16" fmla="*/ 3 w 29"/>
              <a:gd name="T17" fmla="*/ 20 h 28"/>
              <a:gd name="T18" fmla="*/ 4 w 29"/>
              <a:gd name="T19" fmla="*/ 20 h 28"/>
              <a:gd name="T20" fmla="*/ 4 w 29"/>
              <a:gd name="T21" fmla="*/ 23 h 28"/>
              <a:gd name="T22" fmla="*/ 5 w 29"/>
              <a:gd name="T23" fmla="*/ 25 h 28"/>
              <a:gd name="T24" fmla="*/ 7 w 29"/>
              <a:gd name="T25" fmla="*/ 25 h 28"/>
              <a:gd name="T26" fmla="*/ 9 w 29"/>
              <a:gd name="T27" fmla="*/ 25 h 28"/>
              <a:gd name="T28" fmla="*/ 10 w 29"/>
              <a:gd name="T29" fmla="*/ 27 h 28"/>
              <a:gd name="T30" fmla="*/ 11 w 29"/>
              <a:gd name="T31" fmla="*/ 28 h 28"/>
              <a:gd name="T32" fmla="*/ 13 w 29"/>
              <a:gd name="T33" fmla="*/ 27 h 28"/>
              <a:gd name="T34" fmla="*/ 15 w 29"/>
              <a:gd name="T35" fmla="*/ 26 h 28"/>
              <a:gd name="T36" fmla="*/ 17 w 29"/>
              <a:gd name="T37" fmla="*/ 27 h 28"/>
              <a:gd name="T38" fmla="*/ 19 w 29"/>
              <a:gd name="T39" fmla="*/ 28 h 28"/>
              <a:gd name="T40" fmla="*/ 20 w 29"/>
              <a:gd name="T41" fmla="*/ 26 h 28"/>
              <a:gd name="T42" fmla="*/ 21 w 29"/>
              <a:gd name="T43" fmla="*/ 24 h 28"/>
              <a:gd name="T44" fmla="*/ 23 w 29"/>
              <a:gd name="T45" fmla="*/ 24 h 28"/>
              <a:gd name="T46" fmla="*/ 25 w 29"/>
              <a:gd name="T47" fmla="*/ 24 h 28"/>
              <a:gd name="T48" fmla="*/ 25 w 29"/>
              <a:gd name="T49" fmla="*/ 21 h 28"/>
              <a:gd name="T50" fmla="*/ 25 w 29"/>
              <a:gd name="T51" fmla="*/ 19 h 28"/>
              <a:gd name="T52" fmla="*/ 27 w 29"/>
              <a:gd name="T53" fmla="*/ 19 h 28"/>
              <a:gd name="T54" fmla="*/ 29 w 29"/>
              <a:gd name="T55" fmla="*/ 17 h 28"/>
              <a:gd name="T56" fmla="*/ 28 w 29"/>
              <a:gd name="T57" fmla="*/ 15 h 28"/>
              <a:gd name="T58" fmla="*/ 26 w 29"/>
              <a:gd name="T59" fmla="*/ 13 h 28"/>
              <a:gd name="T60" fmla="*/ 27 w 29"/>
              <a:gd name="T61" fmla="*/ 12 h 28"/>
              <a:gd name="T62" fmla="*/ 28 w 29"/>
              <a:gd name="T63" fmla="*/ 10 h 28"/>
              <a:gd name="T64" fmla="*/ 26 w 29"/>
              <a:gd name="T65" fmla="*/ 8 h 28"/>
              <a:gd name="T66" fmla="*/ 24 w 29"/>
              <a:gd name="T67" fmla="*/ 7 h 28"/>
              <a:gd name="T68" fmla="*/ 25 w 29"/>
              <a:gd name="T69" fmla="*/ 6 h 28"/>
              <a:gd name="T70" fmla="*/ 24 w 29"/>
              <a:gd name="T71" fmla="*/ 3 h 28"/>
              <a:gd name="T72" fmla="*/ 22 w 29"/>
              <a:gd name="T73" fmla="*/ 3 h 28"/>
              <a:gd name="T74" fmla="*/ 19 w 29"/>
              <a:gd name="T75" fmla="*/ 3 h 28"/>
              <a:gd name="T76" fmla="*/ 19 w 29"/>
              <a:gd name="T77" fmla="*/ 2 h 28"/>
              <a:gd name="T78" fmla="*/ 17 w 29"/>
              <a:gd name="T79" fmla="*/ 0 h 28"/>
              <a:gd name="T80" fmla="*/ 15 w 29"/>
              <a:gd name="T81" fmla="*/ 1 h 28"/>
              <a:gd name="T82" fmla="*/ 13 w 29"/>
              <a:gd name="T83" fmla="*/ 2 h 28"/>
              <a:gd name="T84" fmla="*/ 12 w 29"/>
              <a:gd name="T85" fmla="*/ 1 h 28"/>
              <a:gd name="T86" fmla="*/ 10 w 29"/>
              <a:gd name="T87" fmla="*/ 0 h 28"/>
              <a:gd name="T88" fmla="*/ 9 w 29"/>
              <a:gd name="T89" fmla="*/ 2 h 28"/>
              <a:gd name="T90" fmla="*/ 8 w 29"/>
              <a:gd name="T91" fmla="*/ 4 h 28"/>
              <a:gd name="T92" fmla="*/ 6 w 29"/>
              <a:gd name="T93" fmla="*/ 4 h 28"/>
              <a:gd name="T94" fmla="*/ 4 w 29"/>
              <a:gd name="T95" fmla="*/ 4 h 28"/>
              <a:gd name="T96" fmla="*/ 3 w 29"/>
              <a:gd name="T97" fmla="*/ 7 h 28"/>
              <a:gd name="T98" fmla="*/ 12 w 29"/>
              <a:gd name="T99" fmla="*/ 6 h 28"/>
              <a:gd name="T100" fmla="*/ 22 w 29"/>
              <a:gd name="T101" fmla="*/ 12 h 28"/>
              <a:gd name="T102" fmla="*/ 17 w 29"/>
              <a:gd name="T103" fmla="*/ 22 h 28"/>
              <a:gd name="T104" fmla="*/ 6 w 29"/>
              <a:gd name="T105" fmla="*/ 17 h 28"/>
              <a:gd name="T106" fmla="*/ 12 w 29"/>
              <a:gd name="T107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9" h="28">
                <a:moveTo>
                  <a:pt x="3" y="7"/>
                </a:moveTo>
                <a:cubicBezTo>
                  <a:pt x="4" y="7"/>
                  <a:pt x="4" y="9"/>
                  <a:pt x="4" y="9"/>
                </a:cubicBezTo>
                <a:cubicBezTo>
                  <a:pt x="4" y="9"/>
                  <a:pt x="3" y="10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12"/>
                  <a:pt x="0" y="13"/>
                  <a:pt x="1" y="13"/>
                </a:cubicBezTo>
                <a:cubicBezTo>
                  <a:pt x="2" y="13"/>
                  <a:pt x="3" y="15"/>
                  <a:pt x="3" y="15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7"/>
                  <a:pt x="0" y="18"/>
                  <a:pt x="1" y="19"/>
                </a:cubicBezTo>
                <a:cubicBezTo>
                  <a:pt x="1" y="20"/>
                  <a:pt x="2" y="20"/>
                  <a:pt x="3" y="20"/>
                </a:cubicBezTo>
                <a:cubicBezTo>
                  <a:pt x="3" y="20"/>
                  <a:pt x="4" y="20"/>
                  <a:pt x="4" y="20"/>
                </a:cubicBezTo>
                <a:cubicBezTo>
                  <a:pt x="4" y="21"/>
                  <a:pt x="5" y="22"/>
                  <a:pt x="4" y="23"/>
                </a:cubicBezTo>
                <a:cubicBezTo>
                  <a:pt x="4" y="23"/>
                  <a:pt x="4" y="24"/>
                  <a:pt x="5" y="25"/>
                </a:cubicBezTo>
                <a:cubicBezTo>
                  <a:pt x="5" y="26"/>
                  <a:pt x="7" y="26"/>
                  <a:pt x="7" y="25"/>
                </a:cubicBezTo>
                <a:cubicBezTo>
                  <a:pt x="8" y="25"/>
                  <a:pt x="9" y="25"/>
                  <a:pt x="9" y="25"/>
                </a:cubicBezTo>
                <a:cubicBezTo>
                  <a:pt x="10" y="25"/>
                  <a:pt x="10" y="26"/>
                  <a:pt x="10" y="27"/>
                </a:cubicBezTo>
                <a:cubicBezTo>
                  <a:pt x="10" y="27"/>
                  <a:pt x="10" y="28"/>
                  <a:pt x="11" y="28"/>
                </a:cubicBezTo>
                <a:cubicBezTo>
                  <a:pt x="12" y="28"/>
                  <a:pt x="13" y="28"/>
                  <a:pt x="13" y="27"/>
                </a:cubicBezTo>
                <a:cubicBezTo>
                  <a:pt x="14" y="27"/>
                  <a:pt x="15" y="26"/>
                  <a:pt x="15" y="26"/>
                </a:cubicBezTo>
                <a:cubicBezTo>
                  <a:pt x="16" y="26"/>
                  <a:pt x="16" y="26"/>
                  <a:pt x="17" y="27"/>
                </a:cubicBezTo>
                <a:cubicBezTo>
                  <a:pt x="17" y="28"/>
                  <a:pt x="18" y="28"/>
                  <a:pt x="19" y="28"/>
                </a:cubicBezTo>
                <a:cubicBezTo>
                  <a:pt x="20" y="28"/>
                  <a:pt x="20" y="27"/>
                  <a:pt x="20" y="26"/>
                </a:cubicBezTo>
                <a:cubicBezTo>
                  <a:pt x="20" y="25"/>
                  <a:pt x="21" y="24"/>
                  <a:pt x="21" y="24"/>
                </a:cubicBezTo>
                <a:cubicBezTo>
                  <a:pt x="21" y="24"/>
                  <a:pt x="22" y="24"/>
                  <a:pt x="23" y="24"/>
                </a:cubicBezTo>
                <a:cubicBezTo>
                  <a:pt x="23" y="25"/>
                  <a:pt x="24" y="25"/>
                  <a:pt x="25" y="24"/>
                </a:cubicBezTo>
                <a:cubicBezTo>
                  <a:pt x="26" y="23"/>
                  <a:pt x="26" y="22"/>
                  <a:pt x="25" y="21"/>
                </a:cubicBezTo>
                <a:cubicBezTo>
                  <a:pt x="25" y="21"/>
                  <a:pt x="25" y="20"/>
                  <a:pt x="25" y="19"/>
                </a:cubicBezTo>
                <a:cubicBezTo>
                  <a:pt x="25" y="19"/>
                  <a:pt x="26" y="19"/>
                  <a:pt x="27" y="19"/>
                </a:cubicBezTo>
                <a:cubicBezTo>
                  <a:pt x="28" y="19"/>
                  <a:pt x="28" y="18"/>
                  <a:pt x="29" y="17"/>
                </a:cubicBezTo>
                <a:cubicBezTo>
                  <a:pt x="29" y="16"/>
                  <a:pt x="28" y="15"/>
                  <a:pt x="28" y="15"/>
                </a:cubicBezTo>
                <a:cubicBezTo>
                  <a:pt x="27" y="15"/>
                  <a:pt x="26" y="14"/>
                  <a:pt x="26" y="13"/>
                </a:cubicBezTo>
                <a:cubicBezTo>
                  <a:pt x="26" y="13"/>
                  <a:pt x="27" y="12"/>
                  <a:pt x="27" y="12"/>
                </a:cubicBezTo>
                <a:cubicBezTo>
                  <a:pt x="28" y="12"/>
                  <a:pt x="28" y="11"/>
                  <a:pt x="28" y="10"/>
                </a:cubicBezTo>
                <a:cubicBezTo>
                  <a:pt x="28" y="9"/>
                  <a:pt x="27" y="8"/>
                  <a:pt x="26" y="8"/>
                </a:cubicBezTo>
                <a:cubicBezTo>
                  <a:pt x="26" y="9"/>
                  <a:pt x="24" y="8"/>
                  <a:pt x="24" y="7"/>
                </a:cubicBezTo>
                <a:cubicBezTo>
                  <a:pt x="24" y="7"/>
                  <a:pt x="24" y="6"/>
                  <a:pt x="25" y="6"/>
                </a:cubicBezTo>
                <a:cubicBezTo>
                  <a:pt x="25" y="5"/>
                  <a:pt x="25" y="4"/>
                  <a:pt x="24" y="3"/>
                </a:cubicBezTo>
                <a:cubicBezTo>
                  <a:pt x="23" y="3"/>
                  <a:pt x="22" y="3"/>
                  <a:pt x="22" y="3"/>
                </a:cubicBezTo>
                <a:cubicBezTo>
                  <a:pt x="21" y="4"/>
                  <a:pt x="20" y="4"/>
                  <a:pt x="19" y="3"/>
                </a:cubicBezTo>
                <a:cubicBezTo>
                  <a:pt x="19" y="3"/>
                  <a:pt x="19" y="2"/>
                  <a:pt x="19" y="2"/>
                </a:cubicBezTo>
                <a:cubicBezTo>
                  <a:pt x="19" y="1"/>
                  <a:pt x="18" y="0"/>
                  <a:pt x="17" y="0"/>
                </a:cubicBezTo>
                <a:cubicBezTo>
                  <a:pt x="16" y="0"/>
                  <a:pt x="15" y="0"/>
                  <a:pt x="15" y="1"/>
                </a:cubicBezTo>
                <a:cubicBezTo>
                  <a:pt x="15" y="2"/>
                  <a:pt x="14" y="2"/>
                  <a:pt x="13" y="2"/>
                </a:cubicBezTo>
                <a:cubicBezTo>
                  <a:pt x="13" y="2"/>
                  <a:pt x="12" y="2"/>
                  <a:pt x="12" y="1"/>
                </a:cubicBezTo>
                <a:cubicBezTo>
                  <a:pt x="12" y="0"/>
                  <a:pt x="11" y="0"/>
                  <a:pt x="10" y="0"/>
                </a:cubicBezTo>
                <a:cubicBezTo>
                  <a:pt x="9" y="1"/>
                  <a:pt x="8" y="2"/>
                  <a:pt x="9" y="2"/>
                </a:cubicBezTo>
                <a:cubicBezTo>
                  <a:pt x="9" y="3"/>
                  <a:pt x="8" y="4"/>
                  <a:pt x="8" y="4"/>
                </a:cubicBezTo>
                <a:cubicBezTo>
                  <a:pt x="7" y="5"/>
                  <a:pt x="7" y="4"/>
                  <a:pt x="6" y="4"/>
                </a:cubicBezTo>
                <a:cubicBezTo>
                  <a:pt x="5" y="3"/>
                  <a:pt x="4" y="4"/>
                  <a:pt x="4" y="4"/>
                </a:cubicBezTo>
                <a:cubicBezTo>
                  <a:pt x="3" y="5"/>
                  <a:pt x="3" y="6"/>
                  <a:pt x="3" y="7"/>
                </a:cubicBezTo>
                <a:close/>
                <a:moveTo>
                  <a:pt x="12" y="6"/>
                </a:moveTo>
                <a:cubicBezTo>
                  <a:pt x="16" y="5"/>
                  <a:pt x="21" y="7"/>
                  <a:pt x="22" y="12"/>
                </a:cubicBezTo>
                <a:cubicBezTo>
                  <a:pt x="24" y="16"/>
                  <a:pt x="21" y="21"/>
                  <a:pt x="17" y="22"/>
                </a:cubicBezTo>
                <a:cubicBezTo>
                  <a:pt x="13" y="23"/>
                  <a:pt x="8" y="21"/>
                  <a:pt x="6" y="17"/>
                </a:cubicBezTo>
                <a:cubicBezTo>
                  <a:pt x="5" y="12"/>
                  <a:pt x="7" y="8"/>
                  <a:pt x="12" y="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Freeform 9"/>
          <p:cNvSpPr>
            <a:spLocks noEditPoints="1"/>
          </p:cNvSpPr>
          <p:nvPr/>
        </p:nvSpPr>
        <p:spPr bwMode="auto">
          <a:xfrm rot="19469485">
            <a:off x="7872583" y="3861222"/>
            <a:ext cx="378367" cy="40317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Freeform 206"/>
          <p:cNvSpPr>
            <a:spLocks noChangeAspect="1" noEditPoints="1"/>
          </p:cNvSpPr>
          <p:nvPr/>
        </p:nvSpPr>
        <p:spPr bwMode="auto">
          <a:xfrm>
            <a:off x="9933972" y="4026081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38789" y="3461056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2930583" y="3508653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5018141" y="4012709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6962357" y="2668968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978581" y="2788573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0706100" y="2668270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>
            <a:off x="10849610" y="2717800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  <p:bldP spid="66" grpId="0" bldLvl="0" animBg="1"/>
      <p:bldP spid="92" grpId="0" bldLvl="0" animBg="1"/>
      <p:bldP spid="97" grpId="0" bldLvl="0" animBg="1"/>
      <p:bldP spid="98" grpId="0" bldLvl="0" animBg="1"/>
      <p:bldP spid="99" grpId="0"/>
      <p:bldP spid="100" grpId="0"/>
      <p:bldP spid="101" grpId="0"/>
      <p:bldP spid="102" grpId="0"/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18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7" name="Freeform 301"/>
          <p:cNvSpPr>
            <a:spLocks noEditPoints="1"/>
          </p:cNvSpPr>
          <p:nvPr/>
        </p:nvSpPr>
        <p:spPr bwMode="auto">
          <a:xfrm>
            <a:off x="847090" y="406400"/>
            <a:ext cx="245110" cy="245110"/>
          </a:xfrm>
          <a:custGeom>
            <a:avLst/>
            <a:gdLst>
              <a:gd name="T0" fmla="*/ 6 w 58"/>
              <a:gd name="T1" fmla="*/ 14 h 58"/>
              <a:gd name="T2" fmla="*/ 7 w 58"/>
              <a:gd name="T3" fmla="*/ 19 h 58"/>
              <a:gd name="T4" fmla="*/ 4 w 58"/>
              <a:gd name="T5" fmla="*/ 20 h 58"/>
              <a:gd name="T6" fmla="*/ 0 w 58"/>
              <a:gd name="T7" fmla="*/ 23 h 58"/>
              <a:gd name="T8" fmla="*/ 2 w 58"/>
              <a:gd name="T9" fmla="*/ 27 h 58"/>
              <a:gd name="T10" fmla="*/ 5 w 58"/>
              <a:gd name="T11" fmla="*/ 31 h 58"/>
              <a:gd name="T12" fmla="*/ 2 w 58"/>
              <a:gd name="T13" fmla="*/ 34 h 58"/>
              <a:gd name="T14" fmla="*/ 1 w 58"/>
              <a:gd name="T15" fmla="*/ 38 h 58"/>
              <a:gd name="T16" fmla="*/ 5 w 58"/>
              <a:gd name="T17" fmla="*/ 41 h 58"/>
              <a:gd name="T18" fmla="*/ 8 w 58"/>
              <a:gd name="T19" fmla="*/ 42 h 58"/>
              <a:gd name="T20" fmla="*/ 8 w 58"/>
              <a:gd name="T21" fmla="*/ 46 h 58"/>
              <a:gd name="T22" fmla="*/ 9 w 58"/>
              <a:gd name="T23" fmla="*/ 51 h 58"/>
              <a:gd name="T24" fmla="*/ 14 w 58"/>
              <a:gd name="T25" fmla="*/ 51 h 58"/>
              <a:gd name="T26" fmla="*/ 18 w 58"/>
              <a:gd name="T27" fmla="*/ 51 h 58"/>
              <a:gd name="T28" fmla="*/ 19 w 58"/>
              <a:gd name="T29" fmla="*/ 54 h 58"/>
              <a:gd name="T30" fmla="*/ 22 w 58"/>
              <a:gd name="T31" fmla="*/ 58 h 58"/>
              <a:gd name="T32" fmla="*/ 27 w 58"/>
              <a:gd name="T33" fmla="*/ 56 h 58"/>
              <a:gd name="T34" fmla="*/ 31 w 58"/>
              <a:gd name="T35" fmla="*/ 53 h 58"/>
              <a:gd name="T36" fmla="*/ 33 w 58"/>
              <a:gd name="T37" fmla="*/ 56 h 58"/>
              <a:gd name="T38" fmla="*/ 38 w 58"/>
              <a:gd name="T39" fmla="*/ 57 h 58"/>
              <a:gd name="T40" fmla="*/ 40 w 58"/>
              <a:gd name="T41" fmla="*/ 53 h 58"/>
              <a:gd name="T42" fmla="*/ 42 w 58"/>
              <a:gd name="T43" fmla="*/ 49 h 58"/>
              <a:gd name="T44" fmla="*/ 46 w 58"/>
              <a:gd name="T45" fmla="*/ 50 h 58"/>
              <a:gd name="T46" fmla="*/ 50 w 58"/>
              <a:gd name="T47" fmla="*/ 49 h 58"/>
              <a:gd name="T48" fmla="*/ 51 w 58"/>
              <a:gd name="T49" fmla="*/ 44 h 58"/>
              <a:gd name="T50" fmla="*/ 50 w 58"/>
              <a:gd name="T51" fmla="*/ 40 h 58"/>
              <a:gd name="T52" fmla="*/ 54 w 58"/>
              <a:gd name="T53" fmla="*/ 39 h 58"/>
              <a:gd name="T54" fmla="*/ 57 w 58"/>
              <a:gd name="T55" fmla="*/ 35 h 58"/>
              <a:gd name="T56" fmla="*/ 55 w 58"/>
              <a:gd name="T57" fmla="*/ 31 h 58"/>
              <a:gd name="T58" fmla="*/ 52 w 58"/>
              <a:gd name="T59" fmla="*/ 27 h 58"/>
              <a:gd name="T60" fmla="*/ 55 w 58"/>
              <a:gd name="T61" fmla="*/ 25 h 58"/>
              <a:gd name="T62" fmla="*/ 56 w 58"/>
              <a:gd name="T63" fmla="*/ 20 h 58"/>
              <a:gd name="T64" fmla="*/ 53 w 58"/>
              <a:gd name="T65" fmla="*/ 18 h 58"/>
              <a:gd name="T66" fmla="*/ 48 w 58"/>
              <a:gd name="T67" fmla="*/ 16 h 58"/>
              <a:gd name="T68" fmla="*/ 49 w 58"/>
              <a:gd name="T69" fmla="*/ 12 h 58"/>
              <a:gd name="T70" fmla="*/ 48 w 58"/>
              <a:gd name="T71" fmla="*/ 8 h 58"/>
              <a:gd name="T72" fmla="*/ 44 w 58"/>
              <a:gd name="T73" fmla="*/ 7 h 58"/>
              <a:gd name="T74" fmla="*/ 39 w 58"/>
              <a:gd name="T75" fmla="*/ 8 h 58"/>
              <a:gd name="T76" fmla="*/ 38 w 58"/>
              <a:gd name="T77" fmla="*/ 4 h 58"/>
              <a:gd name="T78" fmla="*/ 35 w 58"/>
              <a:gd name="T79" fmla="*/ 1 h 58"/>
              <a:gd name="T80" fmla="*/ 30 w 58"/>
              <a:gd name="T81" fmla="*/ 3 h 58"/>
              <a:gd name="T82" fmla="*/ 27 w 58"/>
              <a:gd name="T83" fmla="*/ 5 h 58"/>
              <a:gd name="T84" fmla="*/ 24 w 58"/>
              <a:gd name="T85" fmla="*/ 3 h 58"/>
              <a:gd name="T86" fmla="*/ 20 w 58"/>
              <a:gd name="T87" fmla="*/ 1 h 58"/>
              <a:gd name="T88" fmla="*/ 17 w 58"/>
              <a:gd name="T89" fmla="*/ 5 h 58"/>
              <a:gd name="T90" fmla="*/ 15 w 58"/>
              <a:gd name="T91" fmla="*/ 10 h 58"/>
              <a:gd name="T92" fmla="*/ 12 w 58"/>
              <a:gd name="T93" fmla="*/ 9 h 58"/>
              <a:gd name="T94" fmla="*/ 7 w 58"/>
              <a:gd name="T95" fmla="*/ 10 h 58"/>
              <a:gd name="T96" fmla="*/ 6 w 58"/>
              <a:gd name="T97" fmla="*/ 14 h 58"/>
              <a:gd name="T98" fmla="*/ 23 w 58"/>
              <a:gd name="T99" fmla="*/ 13 h 58"/>
              <a:gd name="T100" fmla="*/ 45 w 58"/>
              <a:gd name="T101" fmla="*/ 24 h 58"/>
              <a:gd name="T102" fmla="*/ 34 w 58"/>
              <a:gd name="T103" fmla="*/ 45 h 58"/>
              <a:gd name="T104" fmla="*/ 13 w 58"/>
              <a:gd name="T105" fmla="*/ 34 h 58"/>
              <a:gd name="T106" fmla="*/ 23 w 58"/>
              <a:gd name="T107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8" h="58">
                <a:moveTo>
                  <a:pt x="6" y="14"/>
                </a:moveTo>
                <a:cubicBezTo>
                  <a:pt x="8" y="15"/>
                  <a:pt x="7" y="18"/>
                  <a:pt x="7" y="19"/>
                </a:cubicBezTo>
                <a:cubicBezTo>
                  <a:pt x="7" y="20"/>
                  <a:pt x="5" y="20"/>
                  <a:pt x="4" y="20"/>
                </a:cubicBezTo>
                <a:cubicBezTo>
                  <a:pt x="2" y="20"/>
                  <a:pt x="0" y="21"/>
                  <a:pt x="0" y="23"/>
                </a:cubicBezTo>
                <a:cubicBezTo>
                  <a:pt x="0" y="25"/>
                  <a:pt x="0" y="27"/>
                  <a:pt x="2" y="27"/>
                </a:cubicBezTo>
                <a:cubicBezTo>
                  <a:pt x="3" y="28"/>
                  <a:pt x="5" y="30"/>
                  <a:pt x="5" y="31"/>
                </a:cubicBezTo>
                <a:cubicBezTo>
                  <a:pt x="5" y="32"/>
                  <a:pt x="4" y="33"/>
                  <a:pt x="2" y="34"/>
                </a:cubicBezTo>
                <a:cubicBezTo>
                  <a:pt x="1" y="34"/>
                  <a:pt x="0" y="36"/>
                  <a:pt x="1" y="38"/>
                </a:cubicBezTo>
                <a:cubicBezTo>
                  <a:pt x="1" y="40"/>
                  <a:pt x="3" y="42"/>
                  <a:pt x="5" y="41"/>
                </a:cubicBezTo>
                <a:cubicBezTo>
                  <a:pt x="6" y="41"/>
                  <a:pt x="8" y="41"/>
                  <a:pt x="8" y="42"/>
                </a:cubicBezTo>
                <a:cubicBezTo>
                  <a:pt x="9" y="42"/>
                  <a:pt x="9" y="45"/>
                  <a:pt x="8" y="46"/>
                </a:cubicBezTo>
                <a:cubicBezTo>
                  <a:pt x="7" y="47"/>
                  <a:pt x="7" y="50"/>
                  <a:pt x="9" y="51"/>
                </a:cubicBezTo>
                <a:cubicBezTo>
                  <a:pt x="11" y="52"/>
                  <a:pt x="13" y="53"/>
                  <a:pt x="14" y="51"/>
                </a:cubicBezTo>
                <a:cubicBezTo>
                  <a:pt x="15" y="50"/>
                  <a:pt x="18" y="51"/>
                  <a:pt x="18" y="51"/>
                </a:cubicBezTo>
                <a:cubicBezTo>
                  <a:pt x="19" y="51"/>
                  <a:pt x="20" y="53"/>
                  <a:pt x="19" y="54"/>
                </a:cubicBezTo>
                <a:cubicBezTo>
                  <a:pt x="19" y="56"/>
                  <a:pt x="20" y="57"/>
                  <a:pt x="22" y="58"/>
                </a:cubicBezTo>
                <a:cubicBezTo>
                  <a:pt x="25" y="58"/>
                  <a:pt x="26" y="57"/>
                  <a:pt x="27" y="56"/>
                </a:cubicBezTo>
                <a:cubicBezTo>
                  <a:pt x="27" y="54"/>
                  <a:pt x="30" y="53"/>
                  <a:pt x="31" y="53"/>
                </a:cubicBezTo>
                <a:cubicBezTo>
                  <a:pt x="31" y="53"/>
                  <a:pt x="33" y="54"/>
                  <a:pt x="33" y="56"/>
                </a:cubicBezTo>
                <a:cubicBezTo>
                  <a:pt x="34" y="57"/>
                  <a:pt x="36" y="58"/>
                  <a:pt x="38" y="57"/>
                </a:cubicBezTo>
                <a:cubicBezTo>
                  <a:pt x="40" y="57"/>
                  <a:pt x="41" y="55"/>
                  <a:pt x="40" y="53"/>
                </a:cubicBezTo>
                <a:cubicBezTo>
                  <a:pt x="40" y="52"/>
                  <a:pt x="42" y="49"/>
                  <a:pt x="42" y="49"/>
                </a:cubicBezTo>
                <a:cubicBezTo>
                  <a:pt x="43" y="48"/>
                  <a:pt x="44" y="49"/>
                  <a:pt x="46" y="50"/>
                </a:cubicBezTo>
                <a:cubicBezTo>
                  <a:pt x="47" y="51"/>
                  <a:pt x="49" y="51"/>
                  <a:pt x="50" y="49"/>
                </a:cubicBezTo>
                <a:cubicBezTo>
                  <a:pt x="52" y="47"/>
                  <a:pt x="52" y="45"/>
                  <a:pt x="51" y="44"/>
                </a:cubicBezTo>
                <a:cubicBezTo>
                  <a:pt x="50" y="43"/>
                  <a:pt x="50" y="40"/>
                  <a:pt x="50" y="40"/>
                </a:cubicBezTo>
                <a:cubicBezTo>
                  <a:pt x="51" y="39"/>
                  <a:pt x="52" y="38"/>
                  <a:pt x="54" y="39"/>
                </a:cubicBezTo>
                <a:cubicBezTo>
                  <a:pt x="55" y="39"/>
                  <a:pt x="57" y="38"/>
                  <a:pt x="57" y="35"/>
                </a:cubicBezTo>
                <a:cubicBezTo>
                  <a:pt x="58" y="33"/>
                  <a:pt x="57" y="31"/>
                  <a:pt x="55" y="31"/>
                </a:cubicBezTo>
                <a:cubicBezTo>
                  <a:pt x="54" y="31"/>
                  <a:pt x="53" y="28"/>
                  <a:pt x="52" y="27"/>
                </a:cubicBezTo>
                <a:cubicBezTo>
                  <a:pt x="52" y="26"/>
                  <a:pt x="54" y="25"/>
                  <a:pt x="55" y="25"/>
                </a:cubicBezTo>
                <a:cubicBezTo>
                  <a:pt x="56" y="24"/>
                  <a:pt x="57" y="22"/>
                  <a:pt x="56" y="20"/>
                </a:cubicBezTo>
                <a:cubicBezTo>
                  <a:pt x="56" y="18"/>
                  <a:pt x="54" y="17"/>
                  <a:pt x="53" y="18"/>
                </a:cubicBezTo>
                <a:cubicBezTo>
                  <a:pt x="51" y="18"/>
                  <a:pt x="49" y="16"/>
                  <a:pt x="48" y="16"/>
                </a:cubicBezTo>
                <a:cubicBezTo>
                  <a:pt x="48" y="15"/>
                  <a:pt x="48" y="13"/>
                  <a:pt x="49" y="12"/>
                </a:cubicBezTo>
                <a:cubicBezTo>
                  <a:pt x="50" y="11"/>
                  <a:pt x="50" y="9"/>
                  <a:pt x="48" y="8"/>
                </a:cubicBezTo>
                <a:cubicBezTo>
                  <a:pt x="47" y="6"/>
                  <a:pt x="45" y="6"/>
                  <a:pt x="44" y="7"/>
                </a:cubicBezTo>
                <a:cubicBezTo>
                  <a:pt x="42" y="8"/>
                  <a:pt x="40" y="8"/>
                  <a:pt x="39" y="8"/>
                </a:cubicBezTo>
                <a:cubicBezTo>
                  <a:pt x="38" y="7"/>
                  <a:pt x="38" y="6"/>
                  <a:pt x="38" y="4"/>
                </a:cubicBezTo>
                <a:cubicBezTo>
                  <a:pt x="38" y="3"/>
                  <a:pt x="37" y="1"/>
                  <a:pt x="35" y="1"/>
                </a:cubicBezTo>
                <a:cubicBezTo>
                  <a:pt x="33" y="0"/>
                  <a:pt x="31" y="1"/>
                  <a:pt x="30" y="3"/>
                </a:cubicBezTo>
                <a:cubicBezTo>
                  <a:pt x="30" y="4"/>
                  <a:pt x="28" y="5"/>
                  <a:pt x="27" y="5"/>
                </a:cubicBezTo>
                <a:cubicBezTo>
                  <a:pt x="26" y="6"/>
                  <a:pt x="25" y="4"/>
                  <a:pt x="24" y="3"/>
                </a:cubicBezTo>
                <a:cubicBezTo>
                  <a:pt x="24" y="1"/>
                  <a:pt x="22" y="1"/>
                  <a:pt x="20" y="1"/>
                </a:cubicBezTo>
                <a:cubicBezTo>
                  <a:pt x="18" y="2"/>
                  <a:pt x="16" y="4"/>
                  <a:pt x="17" y="5"/>
                </a:cubicBezTo>
                <a:cubicBezTo>
                  <a:pt x="17" y="7"/>
                  <a:pt x="16" y="9"/>
                  <a:pt x="15" y="10"/>
                </a:cubicBezTo>
                <a:cubicBezTo>
                  <a:pt x="14" y="10"/>
                  <a:pt x="13" y="10"/>
                  <a:pt x="12" y="9"/>
                </a:cubicBezTo>
                <a:cubicBezTo>
                  <a:pt x="10" y="8"/>
                  <a:pt x="8" y="8"/>
                  <a:pt x="7" y="10"/>
                </a:cubicBezTo>
                <a:cubicBezTo>
                  <a:pt x="6" y="11"/>
                  <a:pt x="5" y="13"/>
                  <a:pt x="6" y="14"/>
                </a:cubicBezTo>
                <a:close/>
                <a:moveTo>
                  <a:pt x="23" y="13"/>
                </a:moveTo>
                <a:cubicBezTo>
                  <a:pt x="32" y="10"/>
                  <a:pt x="42" y="15"/>
                  <a:pt x="45" y="24"/>
                </a:cubicBezTo>
                <a:cubicBezTo>
                  <a:pt x="47" y="33"/>
                  <a:pt x="43" y="42"/>
                  <a:pt x="34" y="45"/>
                </a:cubicBezTo>
                <a:cubicBezTo>
                  <a:pt x="25" y="48"/>
                  <a:pt x="15" y="43"/>
                  <a:pt x="13" y="34"/>
                </a:cubicBezTo>
                <a:cubicBezTo>
                  <a:pt x="10" y="26"/>
                  <a:pt x="15" y="16"/>
                  <a:pt x="23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Freeform 302"/>
          <p:cNvSpPr>
            <a:spLocks noEditPoints="1"/>
          </p:cNvSpPr>
          <p:nvPr/>
        </p:nvSpPr>
        <p:spPr bwMode="auto">
          <a:xfrm>
            <a:off x="727075" y="338455"/>
            <a:ext cx="157480" cy="157480"/>
          </a:xfrm>
          <a:custGeom>
            <a:avLst/>
            <a:gdLst>
              <a:gd name="T0" fmla="*/ 4 w 37"/>
              <a:gd name="T1" fmla="*/ 9 h 37"/>
              <a:gd name="T2" fmla="*/ 5 w 37"/>
              <a:gd name="T3" fmla="*/ 12 h 37"/>
              <a:gd name="T4" fmla="*/ 2 w 37"/>
              <a:gd name="T5" fmla="*/ 12 h 37"/>
              <a:gd name="T6" fmla="*/ 0 w 37"/>
              <a:gd name="T7" fmla="*/ 14 h 37"/>
              <a:gd name="T8" fmla="*/ 1 w 37"/>
              <a:gd name="T9" fmla="*/ 17 h 37"/>
              <a:gd name="T10" fmla="*/ 3 w 37"/>
              <a:gd name="T11" fmla="*/ 20 h 37"/>
              <a:gd name="T12" fmla="*/ 2 w 37"/>
              <a:gd name="T13" fmla="*/ 21 h 37"/>
              <a:gd name="T14" fmla="*/ 1 w 37"/>
              <a:gd name="T15" fmla="*/ 24 h 37"/>
              <a:gd name="T16" fmla="*/ 3 w 37"/>
              <a:gd name="T17" fmla="*/ 26 h 37"/>
              <a:gd name="T18" fmla="*/ 5 w 37"/>
              <a:gd name="T19" fmla="*/ 26 h 37"/>
              <a:gd name="T20" fmla="*/ 5 w 37"/>
              <a:gd name="T21" fmla="*/ 29 h 37"/>
              <a:gd name="T22" fmla="*/ 6 w 37"/>
              <a:gd name="T23" fmla="*/ 32 h 37"/>
              <a:gd name="T24" fmla="*/ 9 w 37"/>
              <a:gd name="T25" fmla="*/ 33 h 37"/>
              <a:gd name="T26" fmla="*/ 12 w 37"/>
              <a:gd name="T27" fmla="*/ 32 h 37"/>
              <a:gd name="T28" fmla="*/ 12 w 37"/>
              <a:gd name="T29" fmla="*/ 34 h 37"/>
              <a:gd name="T30" fmla="*/ 15 w 37"/>
              <a:gd name="T31" fmla="*/ 37 h 37"/>
              <a:gd name="T32" fmla="*/ 17 w 37"/>
              <a:gd name="T33" fmla="*/ 35 h 37"/>
              <a:gd name="T34" fmla="*/ 20 w 37"/>
              <a:gd name="T35" fmla="*/ 34 h 37"/>
              <a:gd name="T36" fmla="*/ 21 w 37"/>
              <a:gd name="T37" fmla="*/ 35 h 37"/>
              <a:gd name="T38" fmla="*/ 24 w 37"/>
              <a:gd name="T39" fmla="*/ 36 h 37"/>
              <a:gd name="T40" fmla="*/ 26 w 37"/>
              <a:gd name="T41" fmla="*/ 34 h 37"/>
              <a:gd name="T42" fmla="*/ 27 w 37"/>
              <a:gd name="T43" fmla="*/ 31 h 37"/>
              <a:gd name="T44" fmla="*/ 29 w 37"/>
              <a:gd name="T45" fmla="*/ 32 h 37"/>
              <a:gd name="T46" fmla="*/ 32 w 37"/>
              <a:gd name="T47" fmla="*/ 31 h 37"/>
              <a:gd name="T48" fmla="*/ 33 w 37"/>
              <a:gd name="T49" fmla="*/ 28 h 37"/>
              <a:gd name="T50" fmla="*/ 32 w 37"/>
              <a:gd name="T51" fmla="*/ 25 h 37"/>
              <a:gd name="T52" fmla="*/ 35 w 37"/>
              <a:gd name="T53" fmla="*/ 24 h 37"/>
              <a:gd name="T54" fmla="*/ 37 w 37"/>
              <a:gd name="T55" fmla="*/ 22 h 37"/>
              <a:gd name="T56" fmla="*/ 36 w 37"/>
              <a:gd name="T57" fmla="*/ 19 h 37"/>
              <a:gd name="T58" fmla="*/ 34 w 37"/>
              <a:gd name="T59" fmla="*/ 17 h 37"/>
              <a:gd name="T60" fmla="*/ 35 w 37"/>
              <a:gd name="T61" fmla="*/ 15 h 37"/>
              <a:gd name="T62" fmla="*/ 36 w 37"/>
              <a:gd name="T63" fmla="*/ 12 h 37"/>
              <a:gd name="T64" fmla="*/ 34 w 37"/>
              <a:gd name="T65" fmla="*/ 11 h 37"/>
              <a:gd name="T66" fmla="*/ 31 w 37"/>
              <a:gd name="T67" fmla="*/ 9 h 37"/>
              <a:gd name="T68" fmla="*/ 32 w 37"/>
              <a:gd name="T69" fmla="*/ 7 h 37"/>
              <a:gd name="T70" fmla="*/ 31 w 37"/>
              <a:gd name="T71" fmla="*/ 4 h 37"/>
              <a:gd name="T72" fmla="*/ 28 w 37"/>
              <a:gd name="T73" fmla="*/ 4 h 37"/>
              <a:gd name="T74" fmla="*/ 25 w 37"/>
              <a:gd name="T75" fmla="*/ 4 h 37"/>
              <a:gd name="T76" fmla="*/ 25 w 37"/>
              <a:gd name="T77" fmla="*/ 2 h 37"/>
              <a:gd name="T78" fmla="*/ 22 w 37"/>
              <a:gd name="T79" fmla="*/ 0 h 37"/>
              <a:gd name="T80" fmla="*/ 20 w 37"/>
              <a:gd name="T81" fmla="*/ 1 h 37"/>
              <a:gd name="T82" fmla="*/ 17 w 37"/>
              <a:gd name="T83" fmla="*/ 3 h 37"/>
              <a:gd name="T84" fmla="*/ 16 w 37"/>
              <a:gd name="T85" fmla="*/ 1 h 37"/>
              <a:gd name="T86" fmla="*/ 13 w 37"/>
              <a:gd name="T87" fmla="*/ 0 h 37"/>
              <a:gd name="T88" fmla="*/ 11 w 37"/>
              <a:gd name="T89" fmla="*/ 3 h 37"/>
              <a:gd name="T90" fmla="*/ 10 w 37"/>
              <a:gd name="T91" fmla="*/ 6 h 37"/>
              <a:gd name="T92" fmla="*/ 8 w 37"/>
              <a:gd name="T93" fmla="*/ 5 h 37"/>
              <a:gd name="T94" fmla="*/ 5 w 37"/>
              <a:gd name="T95" fmla="*/ 6 h 37"/>
              <a:gd name="T96" fmla="*/ 4 w 37"/>
              <a:gd name="T97" fmla="*/ 9 h 37"/>
              <a:gd name="T98" fmla="*/ 15 w 37"/>
              <a:gd name="T99" fmla="*/ 8 h 37"/>
              <a:gd name="T100" fmla="*/ 29 w 37"/>
              <a:gd name="T101" fmla="*/ 15 h 37"/>
              <a:gd name="T102" fmla="*/ 22 w 37"/>
              <a:gd name="T103" fmla="*/ 29 h 37"/>
              <a:gd name="T104" fmla="*/ 8 w 37"/>
              <a:gd name="T105" fmla="*/ 22 h 37"/>
              <a:gd name="T106" fmla="*/ 15 w 37"/>
              <a:gd name="T107" fmla="*/ 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7" h="37">
                <a:moveTo>
                  <a:pt x="4" y="9"/>
                </a:moveTo>
                <a:cubicBezTo>
                  <a:pt x="5" y="9"/>
                  <a:pt x="5" y="11"/>
                  <a:pt x="5" y="12"/>
                </a:cubicBezTo>
                <a:cubicBezTo>
                  <a:pt x="4" y="12"/>
                  <a:pt x="3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6"/>
                  <a:pt x="0" y="17"/>
                  <a:pt x="1" y="17"/>
                </a:cubicBezTo>
                <a:cubicBezTo>
                  <a:pt x="2" y="17"/>
                  <a:pt x="3" y="19"/>
                  <a:pt x="3" y="20"/>
                </a:cubicBezTo>
                <a:cubicBezTo>
                  <a:pt x="3" y="20"/>
                  <a:pt x="2" y="21"/>
                  <a:pt x="2" y="21"/>
                </a:cubicBezTo>
                <a:cubicBezTo>
                  <a:pt x="1" y="21"/>
                  <a:pt x="0" y="23"/>
                  <a:pt x="1" y="24"/>
                </a:cubicBezTo>
                <a:cubicBezTo>
                  <a:pt x="1" y="25"/>
                  <a:pt x="2" y="26"/>
                  <a:pt x="3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7"/>
                  <a:pt x="6" y="28"/>
                  <a:pt x="5" y="29"/>
                </a:cubicBezTo>
                <a:cubicBezTo>
                  <a:pt x="5" y="30"/>
                  <a:pt x="5" y="31"/>
                  <a:pt x="6" y="32"/>
                </a:cubicBezTo>
                <a:cubicBezTo>
                  <a:pt x="7" y="33"/>
                  <a:pt x="8" y="33"/>
                  <a:pt x="9" y="33"/>
                </a:cubicBezTo>
                <a:cubicBezTo>
                  <a:pt x="10" y="32"/>
                  <a:pt x="11" y="32"/>
                  <a:pt x="12" y="32"/>
                </a:cubicBezTo>
                <a:cubicBezTo>
                  <a:pt x="12" y="32"/>
                  <a:pt x="13" y="33"/>
                  <a:pt x="12" y="34"/>
                </a:cubicBezTo>
                <a:cubicBezTo>
                  <a:pt x="12" y="35"/>
                  <a:pt x="13" y="36"/>
                  <a:pt x="15" y="37"/>
                </a:cubicBezTo>
                <a:cubicBezTo>
                  <a:pt x="16" y="37"/>
                  <a:pt x="17" y="36"/>
                  <a:pt x="17" y="35"/>
                </a:cubicBezTo>
                <a:cubicBezTo>
                  <a:pt x="18" y="34"/>
                  <a:pt x="19" y="34"/>
                  <a:pt x="20" y="34"/>
                </a:cubicBezTo>
                <a:cubicBezTo>
                  <a:pt x="20" y="34"/>
                  <a:pt x="21" y="34"/>
                  <a:pt x="21" y="35"/>
                </a:cubicBezTo>
                <a:cubicBezTo>
                  <a:pt x="22" y="36"/>
                  <a:pt x="23" y="37"/>
                  <a:pt x="24" y="36"/>
                </a:cubicBezTo>
                <a:cubicBezTo>
                  <a:pt x="26" y="36"/>
                  <a:pt x="26" y="35"/>
                  <a:pt x="26" y="34"/>
                </a:cubicBezTo>
                <a:cubicBezTo>
                  <a:pt x="26" y="33"/>
                  <a:pt x="27" y="31"/>
                  <a:pt x="27" y="31"/>
                </a:cubicBezTo>
                <a:cubicBezTo>
                  <a:pt x="28" y="31"/>
                  <a:pt x="29" y="31"/>
                  <a:pt x="29" y="32"/>
                </a:cubicBezTo>
                <a:cubicBezTo>
                  <a:pt x="30" y="32"/>
                  <a:pt x="32" y="32"/>
                  <a:pt x="32" y="31"/>
                </a:cubicBezTo>
                <a:cubicBezTo>
                  <a:pt x="33" y="30"/>
                  <a:pt x="34" y="28"/>
                  <a:pt x="33" y="28"/>
                </a:cubicBezTo>
                <a:cubicBezTo>
                  <a:pt x="32" y="27"/>
                  <a:pt x="32" y="25"/>
                  <a:pt x="32" y="25"/>
                </a:cubicBezTo>
                <a:cubicBezTo>
                  <a:pt x="33" y="24"/>
                  <a:pt x="34" y="24"/>
                  <a:pt x="35" y="24"/>
                </a:cubicBezTo>
                <a:cubicBezTo>
                  <a:pt x="36" y="24"/>
                  <a:pt x="37" y="24"/>
                  <a:pt x="37" y="22"/>
                </a:cubicBezTo>
                <a:cubicBezTo>
                  <a:pt x="37" y="21"/>
                  <a:pt x="37" y="20"/>
                  <a:pt x="36" y="19"/>
                </a:cubicBezTo>
                <a:cubicBezTo>
                  <a:pt x="35" y="19"/>
                  <a:pt x="34" y="18"/>
                  <a:pt x="34" y="17"/>
                </a:cubicBezTo>
                <a:cubicBezTo>
                  <a:pt x="34" y="16"/>
                  <a:pt x="35" y="16"/>
                  <a:pt x="35" y="15"/>
                </a:cubicBezTo>
                <a:cubicBezTo>
                  <a:pt x="36" y="15"/>
                  <a:pt x="37" y="14"/>
                  <a:pt x="36" y="12"/>
                </a:cubicBezTo>
                <a:cubicBezTo>
                  <a:pt x="36" y="11"/>
                  <a:pt x="35" y="10"/>
                  <a:pt x="34" y="11"/>
                </a:cubicBezTo>
                <a:cubicBezTo>
                  <a:pt x="33" y="11"/>
                  <a:pt x="31" y="10"/>
                  <a:pt x="31" y="9"/>
                </a:cubicBezTo>
                <a:cubicBezTo>
                  <a:pt x="31" y="9"/>
                  <a:pt x="31" y="8"/>
                  <a:pt x="32" y="7"/>
                </a:cubicBezTo>
                <a:cubicBezTo>
                  <a:pt x="32" y="7"/>
                  <a:pt x="32" y="5"/>
                  <a:pt x="31" y="4"/>
                </a:cubicBezTo>
                <a:cubicBezTo>
                  <a:pt x="30" y="3"/>
                  <a:pt x="29" y="3"/>
                  <a:pt x="28" y="4"/>
                </a:cubicBezTo>
                <a:cubicBezTo>
                  <a:pt x="27" y="5"/>
                  <a:pt x="26" y="5"/>
                  <a:pt x="25" y="4"/>
                </a:cubicBezTo>
                <a:cubicBezTo>
                  <a:pt x="25" y="4"/>
                  <a:pt x="24" y="3"/>
                  <a:pt x="25" y="2"/>
                </a:cubicBezTo>
                <a:cubicBezTo>
                  <a:pt x="25" y="1"/>
                  <a:pt x="24" y="0"/>
                  <a:pt x="22" y="0"/>
                </a:cubicBezTo>
                <a:cubicBezTo>
                  <a:pt x="21" y="0"/>
                  <a:pt x="20" y="0"/>
                  <a:pt x="20" y="1"/>
                </a:cubicBezTo>
                <a:cubicBezTo>
                  <a:pt x="19" y="2"/>
                  <a:pt x="18" y="3"/>
                  <a:pt x="17" y="3"/>
                </a:cubicBezTo>
                <a:cubicBezTo>
                  <a:pt x="17" y="3"/>
                  <a:pt x="16" y="2"/>
                  <a:pt x="16" y="1"/>
                </a:cubicBezTo>
                <a:cubicBezTo>
                  <a:pt x="15" y="0"/>
                  <a:pt x="14" y="0"/>
                  <a:pt x="13" y="0"/>
                </a:cubicBezTo>
                <a:cubicBezTo>
                  <a:pt x="11" y="1"/>
                  <a:pt x="11" y="2"/>
                  <a:pt x="11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9" y="6"/>
                  <a:pt x="8" y="6"/>
                  <a:pt x="8" y="5"/>
                </a:cubicBezTo>
                <a:cubicBezTo>
                  <a:pt x="7" y="4"/>
                  <a:pt x="5" y="5"/>
                  <a:pt x="5" y="6"/>
                </a:cubicBezTo>
                <a:cubicBezTo>
                  <a:pt x="4" y="7"/>
                  <a:pt x="3" y="8"/>
                  <a:pt x="4" y="9"/>
                </a:cubicBezTo>
                <a:close/>
                <a:moveTo>
                  <a:pt x="15" y="8"/>
                </a:moveTo>
                <a:cubicBezTo>
                  <a:pt x="21" y="6"/>
                  <a:pt x="27" y="9"/>
                  <a:pt x="29" y="15"/>
                </a:cubicBezTo>
                <a:cubicBezTo>
                  <a:pt x="31" y="21"/>
                  <a:pt x="27" y="27"/>
                  <a:pt x="22" y="29"/>
                </a:cubicBezTo>
                <a:cubicBezTo>
                  <a:pt x="16" y="30"/>
                  <a:pt x="10" y="27"/>
                  <a:pt x="8" y="22"/>
                </a:cubicBezTo>
                <a:cubicBezTo>
                  <a:pt x="6" y="16"/>
                  <a:pt x="10" y="10"/>
                  <a:pt x="15" y="8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Freeform 303"/>
          <p:cNvSpPr>
            <a:spLocks noEditPoints="1"/>
          </p:cNvSpPr>
          <p:nvPr/>
        </p:nvSpPr>
        <p:spPr bwMode="auto">
          <a:xfrm>
            <a:off x="727075" y="495935"/>
            <a:ext cx="123190" cy="118110"/>
          </a:xfrm>
          <a:custGeom>
            <a:avLst/>
            <a:gdLst>
              <a:gd name="T0" fmla="*/ 3 w 29"/>
              <a:gd name="T1" fmla="*/ 7 h 28"/>
              <a:gd name="T2" fmla="*/ 4 w 29"/>
              <a:gd name="T3" fmla="*/ 9 h 28"/>
              <a:gd name="T4" fmla="*/ 2 w 29"/>
              <a:gd name="T5" fmla="*/ 9 h 28"/>
              <a:gd name="T6" fmla="*/ 0 w 29"/>
              <a:gd name="T7" fmla="*/ 11 h 28"/>
              <a:gd name="T8" fmla="*/ 1 w 29"/>
              <a:gd name="T9" fmla="*/ 13 h 28"/>
              <a:gd name="T10" fmla="*/ 3 w 29"/>
              <a:gd name="T11" fmla="*/ 15 h 28"/>
              <a:gd name="T12" fmla="*/ 1 w 29"/>
              <a:gd name="T13" fmla="*/ 16 h 28"/>
              <a:gd name="T14" fmla="*/ 1 w 29"/>
              <a:gd name="T15" fmla="*/ 19 h 28"/>
              <a:gd name="T16" fmla="*/ 3 w 29"/>
              <a:gd name="T17" fmla="*/ 20 h 28"/>
              <a:gd name="T18" fmla="*/ 4 w 29"/>
              <a:gd name="T19" fmla="*/ 20 h 28"/>
              <a:gd name="T20" fmla="*/ 4 w 29"/>
              <a:gd name="T21" fmla="*/ 23 h 28"/>
              <a:gd name="T22" fmla="*/ 5 w 29"/>
              <a:gd name="T23" fmla="*/ 25 h 28"/>
              <a:gd name="T24" fmla="*/ 7 w 29"/>
              <a:gd name="T25" fmla="*/ 25 h 28"/>
              <a:gd name="T26" fmla="*/ 9 w 29"/>
              <a:gd name="T27" fmla="*/ 25 h 28"/>
              <a:gd name="T28" fmla="*/ 10 w 29"/>
              <a:gd name="T29" fmla="*/ 27 h 28"/>
              <a:gd name="T30" fmla="*/ 11 w 29"/>
              <a:gd name="T31" fmla="*/ 28 h 28"/>
              <a:gd name="T32" fmla="*/ 13 w 29"/>
              <a:gd name="T33" fmla="*/ 27 h 28"/>
              <a:gd name="T34" fmla="*/ 15 w 29"/>
              <a:gd name="T35" fmla="*/ 26 h 28"/>
              <a:gd name="T36" fmla="*/ 17 w 29"/>
              <a:gd name="T37" fmla="*/ 27 h 28"/>
              <a:gd name="T38" fmla="*/ 19 w 29"/>
              <a:gd name="T39" fmla="*/ 28 h 28"/>
              <a:gd name="T40" fmla="*/ 20 w 29"/>
              <a:gd name="T41" fmla="*/ 26 h 28"/>
              <a:gd name="T42" fmla="*/ 21 w 29"/>
              <a:gd name="T43" fmla="*/ 24 h 28"/>
              <a:gd name="T44" fmla="*/ 23 w 29"/>
              <a:gd name="T45" fmla="*/ 24 h 28"/>
              <a:gd name="T46" fmla="*/ 25 w 29"/>
              <a:gd name="T47" fmla="*/ 24 h 28"/>
              <a:gd name="T48" fmla="*/ 25 w 29"/>
              <a:gd name="T49" fmla="*/ 21 h 28"/>
              <a:gd name="T50" fmla="*/ 25 w 29"/>
              <a:gd name="T51" fmla="*/ 19 h 28"/>
              <a:gd name="T52" fmla="*/ 27 w 29"/>
              <a:gd name="T53" fmla="*/ 19 h 28"/>
              <a:gd name="T54" fmla="*/ 29 w 29"/>
              <a:gd name="T55" fmla="*/ 17 h 28"/>
              <a:gd name="T56" fmla="*/ 28 w 29"/>
              <a:gd name="T57" fmla="*/ 15 h 28"/>
              <a:gd name="T58" fmla="*/ 26 w 29"/>
              <a:gd name="T59" fmla="*/ 13 h 28"/>
              <a:gd name="T60" fmla="*/ 27 w 29"/>
              <a:gd name="T61" fmla="*/ 12 h 28"/>
              <a:gd name="T62" fmla="*/ 28 w 29"/>
              <a:gd name="T63" fmla="*/ 10 h 28"/>
              <a:gd name="T64" fmla="*/ 26 w 29"/>
              <a:gd name="T65" fmla="*/ 8 h 28"/>
              <a:gd name="T66" fmla="*/ 24 w 29"/>
              <a:gd name="T67" fmla="*/ 7 h 28"/>
              <a:gd name="T68" fmla="*/ 25 w 29"/>
              <a:gd name="T69" fmla="*/ 6 h 28"/>
              <a:gd name="T70" fmla="*/ 24 w 29"/>
              <a:gd name="T71" fmla="*/ 3 h 28"/>
              <a:gd name="T72" fmla="*/ 22 w 29"/>
              <a:gd name="T73" fmla="*/ 3 h 28"/>
              <a:gd name="T74" fmla="*/ 19 w 29"/>
              <a:gd name="T75" fmla="*/ 3 h 28"/>
              <a:gd name="T76" fmla="*/ 19 w 29"/>
              <a:gd name="T77" fmla="*/ 2 h 28"/>
              <a:gd name="T78" fmla="*/ 17 w 29"/>
              <a:gd name="T79" fmla="*/ 0 h 28"/>
              <a:gd name="T80" fmla="*/ 15 w 29"/>
              <a:gd name="T81" fmla="*/ 1 h 28"/>
              <a:gd name="T82" fmla="*/ 13 w 29"/>
              <a:gd name="T83" fmla="*/ 2 h 28"/>
              <a:gd name="T84" fmla="*/ 12 w 29"/>
              <a:gd name="T85" fmla="*/ 1 h 28"/>
              <a:gd name="T86" fmla="*/ 10 w 29"/>
              <a:gd name="T87" fmla="*/ 0 h 28"/>
              <a:gd name="T88" fmla="*/ 9 w 29"/>
              <a:gd name="T89" fmla="*/ 2 h 28"/>
              <a:gd name="T90" fmla="*/ 8 w 29"/>
              <a:gd name="T91" fmla="*/ 4 h 28"/>
              <a:gd name="T92" fmla="*/ 6 w 29"/>
              <a:gd name="T93" fmla="*/ 4 h 28"/>
              <a:gd name="T94" fmla="*/ 4 w 29"/>
              <a:gd name="T95" fmla="*/ 4 h 28"/>
              <a:gd name="T96" fmla="*/ 3 w 29"/>
              <a:gd name="T97" fmla="*/ 7 h 28"/>
              <a:gd name="T98" fmla="*/ 12 w 29"/>
              <a:gd name="T99" fmla="*/ 6 h 28"/>
              <a:gd name="T100" fmla="*/ 22 w 29"/>
              <a:gd name="T101" fmla="*/ 12 h 28"/>
              <a:gd name="T102" fmla="*/ 17 w 29"/>
              <a:gd name="T103" fmla="*/ 22 h 28"/>
              <a:gd name="T104" fmla="*/ 6 w 29"/>
              <a:gd name="T105" fmla="*/ 17 h 28"/>
              <a:gd name="T106" fmla="*/ 12 w 29"/>
              <a:gd name="T107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9" h="28">
                <a:moveTo>
                  <a:pt x="3" y="7"/>
                </a:moveTo>
                <a:cubicBezTo>
                  <a:pt x="4" y="7"/>
                  <a:pt x="4" y="9"/>
                  <a:pt x="4" y="9"/>
                </a:cubicBezTo>
                <a:cubicBezTo>
                  <a:pt x="4" y="9"/>
                  <a:pt x="3" y="10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12"/>
                  <a:pt x="0" y="13"/>
                  <a:pt x="1" y="13"/>
                </a:cubicBezTo>
                <a:cubicBezTo>
                  <a:pt x="2" y="13"/>
                  <a:pt x="3" y="15"/>
                  <a:pt x="3" y="15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7"/>
                  <a:pt x="0" y="18"/>
                  <a:pt x="1" y="19"/>
                </a:cubicBezTo>
                <a:cubicBezTo>
                  <a:pt x="1" y="20"/>
                  <a:pt x="2" y="20"/>
                  <a:pt x="3" y="20"/>
                </a:cubicBezTo>
                <a:cubicBezTo>
                  <a:pt x="3" y="20"/>
                  <a:pt x="4" y="20"/>
                  <a:pt x="4" y="20"/>
                </a:cubicBezTo>
                <a:cubicBezTo>
                  <a:pt x="4" y="21"/>
                  <a:pt x="5" y="22"/>
                  <a:pt x="4" y="23"/>
                </a:cubicBezTo>
                <a:cubicBezTo>
                  <a:pt x="4" y="23"/>
                  <a:pt x="4" y="24"/>
                  <a:pt x="5" y="25"/>
                </a:cubicBezTo>
                <a:cubicBezTo>
                  <a:pt x="5" y="26"/>
                  <a:pt x="7" y="26"/>
                  <a:pt x="7" y="25"/>
                </a:cubicBezTo>
                <a:cubicBezTo>
                  <a:pt x="8" y="25"/>
                  <a:pt x="9" y="25"/>
                  <a:pt x="9" y="25"/>
                </a:cubicBezTo>
                <a:cubicBezTo>
                  <a:pt x="10" y="25"/>
                  <a:pt x="10" y="26"/>
                  <a:pt x="10" y="27"/>
                </a:cubicBezTo>
                <a:cubicBezTo>
                  <a:pt x="10" y="27"/>
                  <a:pt x="10" y="28"/>
                  <a:pt x="11" y="28"/>
                </a:cubicBezTo>
                <a:cubicBezTo>
                  <a:pt x="12" y="28"/>
                  <a:pt x="13" y="28"/>
                  <a:pt x="13" y="27"/>
                </a:cubicBezTo>
                <a:cubicBezTo>
                  <a:pt x="14" y="27"/>
                  <a:pt x="15" y="26"/>
                  <a:pt x="15" y="26"/>
                </a:cubicBezTo>
                <a:cubicBezTo>
                  <a:pt x="16" y="26"/>
                  <a:pt x="16" y="26"/>
                  <a:pt x="17" y="27"/>
                </a:cubicBezTo>
                <a:cubicBezTo>
                  <a:pt x="17" y="28"/>
                  <a:pt x="18" y="28"/>
                  <a:pt x="19" y="28"/>
                </a:cubicBezTo>
                <a:cubicBezTo>
                  <a:pt x="20" y="28"/>
                  <a:pt x="20" y="27"/>
                  <a:pt x="20" y="26"/>
                </a:cubicBezTo>
                <a:cubicBezTo>
                  <a:pt x="20" y="25"/>
                  <a:pt x="21" y="24"/>
                  <a:pt x="21" y="24"/>
                </a:cubicBezTo>
                <a:cubicBezTo>
                  <a:pt x="21" y="24"/>
                  <a:pt x="22" y="24"/>
                  <a:pt x="23" y="24"/>
                </a:cubicBezTo>
                <a:cubicBezTo>
                  <a:pt x="23" y="25"/>
                  <a:pt x="24" y="25"/>
                  <a:pt x="25" y="24"/>
                </a:cubicBezTo>
                <a:cubicBezTo>
                  <a:pt x="26" y="23"/>
                  <a:pt x="26" y="22"/>
                  <a:pt x="25" y="21"/>
                </a:cubicBezTo>
                <a:cubicBezTo>
                  <a:pt x="25" y="21"/>
                  <a:pt x="25" y="20"/>
                  <a:pt x="25" y="19"/>
                </a:cubicBezTo>
                <a:cubicBezTo>
                  <a:pt x="25" y="19"/>
                  <a:pt x="26" y="19"/>
                  <a:pt x="27" y="19"/>
                </a:cubicBezTo>
                <a:cubicBezTo>
                  <a:pt x="28" y="19"/>
                  <a:pt x="28" y="18"/>
                  <a:pt x="29" y="17"/>
                </a:cubicBezTo>
                <a:cubicBezTo>
                  <a:pt x="29" y="16"/>
                  <a:pt x="28" y="15"/>
                  <a:pt x="28" y="15"/>
                </a:cubicBezTo>
                <a:cubicBezTo>
                  <a:pt x="27" y="15"/>
                  <a:pt x="26" y="14"/>
                  <a:pt x="26" y="13"/>
                </a:cubicBezTo>
                <a:cubicBezTo>
                  <a:pt x="26" y="13"/>
                  <a:pt x="27" y="12"/>
                  <a:pt x="27" y="12"/>
                </a:cubicBezTo>
                <a:cubicBezTo>
                  <a:pt x="28" y="12"/>
                  <a:pt x="28" y="11"/>
                  <a:pt x="28" y="10"/>
                </a:cubicBezTo>
                <a:cubicBezTo>
                  <a:pt x="28" y="9"/>
                  <a:pt x="27" y="8"/>
                  <a:pt x="26" y="8"/>
                </a:cubicBezTo>
                <a:cubicBezTo>
                  <a:pt x="26" y="9"/>
                  <a:pt x="24" y="8"/>
                  <a:pt x="24" y="7"/>
                </a:cubicBezTo>
                <a:cubicBezTo>
                  <a:pt x="24" y="7"/>
                  <a:pt x="24" y="6"/>
                  <a:pt x="25" y="6"/>
                </a:cubicBezTo>
                <a:cubicBezTo>
                  <a:pt x="25" y="5"/>
                  <a:pt x="25" y="4"/>
                  <a:pt x="24" y="3"/>
                </a:cubicBezTo>
                <a:cubicBezTo>
                  <a:pt x="23" y="3"/>
                  <a:pt x="22" y="3"/>
                  <a:pt x="22" y="3"/>
                </a:cubicBezTo>
                <a:cubicBezTo>
                  <a:pt x="21" y="4"/>
                  <a:pt x="20" y="4"/>
                  <a:pt x="19" y="3"/>
                </a:cubicBezTo>
                <a:cubicBezTo>
                  <a:pt x="19" y="3"/>
                  <a:pt x="19" y="2"/>
                  <a:pt x="19" y="2"/>
                </a:cubicBezTo>
                <a:cubicBezTo>
                  <a:pt x="19" y="1"/>
                  <a:pt x="18" y="0"/>
                  <a:pt x="17" y="0"/>
                </a:cubicBezTo>
                <a:cubicBezTo>
                  <a:pt x="16" y="0"/>
                  <a:pt x="15" y="0"/>
                  <a:pt x="15" y="1"/>
                </a:cubicBezTo>
                <a:cubicBezTo>
                  <a:pt x="15" y="2"/>
                  <a:pt x="14" y="2"/>
                  <a:pt x="13" y="2"/>
                </a:cubicBezTo>
                <a:cubicBezTo>
                  <a:pt x="13" y="2"/>
                  <a:pt x="12" y="2"/>
                  <a:pt x="12" y="1"/>
                </a:cubicBezTo>
                <a:cubicBezTo>
                  <a:pt x="12" y="0"/>
                  <a:pt x="11" y="0"/>
                  <a:pt x="10" y="0"/>
                </a:cubicBezTo>
                <a:cubicBezTo>
                  <a:pt x="9" y="1"/>
                  <a:pt x="8" y="2"/>
                  <a:pt x="9" y="2"/>
                </a:cubicBezTo>
                <a:cubicBezTo>
                  <a:pt x="9" y="3"/>
                  <a:pt x="8" y="4"/>
                  <a:pt x="8" y="4"/>
                </a:cubicBezTo>
                <a:cubicBezTo>
                  <a:pt x="7" y="5"/>
                  <a:pt x="7" y="4"/>
                  <a:pt x="6" y="4"/>
                </a:cubicBezTo>
                <a:cubicBezTo>
                  <a:pt x="5" y="3"/>
                  <a:pt x="4" y="4"/>
                  <a:pt x="4" y="4"/>
                </a:cubicBezTo>
                <a:cubicBezTo>
                  <a:pt x="3" y="5"/>
                  <a:pt x="3" y="6"/>
                  <a:pt x="3" y="7"/>
                </a:cubicBezTo>
                <a:close/>
                <a:moveTo>
                  <a:pt x="12" y="6"/>
                </a:moveTo>
                <a:cubicBezTo>
                  <a:pt x="16" y="5"/>
                  <a:pt x="21" y="7"/>
                  <a:pt x="22" y="12"/>
                </a:cubicBezTo>
                <a:cubicBezTo>
                  <a:pt x="24" y="16"/>
                  <a:pt x="21" y="21"/>
                  <a:pt x="17" y="22"/>
                </a:cubicBezTo>
                <a:cubicBezTo>
                  <a:pt x="13" y="23"/>
                  <a:pt x="8" y="21"/>
                  <a:pt x="6" y="17"/>
                </a:cubicBezTo>
                <a:cubicBezTo>
                  <a:pt x="5" y="12"/>
                  <a:pt x="7" y="8"/>
                  <a:pt x="12" y="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7" name="Picture 3"/>
          <p:cNvPicPr>
            <a:picLocks noChangeAspect="1"/>
          </p:cNvPicPr>
          <p:nvPr/>
        </p:nvPicPr>
        <p:blipFill rotWithShape="1">
          <a:blip r:embed="rId1" cstate="print"/>
          <a:srcRect l="5354" t="8440" r="6203" b="10137"/>
          <a:stretch>
            <a:fillRect/>
          </a:stretch>
        </p:blipFill>
        <p:spPr>
          <a:xfrm>
            <a:off x="4100195" y="1383665"/>
            <a:ext cx="4013200" cy="4966335"/>
          </a:xfrm>
          <a:prstGeom prst="rect">
            <a:avLst/>
          </a:prstGeom>
        </p:spPr>
      </p:pic>
      <p:sp>
        <p:nvSpPr>
          <p:cNvPr id="88" name="Rectangle 4"/>
          <p:cNvSpPr/>
          <p:nvPr/>
        </p:nvSpPr>
        <p:spPr>
          <a:xfrm>
            <a:off x="4690110" y="1972945"/>
            <a:ext cx="2839085" cy="3698240"/>
          </a:xfrm>
          <a:prstGeom prst="rect">
            <a:avLst/>
          </a:prstGeom>
          <a:blipFill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414455"/>
              </a:solidFill>
            </a:endParaRPr>
          </a:p>
        </p:txBody>
      </p:sp>
      <p:grpSp>
        <p:nvGrpSpPr>
          <p:cNvPr id="92" name="组合 91"/>
          <p:cNvGrpSpPr/>
          <p:nvPr/>
        </p:nvGrpSpPr>
        <p:grpSpPr>
          <a:xfrm rot="0">
            <a:off x="7393940" y="2430780"/>
            <a:ext cx="1151890" cy="1038860"/>
            <a:chOff x="3720691" y="2824413"/>
            <a:chExt cx="1341120" cy="1209172"/>
          </a:xfrm>
        </p:grpSpPr>
        <p:sp>
          <p:nvSpPr>
            <p:cNvPr id="9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9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93" name="Freeform 5"/>
          <p:cNvSpPr/>
          <p:nvPr/>
        </p:nvSpPr>
        <p:spPr bwMode="auto">
          <a:xfrm rot="1855731">
            <a:off x="7472045" y="250317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91" name="TextBox 7"/>
          <p:cNvSpPr>
            <a:spLocks noChangeArrowheads="1"/>
          </p:cNvSpPr>
          <p:nvPr/>
        </p:nvSpPr>
        <p:spPr bwMode="auto">
          <a:xfrm>
            <a:off x="7475220" y="2719070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8680628" y="2461383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7" name="矩形 47"/>
          <p:cNvSpPr>
            <a:spLocks noChangeArrowheads="1"/>
          </p:cNvSpPr>
          <p:nvPr/>
        </p:nvSpPr>
        <p:spPr bwMode="auto">
          <a:xfrm>
            <a:off x="8679940" y="2784381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01" name="组合 100"/>
          <p:cNvGrpSpPr/>
          <p:nvPr/>
        </p:nvGrpSpPr>
        <p:grpSpPr>
          <a:xfrm rot="0">
            <a:off x="3721100" y="3798570"/>
            <a:ext cx="1151890" cy="1038860"/>
            <a:chOff x="3720691" y="2824413"/>
            <a:chExt cx="1341120" cy="1209172"/>
          </a:xfrm>
        </p:grpSpPr>
        <p:sp>
          <p:nvSpPr>
            <p:cNvPr id="10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0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102" name="Freeform 5"/>
          <p:cNvSpPr/>
          <p:nvPr/>
        </p:nvSpPr>
        <p:spPr bwMode="auto">
          <a:xfrm rot="1855731">
            <a:off x="3799205" y="387096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00" name="TextBox 7"/>
          <p:cNvSpPr>
            <a:spLocks noChangeArrowheads="1"/>
          </p:cNvSpPr>
          <p:nvPr/>
        </p:nvSpPr>
        <p:spPr bwMode="auto">
          <a:xfrm>
            <a:off x="3802380" y="4086860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769683" y="3757527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68995" y="4080525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7835265" y="134048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7978775" y="139001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grpSp>
        <p:nvGrpSpPr>
          <p:cNvPr id="113" name="组合 112"/>
          <p:cNvGrpSpPr/>
          <p:nvPr/>
        </p:nvGrpSpPr>
        <p:grpSpPr>
          <a:xfrm rot="0">
            <a:off x="7393940" y="4375150"/>
            <a:ext cx="1151890" cy="1038860"/>
            <a:chOff x="3720691" y="2824413"/>
            <a:chExt cx="1341120" cy="1209172"/>
          </a:xfrm>
        </p:grpSpPr>
        <p:sp>
          <p:nvSpPr>
            <p:cNvPr id="11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1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114" name="Freeform 5"/>
          <p:cNvSpPr/>
          <p:nvPr/>
        </p:nvSpPr>
        <p:spPr bwMode="auto">
          <a:xfrm rot="1855731">
            <a:off x="7472045" y="444754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12" name="TextBox 7"/>
          <p:cNvSpPr>
            <a:spLocks noChangeArrowheads="1"/>
          </p:cNvSpPr>
          <p:nvPr/>
        </p:nvSpPr>
        <p:spPr bwMode="auto">
          <a:xfrm>
            <a:off x="7475220" y="4662805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8680628" y="440559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8" name="矩形 47"/>
          <p:cNvSpPr>
            <a:spLocks noChangeArrowheads="1"/>
          </p:cNvSpPr>
          <p:nvPr/>
        </p:nvSpPr>
        <p:spPr bwMode="auto">
          <a:xfrm>
            <a:off x="8679940" y="4728597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105" grpId="0"/>
      <p:bldP spid="106" grpId="0"/>
      <p:bldP spid="117" grpId="0"/>
      <p:bldP spid="1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Freeform 5"/>
          <p:cNvSpPr/>
          <p:nvPr/>
        </p:nvSpPr>
        <p:spPr bwMode="auto">
          <a:xfrm rot="1855731">
            <a:off x="2753360" y="2651125"/>
            <a:ext cx="1846580" cy="16649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5"/>
          <p:cNvSpPr/>
          <p:nvPr/>
        </p:nvSpPr>
        <p:spPr bwMode="auto">
          <a:xfrm rot="1855731">
            <a:off x="2813685" y="2704465"/>
            <a:ext cx="1741170" cy="15697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0" name="椭圆 169"/>
          <p:cNvSpPr/>
          <p:nvPr/>
        </p:nvSpPr>
        <p:spPr>
          <a:xfrm>
            <a:off x="4469130" y="277177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椭圆 170"/>
          <p:cNvSpPr/>
          <p:nvPr/>
        </p:nvSpPr>
        <p:spPr>
          <a:xfrm>
            <a:off x="4612005" y="282130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785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724979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可行性论证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03707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等腰三角形 23"/>
          <p:cNvSpPr/>
          <p:nvPr/>
        </p:nvSpPr>
        <p:spPr>
          <a:xfrm rot="5400000">
            <a:off x="707199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868997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847725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等腰三角形 28"/>
          <p:cNvSpPr/>
          <p:nvPr/>
        </p:nvSpPr>
        <p:spPr>
          <a:xfrm rot="5400000">
            <a:off x="851217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10130155" y="3248660"/>
            <a:ext cx="1511935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前景分析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91743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等腰三角形 33"/>
          <p:cNvSpPr/>
          <p:nvPr/>
        </p:nvSpPr>
        <p:spPr>
          <a:xfrm rot="5400000">
            <a:off x="995235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7245985" y="3515995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7033895" y="3547110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3" name="等腰三角形 52"/>
          <p:cNvSpPr/>
          <p:nvPr/>
        </p:nvSpPr>
        <p:spPr>
          <a:xfrm rot="5400000">
            <a:off x="7068820" y="3571875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6" name="文本框 9"/>
          <p:cNvSpPr txBox="1"/>
          <p:nvPr/>
        </p:nvSpPr>
        <p:spPr>
          <a:xfrm>
            <a:off x="8686165" y="3515995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难点评估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8474075" y="3547110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9" name="等腰三角形 58"/>
          <p:cNvSpPr/>
          <p:nvPr/>
        </p:nvSpPr>
        <p:spPr>
          <a:xfrm rot="5400000">
            <a:off x="8509000" y="3571875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1" name="文本框 9"/>
          <p:cNvSpPr txBox="1"/>
          <p:nvPr/>
        </p:nvSpPr>
        <p:spPr>
          <a:xfrm>
            <a:off x="10126345" y="3515995"/>
            <a:ext cx="1511935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相关对策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9914255" y="3547110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5" name="等腰三角形 64"/>
          <p:cNvSpPr/>
          <p:nvPr/>
        </p:nvSpPr>
        <p:spPr>
          <a:xfrm rot="5400000">
            <a:off x="9949180" y="3571875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Freeform 9"/>
          <p:cNvSpPr>
            <a:spLocks noEditPoints="1"/>
          </p:cNvSpPr>
          <p:nvPr/>
        </p:nvSpPr>
        <p:spPr bwMode="auto">
          <a:xfrm rot="19469485">
            <a:off x="3237043" y="2995300"/>
            <a:ext cx="879408" cy="93706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文本框 9"/>
          <p:cNvSpPr txBox="1"/>
          <p:nvPr/>
        </p:nvSpPr>
        <p:spPr>
          <a:xfrm>
            <a:off x="7245985" y="378968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未来发展趋势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7033895" y="382079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7068820" y="384556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2" name="文本框 9"/>
          <p:cNvSpPr txBox="1"/>
          <p:nvPr/>
        </p:nvSpPr>
        <p:spPr>
          <a:xfrm>
            <a:off x="8686165" y="378968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重点分布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8474075" y="382079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5" name="等腰三角形 74"/>
          <p:cNvSpPr/>
          <p:nvPr/>
        </p:nvSpPr>
        <p:spPr>
          <a:xfrm rot="5400000">
            <a:off x="8509000" y="384556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bldLvl="0" animBg="1"/>
      <p:bldP spid="16" grpId="0" bldLvl="0" animBg="1"/>
      <p:bldP spid="17" grpId="0" bldLvl="0" animBg="1"/>
      <p:bldP spid="18" grpId="0"/>
      <p:bldP spid="19" grpId="0"/>
      <p:bldP spid="5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5"/>
          <p:cNvSpPr/>
          <p:nvPr/>
        </p:nvSpPr>
        <p:spPr bwMode="auto">
          <a:xfrm rot="3564117">
            <a:off x="4942061" y="-1095361"/>
            <a:ext cx="2269341" cy="20460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5496468" y="78900"/>
            <a:ext cx="11771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录</a:t>
            </a:r>
            <a:endParaRPr lang="zh-CN" altLang="en-US" sz="4000" b="1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Freeform 5"/>
          <p:cNvSpPr/>
          <p:nvPr/>
        </p:nvSpPr>
        <p:spPr bwMode="auto">
          <a:xfrm rot="3564117">
            <a:off x="5044854" y="-1002681"/>
            <a:ext cx="2063754" cy="1860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5521523" y="991761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754836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CONTENTS</a:t>
            </a:r>
            <a:endParaRPr lang="en-US" altLang="zh-CN" sz="1200" b="1" dirty="0">
              <a:solidFill>
                <a:srgbClr val="754836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788929" y="2690087"/>
            <a:ext cx="1195290" cy="1077690"/>
            <a:chOff x="3720691" y="2824413"/>
            <a:chExt cx="1341120" cy="1209172"/>
          </a:xfrm>
        </p:grpSpPr>
        <p:sp>
          <p:nvSpPr>
            <p:cNvPr id="8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4" name="Freeform 5"/>
          <p:cNvSpPr/>
          <p:nvPr/>
        </p:nvSpPr>
        <p:spPr bwMode="auto">
          <a:xfrm rot="1855731">
            <a:off x="1870779" y="2763883"/>
            <a:ext cx="1031591" cy="93009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3683118" y="2732112"/>
            <a:ext cx="1148594" cy="1035588"/>
            <a:chOff x="3720691" y="2824413"/>
            <a:chExt cx="1341120" cy="1209172"/>
          </a:xfrm>
        </p:grpSpPr>
        <p:sp>
          <p:nvSpPr>
            <p:cNvPr id="8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Freeform 5"/>
          <p:cNvSpPr/>
          <p:nvPr/>
        </p:nvSpPr>
        <p:spPr bwMode="auto">
          <a:xfrm rot="1855731">
            <a:off x="3761770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9" name="组合 88"/>
          <p:cNvGrpSpPr/>
          <p:nvPr/>
        </p:nvGrpSpPr>
        <p:grpSpPr>
          <a:xfrm>
            <a:off x="5530071" y="2732112"/>
            <a:ext cx="1148594" cy="1035588"/>
            <a:chOff x="3720691" y="2824413"/>
            <a:chExt cx="1341120" cy="1209172"/>
          </a:xfrm>
        </p:grpSpPr>
        <p:sp>
          <p:nvSpPr>
            <p:cNvPr id="9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Freeform 5"/>
          <p:cNvSpPr/>
          <p:nvPr/>
        </p:nvSpPr>
        <p:spPr bwMode="auto">
          <a:xfrm rot="1855731">
            <a:off x="5608723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7330271" y="2732112"/>
            <a:ext cx="1148594" cy="1035588"/>
            <a:chOff x="3720691" y="2824413"/>
            <a:chExt cx="1341120" cy="1209172"/>
          </a:xfrm>
        </p:grpSpPr>
        <p:sp>
          <p:nvSpPr>
            <p:cNvPr id="9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6" name="Freeform 5"/>
          <p:cNvSpPr/>
          <p:nvPr/>
        </p:nvSpPr>
        <p:spPr bwMode="auto">
          <a:xfrm rot="1855731">
            <a:off x="7408923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130471" y="2789116"/>
            <a:ext cx="1148594" cy="1035588"/>
            <a:chOff x="3720691" y="2824413"/>
            <a:chExt cx="1341120" cy="1209172"/>
          </a:xfrm>
        </p:grpSpPr>
        <p:sp>
          <p:nvSpPr>
            <p:cNvPr id="9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0" name="Freeform 5"/>
          <p:cNvSpPr/>
          <p:nvPr/>
        </p:nvSpPr>
        <p:spPr bwMode="auto">
          <a:xfrm rot="1855731">
            <a:off x="9209123" y="2860029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6" name="组合 115"/>
          <p:cNvGrpSpPr/>
          <p:nvPr/>
        </p:nvGrpSpPr>
        <p:grpSpPr>
          <a:xfrm>
            <a:off x="10139683" y="2708920"/>
            <a:ext cx="278384" cy="184511"/>
            <a:chOff x="9482595" y="2565731"/>
            <a:chExt cx="278384" cy="184511"/>
          </a:xfrm>
        </p:grpSpPr>
        <p:sp>
          <p:nvSpPr>
            <p:cNvPr id="117" name="椭圆 11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Freeform 126"/>
          <p:cNvSpPr>
            <a:spLocks noChangeAspect="1" noEditPoints="1"/>
          </p:cNvSpPr>
          <p:nvPr/>
        </p:nvSpPr>
        <p:spPr bwMode="auto">
          <a:xfrm>
            <a:off x="2187149" y="3008478"/>
            <a:ext cx="392003" cy="490515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261"/>
          <p:cNvSpPr/>
          <p:nvPr/>
        </p:nvSpPr>
        <p:spPr bwMode="auto">
          <a:xfrm>
            <a:off x="3987266" y="3026037"/>
            <a:ext cx="519272" cy="519272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5833507" y="2990692"/>
            <a:ext cx="604359" cy="518427"/>
            <a:chOff x="5084763" y="971548"/>
            <a:chExt cx="323865" cy="277813"/>
          </a:xfrm>
          <a:solidFill>
            <a:srgbClr val="634630"/>
          </a:solidFill>
        </p:grpSpPr>
        <p:sp>
          <p:nvSpPr>
            <p:cNvPr id="42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6" name="Freeform 9"/>
          <p:cNvSpPr>
            <a:spLocks noEditPoints="1"/>
          </p:cNvSpPr>
          <p:nvPr/>
        </p:nvSpPr>
        <p:spPr bwMode="auto">
          <a:xfrm rot="19469485">
            <a:off x="7654296" y="3004563"/>
            <a:ext cx="500542" cy="533358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Freeform 206"/>
          <p:cNvSpPr>
            <a:spLocks noChangeAspect="1" noEditPoints="1"/>
          </p:cNvSpPr>
          <p:nvPr/>
        </p:nvSpPr>
        <p:spPr bwMode="auto">
          <a:xfrm>
            <a:off x="9542920" y="3047071"/>
            <a:ext cx="428728" cy="518242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705099" y="3988856"/>
            <a:ext cx="1257074" cy="1030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01</a:t>
            </a:r>
            <a:endParaRPr lang="en-US" altLang="zh-CN" sz="1600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论文导读</a:t>
            </a:r>
            <a:endParaRPr lang="zh-CN" altLang="en-US" sz="2000" b="1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>
                <a:solidFill>
                  <a:srgbClr val="75483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en-US" altLang="zh-CN" sz="1400" kern="100" dirty="0">
              <a:solidFill>
                <a:srgbClr val="75483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662863" y="3988856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02</a:t>
            </a:r>
            <a:endParaRPr lang="en-US" altLang="zh-CN" sz="1600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命题背景</a:t>
            </a:r>
            <a:endParaRPr lang="zh-CN" altLang="en-US" sz="2000" b="1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>
                <a:solidFill>
                  <a:srgbClr val="75483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en-US" altLang="zh-CN" sz="1400" kern="100" dirty="0">
              <a:solidFill>
                <a:srgbClr val="75483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233491" y="3988856"/>
            <a:ext cx="1766830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03</a:t>
            </a:r>
            <a:endParaRPr lang="en-US" altLang="zh-CN" sz="1600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研究综述</a:t>
            </a:r>
            <a:endParaRPr lang="zh-CN" altLang="en-US" sz="2000" b="1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>
                <a:solidFill>
                  <a:srgbClr val="75483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Thesis Description</a:t>
            </a:r>
            <a:endParaRPr lang="en-US" altLang="zh-CN" sz="1400" kern="100" dirty="0">
              <a:solidFill>
                <a:srgbClr val="75483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321723" y="3988856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04</a:t>
            </a:r>
            <a:endParaRPr lang="en-US" altLang="zh-CN" sz="1600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结论验证</a:t>
            </a:r>
            <a:endParaRPr lang="en-US" altLang="zh-CN" sz="2000" b="1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>
                <a:solidFill>
                  <a:srgbClr val="75483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Verification</a:t>
            </a:r>
            <a:endParaRPr lang="en-US" altLang="zh-CN" sz="1400" kern="100" dirty="0">
              <a:solidFill>
                <a:srgbClr val="75483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109696" y="3988856"/>
            <a:ext cx="1308371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05</a:t>
            </a:r>
            <a:endParaRPr lang="en-US" altLang="zh-CN" sz="1600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en-US" altLang="zh-CN" sz="2000" b="1" kern="100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>
                <a:solidFill>
                  <a:srgbClr val="75483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Summary</a:t>
            </a:r>
            <a:endParaRPr lang="en-US" altLang="zh-CN" sz="1400" kern="100" dirty="0">
              <a:solidFill>
                <a:srgbClr val="75483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8" grpId="0"/>
      <p:bldP spid="79" grpId="0" bldLvl="0" animBg="1"/>
      <p:bldP spid="80" grpId="0"/>
      <p:bldP spid="84" grpId="0" bldLvl="0" animBg="1"/>
      <p:bldP spid="88" grpId="0" bldLvl="0" animBg="1"/>
      <p:bldP spid="92" grpId="0" bldLvl="0" animBg="1"/>
      <p:bldP spid="96" grpId="0" bldLvl="0" animBg="1"/>
      <p:bldP spid="100" grpId="0" bldLvl="0" animBg="1"/>
      <p:bldP spid="39" grpId="0" bldLvl="0" animBg="1"/>
      <p:bldP spid="40" grpId="0" bldLvl="0" animBg="1"/>
      <p:bldP spid="46" grpId="0" bldLvl="0" animBg="1"/>
      <p:bldP spid="47" grpId="0" bldLvl="0" animBg="1"/>
      <p:bldP spid="44" grpId="0"/>
      <p:bldP spid="48" grpId="0"/>
      <p:bldP spid="49" grpId="0"/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前景分析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77107" y="1843140"/>
            <a:ext cx="1584176" cy="1584176"/>
            <a:chOff x="1057027" y="2420888"/>
            <a:chExt cx="864096" cy="864096"/>
          </a:xfrm>
        </p:grpSpPr>
        <p:sp>
          <p:nvSpPr>
            <p:cNvPr id="15" name="椭圆 1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012792" y="2078261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/>
          <p:cNvSpPr/>
          <p:nvPr/>
        </p:nvSpPr>
        <p:spPr>
          <a:xfrm>
            <a:off x="2012792" y="2080166"/>
            <a:ext cx="1113933" cy="1113933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rgbClr val="634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9"/>
          <p:cNvSpPr txBox="1"/>
          <p:nvPr/>
        </p:nvSpPr>
        <p:spPr>
          <a:xfrm>
            <a:off x="2068027" y="2474226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50%</a:t>
            </a:r>
            <a:endParaRPr lang="en-US" altLang="zh-CN" sz="20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508187" y="1842521"/>
            <a:ext cx="258720" cy="233265"/>
            <a:chOff x="3720691" y="2824413"/>
            <a:chExt cx="1341120" cy="1209172"/>
          </a:xfrm>
        </p:grpSpPr>
        <p:sp>
          <p:nvSpPr>
            <p:cNvPr id="2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591076" y="209238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3590389" y="2415378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593667" y="1844824"/>
            <a:ext cx="1584176" cy="1584176"/>
            <a:chOff x="1057027" y="2420888"/>
            <a:chExt cx="864096" cy="864096"/>
          </a:xfrm>
        </p:grpSpPr>
        <p:sp>
          <p:nvSpPr>
            <p:cNvPr id="26" name="椭圆 25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/>
        </p:nvSpPr>
        <p:spPr>
          <a:xfrm>
            <a:off x="6828788" y="2092380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弧形 28"/>
          <p:cNvSpPr/>
          <p:nvPr/>
        </p:nvSpPr>
        <p:spPr>
          <a:xfrm>
            <a:off x="6828788" y="2092380"/>
            <a:ext cx="1113933" cy="1113933"/>
          </a:xfrm>
          <a:prstGeom prst="arc">
            <a:avLst>
              <a:gd name="adj1" fmla="val 10413717"/>
              <a:gd name="adj2" fmla="val 1569112"/>
            </a:avLst>
          </a:prstGeom>
          <a:ln w="190500">
            <a:solidFill>
              <a:srgbClr val="634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/>
          <p:cNvSpPr txBox="1"/>
          <p:nvPr/>
        </p:nvSpPr>
        <p:spPr>
          <a:xfrm>
            <a:off x="6884587" y="2475910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60%</a:t>
            </a:r>
            <a:endParaRPr lang="en-US" altLang="zh-CN" sz="20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324747" y="1844205"/>
            <a:ext cx="258720" cy="233265"/>
            <a:chOff x="3720691" y="2824413"/>
            <a:chExt cx="1341120" cy="1209172"/>
          </a:xfrm>
        </p:grpSpPr>
        <p:sp>
          <p:nvSpPr>
            <p:cNvPr id="3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8407636" y="209406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8406949" y="2417062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585419" y="4077691"/>
            <a:ext cx="1584176" cy="1584176"/>
            <a:chOff x="1057027" y="2420888"/>
            <a:chExt cx="864096" cy="864096"/>
          </a:xfrm>
        </p:grpSpPr>
        <p:sp>
          <p:nvSpPr>
            <p:cNvPr id="37" name="椭圆 36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/>
        </p:nvSpPr>
        <p:spPr>
          <a:xfrm>
            <a:off x="4821104" y="4312812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弧形 39"/>
          <p:cNvSpPr/>
          <p:nvPr/>
        </p:nvSpPr>
        <p:spPr>
          <a:xfrm>
            <a:off x="4821104" y="4312812"/>
            <a:ext cx="1113933" cy="1113933"/>
          </a:xfrm>
          <a:prstGeom prst="arc">
            <a:avLst>
              <a:gd name="adj1" fmla="val 4362280"/>
              <a:gd name="adj2" fmla="val 1569112"/>
            </a:avLst>
          </a:prstGeom>
          <a:ln w="190500">
            <a:solidFill>
              <a:srgbClr val="634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9"/>
          <p:cNvSpPr txBox="1"/>
          <p:nvPr/>
        </p:nvSpPr>
        <p:spPr>
          <a:xfrm>
            <a:off x="4876339" y="4708777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90%</a:t>
            </a:r>
            <a:endParaRPr lang="en-US" altLang="zh-CN" sz="20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316499" y="4077072"/>
            <a:ext cx="258720" cy="233265"/>
            <a:chOff x="3720691" y="2824413"/>
            <a:chExt cx="1341120" cy="1209172"/>
          </a:xfrm>
        </p:grpSpPr>
        <p:sp>
          <p:nvSpPr>
            <p:cNvPr id="4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399388" y="4326931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6398701" y="4649929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665539" y="3892561"/>
            <a:ext cx="278384" cy="184511"/>
            <a:chOff x="9482595" y="2565731"/>
            <a:chExt cx="278384" cy="184511"/>
          </a:xfrm>
        </p:grpSpPr>
        <p:sp>
          <p:nvSpPr>
            <p:cNvPr id="48" name="椭圆 4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17" grpId="0" animBg="1"/>
      <p:bldP spid="18" grpId="0" bldLvl="0" animBg="1"/>
      <p:bldP spid="19" grpId="0"/>
      <p:bldP spid="23" grpId="0"/>
      <p:bldP spid="24" grpId="0"/>
      <p:bldP spid="28" grpId="0" animBg="1"/>
      <p:bldP spid="29" grpId="0" bldLvl="0" animBg="1"/>
      <p:bldP spid="30" grpId="0"/>
      <p:bldP spid="34" grpId="0"/>
      <p:bldP spid="35" grpId="0"/>
      <p:bldP spid="39" grpId="0" animBg="1"/>
      <p:bldP spid="40" grpId="0" bldLvl="0" animBg="1"/>
      <p:bldP spid="41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30741" y="65349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21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85219" y="1844824"/>
            <a:ext cx="864096" cy="864096"/>
            <a:chOff x="1057027" y="2420888"/>
            <a:chExt cx="864096" cy="864096"/>
          </a:xfrm>
        </p:grpSpPr>
        <p:sp>
          <p:nvSpPr>
            <p:cNvPr id="15" name="椭圆 1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Freeform 95"/>
          <p:cNvSpPr>
            <a:spLocks noEditPoints="1"/>
          </p:cNvSpPr>
          <p:nvPr/>
        </p:nvSpPr>
        <p:spPr bwMode="auto">
          <a:xfrm>
            <a:off x="2997428" y="2076546"/>
            <a:ext cx="421243" cy="418889"/>
          </a:xfrm>
          <a:custGeom>
            <a:avLst/>
            <a:gdLst>
              <a:gd name="T0" fmla="*/ 128 w 197"/>
              <a:gd name="T1" fmla="*/ 100 h 196"/>
              <a:gd name="T2" fmla="*/ 147 w 197"/>
              <a:gd name="T3" fmla="*/ 104 h 196"/>
              <a:gd name="T4" fmla="*/ 197 w 197"/>
              <a:gd name="T5" fmla="*/ 54 h 196"/>
              <a:gd name="T6" fmla="*/ 196 w 197"/>
              <a:gd name="T7" fmla="*/ 45 h 196"/>
              <a:gd name="T8" fmla="*/ 161 w 197"/>
              <a:gd name="T9" fmla="*/ 83 h 196"/>
              <a:gd name="T10" fmla="*/ 127 w 197"/>
              <a:gd name="T11" fmla="*/ 77 h 196"/>
              <a:gd name="T12" fmla="*/ 115 w 197"/>
              <a:gd name="T13" fmla="*/ 45 h 196"/>
              <a:gd name="T14" fmla="*/ 154 w 197"/>
              <a:gd name="T15" fmla="*/ 4 h 196"/>
              <a:gd name="T16" fmla="*/ 147 w 197"/>
              <a:gd name="T17" fmla="*/ 3 h 196"/>
              <a:gd name="T18" fmla="*/ 96 w 197"/>
              <a:gd name="T19" fmla="*/ 54 h 196"/>
              <a:gd name="T20" fmla="*/ 101 w 197"/>
              <a:gd name="T21" fmla="*/ 74 h 196"/>
              <a:gd name="T22" fmla="*/ 53 w 197"/>
              <a:gd name="T23" fmla="*/ 133 h 196"/>
              <a:gd name="T24" fmla="*/ 44 w 197"/>
              <a:gd name="T25" fmla="*/ 131 h 196"/>
              <a:gd name="T26" fmla="*/ 12 w 197"/>
              <a:gd name="T27" fmla="*/ 162 h 196"/>
              <a:gd name="T28" fmla="*/ 44 w 197"/>
              <a:gd name="T29" fmla="*/ 194 h 196"/>
              <a:gd name="T30" fmla="*/ 75 w 197"/>
              <a:gd name="T31" fmla="*/ 162 h 196"/>
              <a:gd name="T32" fmla="*/ 72 w 197"/>
              <a:gd name="T33" fmla="*/ 151 h 196"/>
              <a:gd name="T34" fmla="*/ 128 w 197"/>
              <a:gd name="T35" fmla="*/ 100 h 196"/>
              <a:gd name="T36" fmla="*/ 44 w 197"/>
              <a:gd name="T37" fmla="*/ 179 h 196"/>
              <a:gd name="T38" fmla="*/ 27 w 197"/>
              <a:gd name="T39" fmla="*/ 162 h 196"/>
              <a:gd name="T40" fmla="*/ 44 w 197"/>
              <a:gd name="T41" fmla="*/ 146 h 196"/>
              <a:gd name="T42" fmla="*/ 60 w 197"/>
              <a:gd name="T43" fmla="*/ 162 h 196"/>
              <a:gd name="T44" fmla="*/ 44 w 197"/>
              <a:gd name="T45" fmla="*/ 179 h 196"/>
              <a:gd name="T46" fmla="*/ 47 w 197"/>
              <a:gd name="T47" fmla="*/ 61 h 196"/>
              <a:gd name="T48" fmla="*/ 76 w 197"/>
              <a:gd name="T49" fmla="*/ 92 h 196"/>
              <a:gd name="T50" fmla="*/ 90 w 197"/>
              <a:gd name="T51" fmla="*/ 77 h 196"/>
              <a:gd name="T52" fmla="*/ 61 w 197"/>
              <a:gd name="T53" fmla="*/ 47 h 196"/>
              <a:gd name="T54" fmla="*/ 68 w 197"/>
              <a:gd name="T55" fmla="*/ 40 h 196"/>
              <a:gd name="T56" fmla="*/ 28 w 197"/>
              <a:gd name="T57" fmla="*/ 0 h 196"/>
              <a:gd name="T58" fmla="*/ 0 w 197"/>
              <a:gd name="T59" fmla="*/ 29 h 196"/>
              <a:gd name="T60" fmla="*/ 39 w 197"/>
              <a:gd name="T61" fmla="*/ 68 h 196"/>
              <a:gd name="T62" fmla="*/ 47 w 197"/>
              <a:gd name="T63" fmla="*/ 61 h 196"/>
              <a:gd name="T64" fmla="*/ 138 w 197"/>
              <a:gd name="T65" fmla="*/ 107 h 196"/>
              <a:gd name="T66" fmla="*/ 97 w 197"/>
              <a:gd name="T67" fmla="*/ 143 h 196"/>
              <a:gd name="T68" fmla="*/ 142 w 197"/>
              <a:gd name="T69" fmla="*/ 188 h 196"/>
              <a:gd name="T70" fmla="*/ 170 w 197"/>
              <a:gd name="T71" fmla="*/ 188 h 196"/>
              <a:gd name="T72" fmla="*/ 182 w 197"/>
              <a:gd name="T73" fmla="*/ 177 h 196"/>
              <a:gd name="T74" fmla="*/ 182 w 197"/>
              <a:gd name="T75" fmla="*/ 149 h 196"/>
              <a:gd name="T76" fmla="*/ 138 w 197"/>
              <a:gd name="T77" fmla="*/ 107 h 196"/>
              <a:gd name="T78" fmla="*/ 158 w 197"/>
              <a:gd name="T79" fmla="*/ 180 h 196"/>
              <a:gd name="T80" fmla="*/ 151 w 197"/>
              <a:gd name="T81" fmla="*/ 180 h 196"/>
              <a:gd name="T82" fmla="*/ 114 w 197"/>
              <a:gd name="T83" fmla="*/ 144 h 196"/>
              <a:gd name="T84" fmla="*/ 114 w 197"/>
              <a:gd name="T85" fmla="*/ 137 h 196"/>
              <a:gd name="T86" fmla="*/ 121 w 197"/>
              <a:gd name="T87" fmla="*/ 137 h 196"/>
              <a:gd name="T88" fmla="*/ 158 w 197"/>
              <a:gd name="T89" fmla="*/ 173 h 196"/>
              <a:gd name="T90" fmla="*/ 158 w 197"/>
              <a:gd name="T91" fmla="*/ 180 h 196"/>
              <a:gd name="T92" fmla="*/ 174 w 197"/>
              <a:gd name="T93" fmla="*/ 164 h 196"/>
              <a:gd name="T94" fmla="*/ 167 w 197"/>
              <a:gd name="T95" fmla="*/ 164 h 196"/>
              <a:gd name="T96" fmla="*/ 130 w 197"/>
              <a:gd name="T97" fmla="*/ 128 h 196"/>
              <a:gd name="T98" fmla="*/ 130 w 197"/>
              <a:gd name="T99" fmla="*/ 121 h 196"/>
              <a:gd name="T100" fmla="*/ 137 w 197"/>
              <a:gd name="T101" fmla="*/ 121 h 196"/>
              <a:gd name="T102" fmla="*/ 174 w 197"/>
              <a:gd name="T103" fmla="*/ 157 h 196"/>
              <a:gd name="T104" fmla="*/ 174 w 197"/>
              <a:gd name="T105" fmla="*/ 16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7" h="196">
                <a:moveTo>
                  <a:pt x="128" y="100"/>
                </a:moveTo>
                <a:cubicBezTo>
                  <a:pt x="134" y="103"/>
                  <a:pt x="140" y="104"/>
                  <a:pt x="147" y="104"/>
                </a:cubicBezTo>
                <a:cubicBezTo>
                  <a:pt x="175" y="104"/>
                  <a:pt x="197" y="82"/>
                  <a:pt x="197" y="54"/>
                </a:cubicBezTo>
                <a:cubicBezTo>
                  <a:pt x="197" y="51"/>
                  <a:pt x="197" y="48"/>
                  <a:pt x="196" y="45"/>
                </a:cubicBezTo>
                <a:cubicBezTo>
                  <a:pt x="161" y="83"/>
                  <a:pt x="161" y="83"/>
                  <a:pt x="161" y="83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15" y="45"/>
                  <a:pt x="115" y="45"/>
                  <a:pt x="115" y="45"/>
                </a:cubicBezTo>
                <a:cubicBezTo>
                  <a:pt x="154" y="4"/>
                  <a:pt x="154" y="4"/>
                  <a:pt x="154" y="4"/>
                </a:cubicBezTo>
                <a:cubicBezTo>
                  <a:pt x="152" y="3"/>
                  <a:pt x="149" y="3"/>
                  <a:pt x="147" y="3"/>
                </a:cubicBezTo>
                <a:cubicBezTo>
                  <a:pt x="119" y="3"/>
                  <a:pt x="96" y="26"/>
                  <a:pt x="96" y="54"/>
                </a:cubicBezTo>
                <a:cubicBezTo>
                  <a:pt x="96" y="61"/>
                  <a:pt x="98" y="68"/>
                  <a:pt x="101" y="74"/>
                </a:cubicBezTo>
                <a:cubicBezTo>
                  <a:pt x="85" y="101"/>
                  <a:pt x="62" y="124"/>
                  <a:pt x="53" y="133"/>
                </a:cubicBezTo>
                <a:cubicBezTo>
                  <a:pt x="50" y="132"/>
                  <a:pt x="47" y="131"/>
                  <a:pt x="44" y="131"/>
                </a:cubicBezTo>
                <a:cubicBezTo>
                  <a:pt x="26" y="131"/>
                  <a:pt x="12" y="145"/>
                  <a:pt x="12" y="162"/>
                </a:cubicBezTo>
                <a:cubicBezTo>
                  <a:pt x="12" y="180"/>
                  <a:pt x="26" y="194"/>
                  <a:pt x="44" y="194"/>
                </a:cubicBezTo>
                <a:cubicBezTo>
                  <a:pt x="61" y="194"/>
                  <a:pt x="75" y="180"/>
                  <a:pt x="75" y="162"/>
                </a:cubicBezTo>
                <a:cubicBezTo>
                  <a:pt x="75" y="158"/>
                  <a:pt x="74" y="154"/>
                  <a:pt x="72" y="151"/>
                </a:cubicBezTo>
                <a:cubicBezTo>
                  <a:pt x="79" y="141"/>
                  <a:pt x="98" y="119"/>
                  <a:pt x="128" y="100"/>
                </a:cubicBezTo>
                <a:close/>
                <a:moveTo>
                  <a:pt x="44" y="179"/>
                </a:moveTo>
                <a:cubicBezTo>
                  <a:pt x="34" y="179"/>
                  <a:pt x="27" y="172"/>
                  <a:pt x="27" y="162"/>
                </a:cubicBezTo>
                <a:cubicBezTo>
                  <a:pt x="27" y="153"/>
                  <a:pt x="34" y="146"/>
                  <a:pt x="44" y="146"/>
                </a:cubicBezTo>
                <a:cubicBezTo>
                  <a:pt x="53" y="146"/>
                  <a:pt x="60" y="153"/>
                  <a:pt x="60" y="162"/>
                </a:cubicBezTo>
                <a:cubicBezTo>
                  <a:pt x="60" y="172"/>
                  <a:pt x="53" y="179"/>
                  <a:pt x="44" y="179"/>
                </a:cubicBezTo>
                <a:close/>
                <a:moveTo>
                  <a:pt x="47" y="61"/>
                </a:moveTo>
                <a:cubicBezTo>
                  <a:pt x="76" y="92"/>
                  <a:pt x="76" y="92"/>
                  <a:pt x="76" y="92"/>
                </a:cubicBezTo>
                <a:cubicBezTo>
                  <a:pt x="90" y="77"/>
                  <a:pt x="90" y="77"/>
                  <a:pt x="90" y="77"/>
                </a:cubicBezTo>
                <a:cubicBezTo>
                  <a:pt x="61" y="47"/>
                  <a:pt x="61" y="47"/>
                  <a:pt x="61" y="47"/>
                </a:cubicBezTo>
                <a:cubicBezTo>
                  <a:pt x="68" y="40"/>
                  <a:pt x="68" y="40"/>
                  <a:pt x="68" y="40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39" y="68"/>
                  <a:pt x="39" y="68"/>
                  <a:pt x="39" y="68"/>
                </a:cubicBezTo>
                <a:lnTo>
                  <a:pt x="47" y="61"/>
                </a:lnTo>
                <a:close/>
                <a:moveTo>
                  <a:pt x="138" y="107"/>
                </a:moveTo>
                <a:cubicBezTo>
                  <a:pt x="138" y="107"/>
                  <a:pt x="114" y="114"/>
                  <a:pt x="97" y="143"/>
                </a:cubicBezTo>
                <a:cubicBezTo>
                  <a:pt x="97" y="141"/>
                  <a:pt x="142" y="188"/>
                  <a:pt x="142" y="188"/>
                </a:cubicBezTo>
                <a:cubicBezTo>
                  <a:pt x="150" y="196"/>
                  <a:pt x="163" y="196"/>
                  <a:pt x="170" y="18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9" y="169"/>
                  <a:pt x="189" y="156"/>
                  <a:pt x="182" y="149"/>
                </a:cubicBezTo>
                <a:lnTo>
                  <a:pt x="138" y="107"/>
                </a:lnTo>
                <a:close/>
                <a:moveTo>
                  <a:pt x="158" y="180"/>
                </a:moveTo>
                <a:cubicBezTo>
                  <a:pt x="156" y="182"/>
                  <a:pt x="153" y="182"/>
                  <a:pt x="151" y="180"/>
                </a:cubicBezTo>
                <a:cubicBezTo>
                  <a:pt x="114" y="144"/>
                  <a:pt x="114" y="144"/>
                  <a:pt x="114" y="144"/>
                </a:cubicBezTo>
                <a:cubicBezTo>
                  <a:pt x="112" y="142"/>
                  <a:pt x="112" y="139"/>
                  <a:pt x="114" y="137"/>
                </a:cubicBezTo>
                <a:cubicBezTo>
                  <a:pt x="116" y="135"/>
                  <a:pt x="120" y="135"/>
                  <a:pt x="121" y="137"/>
                </a:cubicBezTo>
                <a:cubicBezTo>
                  <a:pt x="158" y="173"/>
                  <a:pt x="158" y="173"/>
                  <a:pt x="158" y="173"/>
                </a:cubicBezTo>
                <a:cubicBezTo>
                  <a:pt x="160" y="175"/>
                  <a:pt x="160" y="178"/>
                  <a:pt x="158" y="180"/>
                </a:cubicBezTo>
                <a:close/>
                <a:moveTo>
                  <a:pt x="174" y="164"/>
                </a:moveTo>
                <a:cubicBezTo>
                  <a:pt x="172" y="166"/>
                  <a:pt x="169" y="166"/>
                  <a:pt x="167" y="16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28" y="126"/>
                  <a:pt x="128" y="123"/>
                  <a:pt x="130" y="121"/>
                </a:cubicBezTo>
                <a:cubicBezTo>
                  <a:pt x="132" y="119"/>
                  <a:pt x="136" y="119"/>
                  <a:pt x="137" y="121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6" y="159"/>
                  <a:pt x="176" y="162"/>
                  <a:pt x="174" y="164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641203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2033019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790775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045270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881563" y="1844824"/>
            <a:ext cx="864096" cy="864096"/>
            <a:chOff x="1057027" y="2420888"/>
            <a:chExt cx="864096" cy="864096"/>
          </a:xfrm>
        </p:grpSpPr>
        <p:sp>
          <p:nvSpPr>
            <p:cNvPr id="23" name="椭圆 22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5737547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5189807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947563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5202058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Freeform 63"/>
          <p:cNvSpPr>
            <a:spLocks noEditPoints="1"/>
          </p:cNvSpPr>
          <p:nvPr/>
        </p:nvSpPr>
        <p:spPr bwMode="auto">
          <a:xfrm>
            <a:off x="6135796" y="2096536"/>
            <a:ext cx="381650" cy="398899"/>
          </a:xfrm>
          <a:custGeom>
            <a:avLst/>
            <a:gdLst>
              <a:gd name="T0" fmla="*/ 17 w 195"/>
              <a:gd name="T1" fmla="*/ 103 h 203"/>
              <a:gd name="T2" fmla="*/ 17 w 195"/>
              <a:gd name="T3" fmla="*/ 45 h 203"/>
              <a:gd name="T4" fmla="*/ 0 w 195"/>
              <a:gd name="T5" fmla="*/ 74 h 203"/>
              <a:gd name="T6" fmla="*/ 17 w 195"/>
              <a:gd name="T7" fmla="*/ 103 h 203"/>
              <a:gd name="T8" fmla="*/ 29 w 195"/>
              <a:gd name="T9" fmla="*/ 112 h 203"/>
              <a:gd name="T10" fmla="*/ 77 w 195"/>
              <a:gd name="T11" fmla="*/ 112 h 203"/>
              <a:gd name="T12" fmla="*/ 77 w 195"/>
              <a:gd name="T13" fmla="*/ 40 h 203"/>
              <a:gd name="T14" fmla="*/ 29 w 195"/>
              <a:gd name="T15" fmla="*/ 40 h 203"/>
              <a:gd name="T16" fmla="*/ 21 w 195"/>
              <a:gd name="T17" fmla="*/ 48 h 203"/>
              <a:gd name="T18" fmla="*/ 21 w 195"/>
              <a:gd name="T19" fmla="*/ 104 h 203"/>
              <a:gd name="T20" fmla="*/ 29 w 195"/>
              <a:gd name="T21" fmla="*/ 112 h 203"/>
              <a:gd name="T22" fmla="*/ 161 w 195"/>
              <a:gd name="T23" fmla="*/ 13 h 203"/>
              <a:gd name="T24" fmla="*/ 81 w 195"/>
              <a:gd name="T25" fmla="*/ 40 h 203"/>
              <a:gd name="T26" fmla="*/ 81 w 195"/>
              <a:gd name="T27" fmla="*/ 113 h 203"/>
              <a:gd name="T28" fmla="*/ 161 w 195"/>
              <a:gd name="T29" fmla="*/ 140 h 203"/>
              <a:gd name="T30" fmla="*/ 161 w 195"/>
              <a:gd name="T31" fmla="*/ 13 h 203"/>
              <a:gd name="T32" fmla="*/ 89 w 195"/>
              <a:gd name="T33" fmla="*/ 68 h 203"/>
              <a:gd name="T34" fmla="*/ 89 w 195"/>
              <a:gd name="T35" fmla="*/ 52 h 203"/>
              <a:gd name="T36" fmla="*/ 154 w 195"/>
              <a:gd name="T37" fmla="*/ 29 h 203"/>
              <a:gd name="T38" fmla="*/ 89 w 195"/>
              <a:gd name="T39" fmla="*/ 68 h 203"/>
              <a:gd name="T40" fmla="*/ 177 w 195"/>
              <a:gd name="T41" fmla="*/ 0 h 203"/>
              <a:gd name="T42" fmla="*/ 165 w 195"/>
              <a:gd name="T43" fmla="*/ 0 h 203"/>
              <a:gd name="T44" fmla="*/ 165 w 195"/>
              <a:gd name="T45" fmla="*/ 152 h 203"/>
              <a:gd name="T46" fmla="*/ 177 w 195"/>
              <a:gd name="T47" fmla="*/ 152 h 203"/>
              <a:gd name="T48" fmla="*/ 177 w 195"/>
              <a:gd name="T49" fmla="*/ 0 h 203"/>
              <a:gd name="T50" fmla="*/ 195 w 195"/>
              <a:gd name="T51" fmla="*/ 75 h 203"/>
              <a:gd name="T52" fmla="*/ 181 w 195"/>
              <a:gd name="T53" fmla="*/ 54 h 203"/>
              <a:gd name="T54" fmla="*/ 181 w 195"/>
              <a:gd name="T55" fmla="*/ 96 h 203"/>
              <a:gd name="T56" fmla="*/ 195 w 195"/>
              <a:gd name="T57" fmla="*/ 75 h 203"/>
              <a:gd name="T58" fmla="*/ 65 w 195"/>
              <a:gd name="T59" fmla="*/ 116 h 203"/>
              <a:gd name="T60" fmla="*/ 29 w 195"/>
              <a:gd name="T61" fmla="*/ 116 h 203"/>
              <a:gd name="T62" fmla="*/ 41 w 195"/>
              <a:gd name="T63" fmla="*/ 186 h 203"/>
              <a:gd name="T64" fmla="*/ 65 w 195"/>
              <a:gd name="T65" fmla="*/ 180 h 203"/>
              <a:gd name="T66" fmla="*/ 65 w 195"/>
              <a:gd name="T67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203">
                <a:moveTo>
                  <a:pt x="17" y="103"/>
                </a:moveTo>
                <a:cubicBezTo>
                  <a:pt x="17" y="45"/>
                  <a:pt x="17" y="45"/>
                  <a:pt x="17" y="45"/>
                </a:cubicBezTo>
                <a:cubicBezTo>
                  <a:pt x="7" y="48"/>
                  <a:pt x="0" y="60"/>
                  <a:pt x="0" y="74"/>
                </a:cubicBezTo>
                <a:cubicBezTo>
                  <a:pt x="0" y="88"/>
                  <a:pt x="7" y="100"/>
                  <a:pt x="17" y="103"/>
                </a:cubicBezTo>
                <a:close/>
                <a:moveTo>
                  <a:pt x="29" y="112"/>
                </a:moveTo>
                <a:cubicBezTo>
                  <a:pt x="77" y="112"/>
                  <a:pt x="77" y="112"/>
                  <a:pt x="77" y="112"/>
                </a:cubicBezTo>
                <a:cubicBezTo>
                  <a:pt x="77" y="40"/>
                  <a:pt x="77" y="40"/>
                  <a:pt x="77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4" y="40"/>
                  <a:pt x="21" y="44"/>
                  <a:pt x="21" y="48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9"/>
                  <a:pt x="24" y="112"/>
                  <a:pt x="29" y="112"/>
                </a:cubicBezTo>
                <a:close/>
                <a:moveTo>
                  <a:pt x="161" y="13"/>
                </a:moveTo>
                <a:cubicBezTo>
                  <a:pt x="161" y="13"/>
                  <a:pt x="122" y="40"/>
                  <a:pt x="81" y="40"/>
                </a:cubicBezTo>
                <a:cubicBezTo>
                  <a:pt x="81" y="57"/>
                  <a:pt x="81" y="107"/>
                  <a:pt x="81" y="113"/>
                </a:cubicBezTo>
                <a:cubicBezTo>
                  <a:pt x="122" y="113"/>
                  <a:pt x="161" y="140"/>
                  <a:pt x="161" y="140"/>
                </a:cubicBezTo>
                <a:lnTo>
                  <a:pt x="161" y="13"/>
                </a:lnTo>
                <a:close/>
                <a:moveTo>
                  <a:pt x="89" y="68"/>
                </a:moveTo>
                <a:cubicBezTo>
                  <a:pt x="89" y="52"/>
                  <a:pt x="89" y="52"/>
                  <a:pt x="89" y="52"/>
                </a:cubicBezTo>
                <a:cubicBezTo>
                  <a:pt x="89" y="52"/>
                  <a:pt x="124" y="54"/>
                  <a:pt x="154" y="29"/>
                </a:cubicBezTo>
                <a:cubicBezTo>
                  <a:pt x="154" y="53"/>
                  <a:pt x="89" y="68"/>
                  <a:pt x="89" y="68"/>
                </a:cubicBezTo>
                <a:close/>
                <a:moveTo>
                  <a:pt x="177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65" y="152"/>
                  <a:pt x="165" y="152"/>
                  <a:pt x="165" y="152"/>
                </a:cubicBezTo>
                <a:cubicBezTo>
                  <a:pt x="177" y="152"/>
                  <a:pt x="177" y="152"/>
                  <a:pt x="177" y="152"/>
                </a:cubicBezTo>
                <a:lnTo>
                  <a:pt x="177" y="0"/>
                </a:lnTo>
                <a:close/>
                <a:moveTo>
                  <a:pt x="195" y="75"/>
                </a:moveTo>
                <a:cubicBezTo>
                  <a:pt x="195" y="66"/>
                  <a:pt x="189" y="58"/>
                  <a:pt x="181" y="54"/>
                </a:cubicBezTo>
                <a:cubicBezTo>
                  <a:pt x="181" y="96"/>
                  <a:pt x="181" y="96"/>
                  <a:pt x="181" y="96"/>
                </a:cubicBezTo>
                <a:cubicBezTo>
                  <a:pt x="189" y="92"/>
                  <a:pt x="195" y="84"/>
                  <a:pt x="195" y="75"/>
                </a:cubicBezTo>
                <a:close/>
                <a:moveTo>
                  <a:pt x="65" y="116"/>
                </a:moveTo>
                <a:cubicBezTo>
                  <a:pt x="62" y="116"/>
                  <a:pt x="29" y="116"/>
                  <a:pt x="29" y="116"/>
                </a:cubicBezTo>
                <a:cubicBezTo>
                  <a:pt x="29" y="116"/>
                  <a:pt x="27" y="161"/>
                  <a:pt x="41" y="186"/>
                </a:cubicBezTo>
                <a:cubicBezTo>
                  <a:pt x="59" y="203"/>
                  <a:pt x="67" y="185"/>
                  <a:pt x="65" y="180"/>
                </a:cubicBezTo>
                <a:cubicBezTo>
                  <a:pt x="63" y="175"/>
                  <a:pt x="51" y="135"/>
                  <a:pt x="65" y="11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8977907" y="1844824"/>
            <a:ext cx="864096" cy="864096"/>
            <a:chOff x="1057027" y="2420888"/>
            <a:chExt cx="864096" cy="864096"/>
          </a:xfrm>
        </p:grpSpPr>
        <p:sp>
          <p:nvSpPr>
            <p:cNvPr id="31" name="椭圆 30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8833891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318958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8318271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8076027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8330522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329835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Freeform 77"/>
          <p:cNvSpPr>
            <a:spLocks noEditPoints="1"/>
          </p:cNvSpPr>
          <p:nvPr/>
        </p:nvSpPr>
        <p:spPr bwMode="auto">
          <a:xfrm>
            <a:off x="9254479" y="2097642"/>
            <a:ext cx="292518" cy="376696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635627" y="1700808"/>
            <a:ext cx="278384" cy="184511"/>
            <a:chOff x="9482595" y="2565731"/>
            <a:chExt cx="278384" cy="184511"/>
          </a:xfrm>
        </p:grpSpPr>
        <p:sp>
          <p:nvSpPr>
            <p:cNvPr id="41" name="椭圆 4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61415" y="3532819"/>
            <a:ext cx="258720" cy="233265"/>
            <a:chOff x="3720691" y="2824413"/>
            <a:chExt cx="1341120" cy="1209172"/>
          </a:xfrm>
        </p:grpSpPr>
        <p:sp>
          <p:nvSpPr>
            <p:cNvPr id="4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2033706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818203" y="3532819"/>
            <a:ext cx="258720" cy="233265"/>
            <a:chOff x="3720691" y="2824413"/>
            <a:chExt cx="1341120" cy="1209172"/>
          </a:xfrm>
        </p:grpSpPr>
        <p:sp>
          <p:nvSpPr>
            <p:cNvPr id="4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5190494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946667" y="3532819"/>
            <a:ext cx="258720" cy="233265"/>
            <a:chOff x="3720691" y="2824413"/>
            <a:chExt cx="1341120" cy="1209172"/>
          </a:xfrm>
        </p:grpSpPr>
        <p:sp>
          <p:nvSpPr>
            <p:cNvPr id="5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672979" y="4579723"/>
            <a:ext cx="258720" cy="233265"/>
            <a:chOff x="3720691" y="2824413"/>
            <a:chExt cx="1341120" cy="1209172"/>
          </a:xfrm>
        </p:grpSpPr>
        <p:sp>
          <p:nvSpPr>
            <p:cNvPr id="5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2044583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4829767" y="4579723"/>
            <a:ext cx="258720" cy="233265"/>
            <a:chOff x="3720691" y="2824413"/>
            <a:chExt cx="1341120" cy="1209172"/>
          </a:xfrm>
        </p:grpSpPr>
        <p:sp>
          <p:nvSpPr>
            <p:cNvPr id="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5201371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7958231" y="4579723"/>
            <a:ext cx="258720" cy="233265"/>
            <a:chOff x="3720691" y="2824413"/>
            <a:chExt cx="1341120" cy="1209172"/>
          </a:xfrm>
        </p:grpSpPr>
        <p:sp>
          <p:nvSpPr>
            <p:cNvPr id="6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17" grpId="0" bldLvl="0" animBg="1"/>
      <p:bldP spid="18" grpId="0"/>
      <p:bldP spid="19" grpId="0"/>
      <p:bldP spid="21" grpId="0"/>
      <p:bldP spid="25" grpId="0"/>
      <p:bldP spid="26" grpId="0"/>
      <p:bldP spid="28" grpId="0"/>
      <p:bldP spid="29" grpId="0" bldLvl="0" animBg="1"/>
      <p:bldP spid="33" grpId="0"/>
      <p:bldP spid="34" grpId="0"/>
      <p:bldP spid="35" grpId="0"/>
      <p:bldP spid="37" grpId="0"/>
      <p:bldP spid="38" grpId="0"/>
      <p:bldP spid="39" grpId="0" bldLvl="0" animBg="1"/>
      <p:bldP spid="46" grpId="0"/>
      <p:bldP spid="50" grpId="0"/>
      <p:bldP spid="58" grpId="0"/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难点评估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22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9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02738" y="1336097"/>
            <a:ext cx="648072" cy="2808312"/>
          </a:xfrm>
          <a:prstGeom prst="rect">
            <a:avLst/>
          </a:prstGeom>
          <a:solidFill>
            <a:srgbClr val="63463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62904" y="2740253"/>
            <a:ext cx="648072" cy="1404156"/>
          </a:xfrm>
          <a:prstGeom prst="rect">
            <a:avLst/>
          </a:prstGeom>
          <a:solidFill>
            <a:srgbClr val="63463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42496" y="1932928"/>
            <a:ext cx="648072" cy="2184328"/>
          </a:xfrm>
          <a:prstGeom prst="rect">
            <a:avLst/>
          </a:prstGeom>
          <a:solidFill>
            <a:srgbClr val="63463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86712" y="1048065"/>
            <a:ext cx="648072" cy="3096344"/>
          </a:xfrm>
          <a:prstGeom prst="rect">
            <a:avLst/>
          </a:prstGeom>
          <a:solidFill>
            <a:srgbClr val="63463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 rot="0">
            <a:off x="2646045" y="3398520"/>
            <a:ext cx="1151890" cy="1038860"/>
            <a:chOff x="3720691" y="2824413"/>
            <a:chExt cx="1341120" cy="1209172"/>
          </a:xfrm>
        </p:grpSpPr>
        <p:sp>
          <p:nvSpPr>
            <p:cNvPr id="2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2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22" name="Freeform 5"/>
          <p:cNvSpPr/>
          <p:nvPr/>
        </p:nvSpPr>
        <p:spPr bwMode="auto">
          <a:xfrm rot="1855731">
            <a:off x="2724150" y="347091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0" name="TextBox 7"/>
          <p:cNvSpPr>
            <a:spLocks noChangeArrowheads="1"/>
          </p:cNvSpPr>
          <p:nvPr/>
        </p:nvSpPr>
        <p:spPr bwMode="auto">
          <a:xfrm>
            <a:off x="2727325" y="3686175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 rot="0">
            <a:off x="4513580" y="3398520"/>
            <a:ext cx="1151890" cy="1038860"/>
            <a:chOff x="3720691" y="2824413"/>
            <a:chExt cx="1341120" cy="1209172"/>
          </a:xfrm>
        </p:grpSpPr>
        <p:sp>
          <p:nvSpPr>
            <p:cNvPr id="3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29" name="Freeform 5"/>
          <p:cNvSpPr/>
          <p:nvPr/>
        </p:nvSpPr>
        <p:spPr bwMode="auto">
          <a:xfrm rot="1855731">
            <a:off x="4591685" y="347091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4594860" y="3686175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 rot="0">
            <a:off x="6385560" y="3398520"/>
            <a:ext cx="1151890" cy="1038860"/>
            <a:chOff x="3720691" y="2824413"/>
            <a:chExt cx="1341120" cy="1209172"/>
          </a:xfrm>
        </p:grpSpPr>
        <p:sp>
          <p:nvSpPr>
            <p:cNvPr id="37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3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36" name="Freeform 5"/>
          <p:cNvSpPr/>
          <p:nvPr/>
        </p:nvSpPr>
        <p:spPr bwMode="auto">
          <a:xfrm rot="1855731">
            <a:off x="6463665" y="347091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4" name="TextBox 7"/>
          <p:cNvSpPr>
            <a:spLocks noChangeArrowheads="1"/>
          </p:cNvSpPr>
          <p:nvPr/>
        </p:nvSpPr>
        <p:spPr bwMode="auto">
          <a:xfrm>
            <a:off x="6466840" y="3686175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 rot="0">
            <a:off x="8329930" y="3398520"/>
            <a:ext cx="1151890" cy="1038860"/>
            <a:chOff x="3720691" y="2824413"/>
            <a:chExt cx="1341120" cy="1209172"/>
          </a:xfrm>
        </p:grpSpPr>
        <p:sp>
          <p:nvSpPr>
            <p:cNvPr id="4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4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43" name="Freeform 5"/>
          <p:cNvSpPr/>
          <p:nvPr/>
        </p:nvSpPr>
        <p:spPr bwMode="auto">
          <a:xfrm rot="1855731">
            <a:off x="8408035" y="347091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1" name="TextBox 7"/>
          <p:cNvSpPr>
            <a:spLocks noChangeArrowheads="1"/>
          </p:cNvSpPr>
          <p:nvPr/>
        </p:nvSpPr>
        <p:spPr bwMode="auto">
          <a:xfrm>
            <a:off x="8411210" y="3686175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04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6" name="文本框 9"/>
          <p:cNvSpPr txBox="1"/>
          <p:nvPr/>
        </p:nvSpPr>
        <p:spPr>
          <a:xfrm>
            <a:off x="2425179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2353171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8" name="文本框 9"/>
          <p:cNvSpPr txBox="1"/>
          <p:nvPr/>
        </p:nvSpPr>
        <p:spPr>
          <a:xfrm>
            <a:off x="4369395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9"/>
          <p:cNvSpPr txBox="1"/>
          <p:nvPr/>
        </p:nvSpPr>
        <p:spPr>
          <a:xfrm>
            <a:off x="4297387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6313611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9"/>
          <p:cNvSpPr txBox="1"/>
          <p:nvPr/>
        </p:nvSpPr>
        <p:spPr>
          <a:xfrm>
            <a:off x="6241603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8257827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9"/>
          <p:cNvSpPr txBox="1"/>
          <p:nvPr/>
        </p:nvSpPr>
        <p:spPr>
          <a:xfrm>
            <a:off x="8185819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347835" y="335724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9490710" y="340677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相关对策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23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9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Freeform 5"/>
          <p:cNvSpPr/>
          <p:nvPr/>
        </p:nvSpPr>
        <p:spPr bwMode="auto">
          <a:xfrm rot="1855731">
            <a:off x="4369435" y="4149090"/>
            <a:ext cx="1151890" cy="10388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0" name="Freeform 5"/>
          <p:cNvSpPr/>
          <p:nvPr/>
        </p:nvSpPr>
        <p:spPr bwMode="auto">
          <a:xfrm rot="1855731">
            <a:off x="4406900" y="4182745"/>
            <a:ext cx="1086485" cy="9798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8" name="Freeform 5"/>
          <p:cNvSpPr/>
          <p:nvPr/>
        </p:nvSpPr>
        <p:spPr bwMode="auto">
          <a:xfrm rot="1855731">
            <a:off x="4447540" y="422148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4450715" y="4437380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04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6" name="Freeform 5"/>
          <p:cNvSpPr/>
          <p:nvPr/>
        </p:nvSpPr>
        <p:spPr bwMode="auto">
          <a:xfrm rot="1855731">
            <a:off x="4945380" y="3140710"/>
            <a:ext cx="1151890" cy="10388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7" name="Freeform 5"/>
          <p:cNvSpPr/>
          <p:nvPr/>
        </p:nvSpPr>
        <p:spPr bwMode="auto">
          <a:xfrm rot="1855731">
            <a:off x="4982845" y="3174365"/>
            <a:ext cx="1086485" cy="9798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5" name="Freeform 5"/>
          <p:cNvSpPr/>
          <p:nvPr/>
        </p:nvSpPr>
        <p:spPr bwMode="auto">
          <a:xfrm rot="1855731">
            <a:off x="5023485" y="321310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3" name="TextBox 7"/>
          <p:cNvSpPr>
            <a:spLocks noChangeArrowheads="1"/>
          </p:cNvSpPr>
          <p:nvPr/>
        </p:nvSpPr>
        <p:spPr bwMode="auto">
          <a:xfrm>
            <a:off x="5026660" y="3429000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33" name="Freeform 5"/>
          <p:cNvSpPr/>
          <p:nvPr/>
        </p:nvSpPr>
        <p:spPr bwMode="auto">
          <a:xfrm rot="1855731">
            <a:off x="6097270" y="3140710"/>
            <a:ext cx="1151890" cy="10388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4" name="Freeform 5"/>
          <p:cNvSpPr/>
          <p:nvPr/>
        </p:nvSpPr>
        <p:spPr bwMode="auto">
          <a:xfrm rot="1855731">
            <a:off x="6134735" y="3174365"/>
            <a:ext cx="1086485" cy="9798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2" name="Freeform 5"/>
          <p:cNvSpPr/>
          <p:nvPr/>
        </p:nvSpPr>
        <p:spPr bwMode="auto">
          <a:xfrm rot="1855731">
            <a:off x="6175375" y="321310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78550" y="3429000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0" name="Freeform 5"/>
          <p:cNvSpPr/>
          <p:nvPr/>
        </p:nvSpPr>
        <p:spPr bwMode="auto">
          <a:xfrm rot="1855731">
            <a:off x="6745605" y="2174240"/>
            <a:ext cx="1151890" cy="10388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1" name="Freeform 5"/>
          <p:cNvSpPr/>
          <p:nvPr/>
        </p:nvSpPr>
        <p:spPr bwMode="auto">
          <a:xfrm rot="1855731">
            <a:off x="6783070" y="2207895"/>
            <a:ext cx="1086485" cy="9798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9" name="Freeform 5"/>
          <p:cNvSpPr/>
          <p:nvPr/>
        </p:nvSpPr>
        <p:spPr bwMode="auto">
          <a:xfrm rot="1855731">
            <a:off x="6823710" y="224663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7" name="TextBox 7"/>
          <p:cNvSpPr>
            <a:spLocks noChangeArrowheads="1"/>
          </p:cNvSpPr>
          <p:nvPr/>
        </p:nvSpPr>
        <p:spPr bwMode="auto">
          <a:xfrm>
            <a:off x="6826885" y="2462530"/>
            <a:ext cx="989965" cy="4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8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032555" y="220486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8031867" y="2527862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466427" y="328870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7465739" y="3611698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21811" y="328498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1921123" y="3607982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345747" y="436882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1345059" y="4691818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321550" y="191706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7465060" y="196659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Freeform 5"/>
          <p:cNvSpPr/>
          <p:nvPr/>
        </p:nvSpPr>
        <p:spPr bwMode="auto">
          <a:xfrm rot="1855731">
            <a:off x="2753360" y="2651125"/>
            <a:ext cx="1846580" cy="16649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5"/>
          <p:cNvSpPr/>
          <p:nvPr/>
        </p:nvSpPr>
        <p:spPr bwMode="auto">
          <a:xfrm rot="1855731">
            <a:off x="2813685" y="2704465"/>
            <a:ext cx="1741170" cy="15697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0" name="椭圆 169"/>
          <p:cNvSpPr/>
          <p:nvPr/>
        </p:nvSpPr>
        <p:spPr>
          <a:xfrm>
            <a:off x="4469130" y="277177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椭圆 170"/>
          <p:cNvSpPr/>
          <p:nvPr/>
        </p:nvSpPr>
        <p:spPr>
          <a:xfrm>
            <a:off x="4612005" y="282130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785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724979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03707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等腰三角形 23"/>
          <p:cNvSpPr/>
          <p:nvPr/>
        </p:nvSpPr>
        <p:spPr>
          <a:xfrm rot="5400000">
            <a:off x="707199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868997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成绩思考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847725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等腰三角形 28"/>
          <p:cNvSpPr/>
          <p:nvPr/>
        </p:nvSpPr>
        <p:spPr>
          <a:xfrm rot="5400000">
            <a:off x="851217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10130155" y="3248660"/>
            <a:ext cx="1511935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91743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等腰三角形 33"/>
          <p:cNvSpPr/>
          <p:nvPr/>
        </p:nvSpPr>
        <p:spPr>
          <a:xfrm rot="5400000">
            <a:off x="995235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7245985" y="3515995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相关法律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7033895" y="3547110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3" name="等腰三角形 52"/>
          <p:cNvSpPr/>
          <p:nvPr/>
        </p:nvSpPr>
        <p:spPr>
          <a:xfrm rot="5400000">
            <a:off x="7068820" y="3571875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6" name="文本框 9"/>
          <p:cNvSpPr txBox="1"/>
          <p:nvPr/>
        </p:nvSpPr>
        <p:spPr>
          <a:xfrm>
            <a:off x="8686165" y="3515995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8474075" y="3547110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9" name="等腰三角形 58"/>
          <p:cNvSpPr/>
          <p:nvPr/>
        </p:nvSpPr>
        <p:spPr>
          <a:xfrm rot="5400000">
            <a:off x="8509000" y="3571875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5" name="Freeform 206"/>
          <p:cNvSpPr>
            <a:spLocks noChangeAspect="1" noEditPoints="1"/>
          </p:cNvSpPr>
          <p:nvPr/>
        </p:nvSpPr>
        <p:spPr bwMode="auto">
          <a:xfrm>
            <a:off x="3357488" y="3019010"/>
            <a:ext cx="725891" cy="87745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bldLvl="0" animBg="1"/>
      <p:bldP spid="16" grpId="0" bldLvl="0" animBg="1"/>
      <p:bldP spid="17" grpId="0" bldLvl="0" animBg="1"/>
      <p:bldP spid="18" grpId="0"/>
      <p:bldP spid="19" grpId="0"/>
      <p:bldP spid="4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25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9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5"/>
          <p:cNvSpPr/>
          <p:nvPr/>
        </p:nvSpPr>
        <p:spPr bwMode="auto">
          <a:xfrm rot="1855731">
            <a:off x="5564505" y="1918970"/>
            <a:ext cx="1151890" cy="10388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0" name="Freeform 5"/>
          <p:cNvSpPr/>
          <p:nvPr/>
        </p:nvSpPr>
        <p:spPr bwMode="auto">
          <a:xfrm rot="1855731">
            <a:off x="5601970" y="1952625"/>
            <a:ext cx="1086485" cy="9798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8" name="Freeform 5"/>
          <p:cNvSpPr/>
          <p:nvPr/>
        </p:nvSpPr>
        <p:spPr bwMode="auto">
          <a:xfrm rot="1855731">
            <a:off x="5642610" y="199136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5645785" y="2351405"/>
            <a:ext cx="989965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输入标题</a:t>
            </a:r>
            <a:endParaRPr lang="zh-CN" altLang="en-US" sz="14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6" name="Freeform 5"/>
          <p:cNvSpPr/>
          <p:nvPr/>
        </p:nvSpPr>
        <p:spPr bwMode="auto">
          <a:xfrm rot="1855731">
            <a:off x="4954905" y="2885440"/>
            <a:ext cx="1151890" cy="10388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7" name="Freeform 5"/>
          <p:cNvSpPr/>
          <p:nvPr/>
        </p:nvSpPr>
        <p:spPr bwMode="auto">
          <a:xfrm rot="1855731">
            <a:off x="4992370" y="2919095"/>
            <a:ext cx="1086485" cy="9798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5" name="Freeform 5"/>
          <p:cNvSpPr/>
          <p:nvPr/>
        </p:nvSpPr>
        <p:spPr bwMode="auto">
          <a:xfrm rot="1855731">
            <a:off x="5033010" y="295783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23" name="TextBox 7"/>
          <p:cNvSpPr>
            <a:spLocks noChangeArrowheads="1"/>
          </p:cNvSpPr>
          <p:nvPr/>
        </p:nvSpPr>
        <p:spPr bwMode="auto">
          <a:xfrm>
            <a:off x="5035550" y="3317875"/>
            <a:ext cx="989965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输入标题</a:t>
            </a:r>
            <a:endParaRPr lang="zh-CN" altLang="en-US" sz="14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33" name="Freeform 5"/>
          <p:cNvSpPr/>
          <p:nvPr/>
        </p:nvSpPr>
        <p:spPr bwMode="auto">
          <a:xfrm rot="1855731">
            <a:off x="6097270" y="2929890"/>
            <a:ext cx="1151890" cy="10388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4" name="Freeform 5"/>
          <p:cNvSpPr/>
          <p:nvPr/>
        </p:nvSpPr>
        <p:spPr bwMode="auto">
          <a:xfrm rot="1855731">
            <a:off x="6134735" y="2963545"/>
            <a:ext cx="1086485" cy="9798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2" name="Freeform 5"/>
          <p:cNvSpPr/>
          <p:nvPr/>
        </p:nvSpPr>
        <p:spPr bwMode="auto">
          <a:xfrm rot="1855731">
            <a:off x="6175375" y="3002280"/>
            <a:ext cx="990600" cy="8934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78550" y="3362960"/>
            <a:ext cx="989965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输入标题</a:t>
            </a:r>
            <a:endParaRPr lang="zh-CN" altLang="en-US" sz="14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0" name="Freeform 5"/>
          <p:cNvSpPr/>
          <p:nvPr/>
        </p:nvSpPr>
        <p:spPr bwMode="auto">
          <a:xfrm rot="1855731">
            <a:off x="6704330" y="207200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1" name="Freeform 5"/>
          <p:cNvSpPr/>
          <p:nvPr/>
        </p:nvSpPr>
        <p:spPr bwMode="auto">
          <a:xfrm rot="1855731">
            <a:off x="6726555" y="209169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9" name="Freeform 5"/>
          <p:cNvSpPr/>
          <p:nvPr/>
        </p:nvSpPr>
        <p:spPr bwMode="auto">
          <a:xfrm rot="1855731">
            <a:off x="6750050" y="211455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37" name="TextBox 7"/>
          <p:cNvSpPr>
            <a:spLocks noChangeArrowheads="1"/>
          </p:cNvSpPr>
          <p:nvPr/>
        </p:nvSpPr>
        <p:spPr bwMode="auto">
          <a:xfrm>
            <a:off x="6751320" y="221615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496195" y="191683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496195" y="223983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9" name="Freeform 5"/>
          <p:cNvSpPr/>
          <p:nvPr/>
        </p:nvSpPr>
        <p:spPr bwMode="auto">
          <a:xfrm rot="1855731">
            <a:off x="7248525" y="308483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0" name="Freeform 5"/>
          <p:cNvSpPr/>
          <p:nvPr/>
        </p:nvSpPr>
        <p:spPr bwMode="auto">
          <a:xfrm rot="1855731">
            <a:off x="7270750" y="310451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8" name="Freeform 5"/>
          <p:cNvSpPr/>
          <p:nvPr/>
        </p:nvSpPr>
        <p:spPr bwMode="auto">
          <a:xfrm rot="1855731">
            <a:off x="7294245" y="312737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6" name="TextBox 7"/>
          <p:cNvSpPr>
            <a:spLocks noChangeArrowheads="1"/>
          </p:cNvSpPr>
          <p:nvPr/>
        </p:nvSpPr>
        <p:spPr bwMode="auto">
          <a:xfrm>
            <a:off x="7295515" y="322897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041803" y="29212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8026563" y="3244226"/>
            <a:ext cx="270584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8" name="Freeform 5"/>
          <p:cNvSpPr/>
          <p:nvPr/>
        </p:nvSpPr>
        <p:spPr bwMode="auto">
          <a:xfrm rot="1855731">
            <a:off x="4297680" y="306514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9" name="Freeform 5"/>
          <p:cNvSpPr/>
          <p:nvPr/>
        </p:nvSpPr>
        <p:spPr bwMode="auto">
          <a:xfrm rot="1855731">
            <a:off x="4319905" y="308483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7" name="Freeform 5"/>
          <p:cNvSpPr/>
          <p:nvPr/>
        </p:nvSpPr>
        <p:spPr bwMode="auto">
          <a:xfrm rot="1855731">
            <a:off x="4343400" y="310769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5" name="TextBox 7"/>
          <p:cNvSpPr>
            <a:spLocks noChangeArrowheads="1"/>
          </p:cNvSpPr>
          <p:nvPr/>
        </p:nvSpPr>
        <p:spPr bwMode="auto">
          <a:xfrm>
            <a:off x="4344670" y="320929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663547" y="29212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1663547" y="3244226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8" name="Freeform 5"/>
          <p:cNvSpPr/>
          <p:nvPr/>
        </p:nvSpPr>
        <p:spPr bwMode="auto">
          <a:xfrm rot="1855731">
            <a:off x="1357630" y="4437380"/>
            <a:ext cx="526415" cy="47498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5"/>
          <p:cNvSpPr/>
          <p:nvPr/>
        </p:nvSpPr>
        <p:spPr bwMode="auto">
          <a:xfrm rot="1855731">
            <a:off x="1374775" y="4452620"/>
            <a:ext cx="496570" cy="4476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5"/>
          <p:cNvSpPr/>
          <p:nvPr/>
        </p:nvSpPr>
        <p:spPr bwMode="auto">
          <a:xfrm rot="1855731">
            <a:off x="1393190" y="4470400"/>
            <a:ext cx="452755" cy="4083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文本框 9"/>
          <p:cNvSpPr txBox="1"/>
          <p:nvPr/>
        </p:nvSpPr>
        <p:spPr>
          <a:xfrm>
            <a:off x="1993131" y="445128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2065139" y="4811323"/>
            <a:ext cx="8167360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5"/>
          <p:cNvSpPr/>
          <p:nvPr/>
        </p:nvSpPr>
        <p:spPr bwMode="auto">
          <a:xfrm rot="1855731">
            <a:off x="10375265" y="4680585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Freeform 5"/>
          <p:cNvSpPr/>
          <p:nvPr/>
        </p:nvSpPr>
        <p:spPr bwMode="auto">
          <a:xfrm rot="1855731">
            <a:off x="10384155" y="468820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TextBox 76"/>
          <p:cNvSpPr txBox="1"/>
          <p:nvPr/>
        </p:nvSpPr>
        <p:spPr>
          <a:xfrm>
            <a:off x="1968549" y="495888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8483600" y="1772920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8627110" y="1822450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42" grpId="0"/>
      <p:bldP spid="43" grpId="0"/>
      <p:bldP spid="51" grpId="0"/>
      <p:bldP spid="52" grpId="0"/>
      <p:bldP spid="60" grpId="0"/>
      <p:bldP spid="61" grpId="0"/>
      <p:bldP spid="71" grpId="0"/>
      <p:bldP spid="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26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Line 23"/>
          <p:cNvSpPr>
            <a:spLocks noChangeShapeType="1"/>
          </p:cNvSpPr>
          <p:nvPr/>
        </p:nvSpPr>
        <p:spPr bwMode="auto">
          <a:xfrm flipH="1">
            <a:off x="1710510" y="2204864"/>
            <a:ext cx="3162941" cy="0"/>
          </a:xfrm>
          <a:prstGeom prst="line">
            <a:avLst/>
          </a:prstGeom>
          <a:noFill/>
          <a:ln w="5" cap="flat">
            <a:solidFill>
              <a:srgbClr val="634630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441403" y="1772097"/>
            <a:ext cx="1094790" cy="987077"/>
            <a:chOff x="3720691" y="2824413"/>
            <a:chExt cx="1341120" cy="1209172"/>
          </a:xfrm>
        </p:grpSpPr>
        <p:sp>
          <p:nvSpPr>
            <p:cNvPr id="8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KSO_Shape"/>
          <p:cNvSpPr/>
          <p:nvPr/>
        </p:nvSpPr>
        <p:spPr bwMode="auto">
          <a:xfrm>
            <a:off x="4735028" y="2022016"/>
            <a:ext cx="507540" cy="487239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414455"/>
              </a:solidFill>
              <a:ea typeface="宋体" panose="02010600030101010101" pitchFamily="2" charset="-122"/>
            </a:endParaRPr>
          </a:p>
        </p:txBody>
      </p:sp>
      <p:sp>
        <p:nvSpPr>
          <p:cNvPr id="89" name="Freeform 27"/>
          <p:cNvSpPr/>
          <p:nvPr/>
        </p:nvSpPr>
        <p:spPr bwMode="auto">
          <a:xfrm>
            <a:off x="3922718" y="2299791"/>
            <a:ext cx="1742819" cy="1480155"/>
          </a:xfrm>
          <a:custGeom>
            <a:avLst/>
            <a:gdLst>
              <a:gd name="T0" fmla="*/ 172 w 223"/>
              <a:gd name="T1" fmla="*/ 172 h 190"/>
              <a:gd name="T2" fmla="*/ 50 w 223"/>
              <a:gd name="T3" fmla="*/ 122 h 190"/>
              <a:gd name="T4" fmla="*/ 0 w 223"/>
              <a:gd name="T5" fmla="*/ 0 h 190"/>
              <a:gd name="T6" fmla="*/ 22 w 223"/>
              <a:gd name="T7" fmla="*/ 0 h 190"/>
              <a:gd name="T8" fmla="*/ 66 w 223"/>
              <a:gd name="T9" fmla="*/ 106 h 190"/>
              <a:gd name="T10" fmla="*/ 172 w 223"/>
              <a:gd name="T11" fmla="*/ 150 h 190"/>
              <a:gd name="T12" fmla="*/ 172 w 223"/>
              <a:gd name="T13" fmla="*/ 132 h 190"/>
              <a:gd name="T14" fmla="*/ 223 w 223"/>
              <a:gd name="T15" fmla="*/ 163 h 190"/>
              <a:gd name="T16" fmla="*/ 172 w 223"/>
              <a:gd name="T17" fmla="*/ 190 h 190"/>
              <a:gd name="T18" fmla="*/ 172 w 223"/>
              <a:gd name="T19" fmla="*/ 17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rgbClr val="634630">
              <a:alpha val="50000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Freeform 28"/>
          <p:cNvSpPr/>
          <p:nvPr/>
        </p:nvSpPr>
        <p:spPr bwMode="auto">
          <a:xfrm>
            <a:off x="3039735" y="2299792"/>
            <a:ext cx="2625803" cy="2360336"/>
          </a:xfrm>
          <a:custGeom>
            <a:avLst/>
            <a:gdLst>
              <a:gd name="T0" fmla="*/ 285 w 336"/>
              <a:gd name="T1" fmla="*/ 285 h 303"/>
              <a:gd name="T2" fmla="*/ 84 w 336"/>
              <a:gd name="T3" fmla="*/ 202 h 303"/>
              <a:gd name="T4" fmla="*/ 0 w 336"/>
              <a:gd name="T5" fmla="*/ 0 h 303"/>
              <a:gd name="T6" fmla="*/ 23 w 336"/>
              <a:gd name="T7" fmla="*/ 0 h 303"/>
              <a:gd name="T8" fmla="*/ 100 w 336"/>
              <a:gd name="T9" fmla="*/ 186 h 303"/>
              <a:gd name="T10" fmla="*/ 285 w 336"/>
              <a:gd name="T11" fmla="*/ 262 h 303"/>
              <a:gd name="T12" fmla="*/ 285 w 336"/>
              <a:gd name="T13" fmla="*/ 245 h 303"/>
              <a:gd name="T14" fmla="*/ 336 w 336"/>
              <a:gd name="T15" fmla="*/ 275 h 303"/>
              <a:gd name="T16" fmla="*/ 285 w 336"/>
              <a:gd name="T17" fmla="*/ 303 h 303"/>
              <a:gd name="T18" fmla="*/ 285 w 336"/>
              <a:gd name="T19" fmla="*/ 2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rgbClr val="634630">
              <a:alpha val="50000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Freeform 29"/>
          <p:cNvSpPr/>
          <p:nvPr/>
        </p:nvSpPr>
        <p:spPr bwMode="auto">
          <a:xfrm>
            <a:off x="2183208" y="2299791"/>
            <a:ext cx="3482331" cy="3217441"/>
          </a:xfrm>
          <a:custGeom>
            <a:avLst/>
            <a:gdLst>
              <a:gd name="T0" fmla="*/ 395 w 446"/>
              <a:gd name="T1" fmla="*/ 395 h 413"/>
              <a:gd name="T2" fmla="*/ 116 w 446"/>
              <a:gd name="T3" fmla="*/ 279 h 413"/>
              <a:gd name="T4" fmla="*/ 0 w 446"/>
              <a:gd name="T5" fmla="*/ 0 h 413"/>
              <a:gd name="T6" fmla="*/ 23 w 446"/>
              <a:gd name="T7" fmla="*/ 0 h 413"/>
              <a:gd name="T8" fmla="*/ 132 w 446"/>
              <a:gd name="T9" fmla="*/ 263 h 413"/>
              <a:gd name="T10" fmla="*/ 395 w 446"/>
              <a:gd name="T11" fmla="*/ 373 h 413"/>
              <a:gd name="T12" fmla="*/ 395 w 446"/>
              <a:gd name="T13" fmla="*/ 355 h 413"/>
              <a:gd name="T14" fmla="*/ 446 w 446"/>
              <a:gd name="T15" fmla="*/ 385 h 413"/>
              <a:gd name="T16" fmla="*/ 395 w 446"/>
              <a:gd name="T17" fmla="*/ 413 h 413"/>
              <a:gd name="T18" fmla="*/ 395 w 446"/>
              <a:gd name="T19" fmla="*/ 3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rgbClr val="634630">
              <a:alpha val="50000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3865339" y="2088231"/>
            <a:ext cx="258720" cy="233265"/>
            <a:chOff x="3720691" y="2824413"/>
            <a:chExt cx="1341120" cy="1209172"/>
          </a:xfrm>
        </p:grpSpPr>
        <p:sp>
          <p:nvSpPr>
            <p:cNvPr id="9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01243" y="2115615"/>
            <a:ext cx="258720" cy="233265"/>
            <a:chOff x="3720691" y="2824413"/>
            <a:chExt cx="1341120" cy="1209172"/>
          </a:xfrm>
        </p:grpSpPr>
        <p:sp>
          <p:nvSpPr>
            <p:cNvPr id="9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137147" y="2115615"/>
            <a:ext cx="258720" cy="233265"/>
            <a:chOff x="3720691" y="2824413"/>
            <a:chExt cx="1341120" cy="1209172"/>
          </a:xfrm>
        </p:grpSpPr>
        <p:sp>
          <p:nvSpPr>
            <p:cNvPr id="9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0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688512" y="3185751"/>
            <a:ext cx="575653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A</a:t>
            </a:r>
            <a:endParaRPr lang="en-US" altLang="zh-CN" sz="45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688512" y="4048007"/>
            <a:ext cx="572447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B</a:t>
            </a:r>
            <a:endParaRPr lang="en-US" altLang="zh-CN" sz="450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688511" y="4938356"/>
            <a:ext cx="609317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C</a:t>
            </a:r>
            <a:endParaRPr lang="en-US" altLang="zh-CN" sz="450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31572" y="3180914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331572" y="4103180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331572" y="5025446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5161483" y="1556073"/>
            <a:ext cx="278384" cy="184511"/>
            <a:chOff x="9482595" y="2565731"/>
            <a:chExt cx="278384" cy="184511"/>
          </a:xfrm>
        </p:grpSpPr>
        <p:sp>
          <p:nvSpPr>
            <p:cNvPr id="108" name="椭圆 10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4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7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27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69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5"/>
          <p:cNvSpPr/>
          <p:nvPr/>
        </p:nvSpPr>
        <p:spPr bwMode="auto">
          <a:xfrm rot="1855731">
            <a:off x="598170" y="22161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5"/>
          <p:cNvSpPr/>
          <p:nvPr/>
        </p:nvSpPr>
        <p:spPr bwMode="auto">
          <a:xfrm rot="1855731">
            <a:off x="2834640" y="179959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5"/>
          <p:cNvSpPr/>
          <p:nvPr/>
        </p:nvSpPr>
        <p:spPr bwMode="auto">
          <a:xfrm rot="1855731">
            <a:off x="2856865" y="181927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5"/>
          <p:cNvSpPr/>
          <p:nvPr/>
        </p:nvSpPr>
        <p:spPr bwMode="auto">
          <a:xfrm rot="1855731">
            <a:off x="2880360" y="183261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26"/>
          <p:cNvSpPr>
            <a:spLocks noChangeAspect="1" noEditPoints="1"/>
          </p:cNvSpPr>
          <p:nvPr/>
        </p:nvSpPr>
        <p:spPr bwMode="auto">
          <a:xfrm>
            <a:off x="3034593" y="1941190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2425179" y="256866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2353171" y="287995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425065" y="4176395"/>
            <a:ext cx="1367790" cy="166370"/>
            <a:chOff x="3819" y="6577"/>
            <a:chExt cx="2154" cy="262"/>
          </a:xfrm>
        </p:grpSpPr>
        <p:sp>
          <p:nvSpPr>
            <p:cNvPr id="23" name="矩形 22"/>
            <p:cNvSpPr/>
            <p:nvPr/>
          </p:nvSpPr>
          <p:spPr>
            <a:xfrm>
              <a:off x="3819" y="6767"/>
              <a:ext cx="2155" cy="72"/>
            </a:xfrm>
            <a:prstGeom prst="rect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4698" y="6577"/>
              <a:ext cx="397" cy="227"/>
            </a:xfrm>
            <a:prstGeom prst="triangle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Freeform 5"/>
          <p:cNvSpPr/>
          <p:nvPr/>
        </p:nvSpPr>
        <p:spPr bwMode="auto">
          <a:xfrm rot="1855731">
            <a:off x="4707255" y="179959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5"/>
          <p:cNvSpPr/>
          <p:nvPr/>
        </p:nvSpPr>
        <p:spPr bwMode="auto">
          <a:xfrm rot="1855731">
            <a:off x="4729480" y="181927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5"/>
          <p:cNvSpPr/>
          <p:nvPr/>
        </p:nvSpPr>
        <p:spPr bwMode="auto">
          <a:xfrm rot="1855731">
            <a:off x="4752340" y="184213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261"/>
          <p:cNvSpPr/>
          <p:nvPr/>
        </p:nvSpPr>
        <p:spPr bwMode="auto">
          <a:xfrm>
            <a:off x="4877814" y="1971461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4369395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9"/>
          <p:cNvSpPr txBox="1"/>
          <p:nvPr/>
        </p:nvSpPr>
        <p:spPr>
          <a:xfrm>
            <a:off x="4297387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69435" y="4153535"/>
            <a:ext cx="1367790" cy="166370"/>
            <a:chOff x="6881" y="6541"/>
            <a:chExt cx="2154" cy="262"/>
          </a:xfrm>
        </p:grpSpPr>
        <p:sp>
          <p:nvSpPr>
            <p:cNvPr id="34" name="矩形 33"/>
            <p:cNvSpPr/>
            <p:nvPr/>
          </p:nvSpPr>
          <p:spPr>
            <a:xfrm>
              <a:off x="6881" y="6731"/>
              <a:ext cx="2155" cy="72"/>
            </a:xfrm>
            <a:prstGeom prst="rect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7760" y="6541"/>
              <a:ext cx="397" cy="227"/>
            </a:xfrm>
            <a:prstGeom prst="triangle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Freeform 5"/>
          <p:cNvSpPr/>
          <p:nvPr/>
        </p:nvSpPr>
        <p:spPr bwMode="auto">
          <a:xfrm rot="1855731">
            <a:off x="6579235" y="179959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5"/>
          <p:cNvSpPr/>
          <p:nvPr/>
        </p:nvSpPr>
        <p:spPr bwMode="auto">
          <a:xfrm rot="1855731">
            <a:off x="6601460" y="181927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5"/>
          <p:cNvSpPr/>
          <p:nvPr/>
        </p:nvSpPr>
        <p:spPr bwMode="auto">
          <a:xfrm rot="1855731">
            <a:off x="6624320" y="184213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301"/>
          <p:cNvSpPr>
            <a:spLocks noEditPoints="1"/>
          </p:cNvSpPr>
          <p:nvPr/>
        </p:nvSpPr>
        <p:spPr bwMode="auto">
          <a:xfrm>
            <a:off x="6856730" y="2025650"/>
            <a:ext cx="238125" cy="238125"/>
          </a:xfrm>
          <a:custGeom>
            <a:avLst/>
            <a:gdLst>
              <a:gd name="T0" fmla="*/ 6 w 58"/>
              <a:gd name="T1" fmla="*/ 14 h 58"/>
              <a:gd name="T2" fmla="*/ 7 w 58"/>
              <a:gd name="T3" fmla="*/ 19 h 58"/>
              <a:gd name="T4" fmla="*/ 4 w 58"/>
              <a:gd name="T5" fmla="*/ 20 h 58"/>
              <a:gd name="T6" fmla="*/ 0 w 58"/>
              <a:gd name="T7" fmla="*/ 23 h 58"/>
              <a:gd name="T8" fmla="*/ 2 w 58"/>
              <a:gd name="T9" fmla="*/ 27 h 58"/>
              <a:gd name="T10" fmla="*/ 5 w 58"/>
              <a:gd name="T11" fmla="*/ 31 h 58"/>
              <a:gd name="T12" fmla="*/ 2 w 58"/>
              <a:gd name="T13" fmla="*/ 34 h 58"/>
              <a:gd name="T14" fmla="*/ 1 w 58"/>
              <a:gd name="T15" fmla="*/ 38 h 58"/>
              <a:gd name="T16" fmla="*/ 5 w 58"/>
              <a:gd name="T17" fmla="*/ 41 h 58"/>
              <a:gd name="T18" fmla="*/ 8 w 58"/>
              <a:gd name="T19" fmla="*/ 42 h 58"/>
              <a:gd name="T20" fmla="*/ 8 w 58"/>
              <a:gd name="T21" fmla="*/ 46 h 58"/>
              <a:gd name="T22" fmla="*/ 9 w 58"/>
              <a:gd name="T23" fmla="*/ 51 h 58"/>
              <a:gd name="T24" fmla="*/ 14 w 58"/>
              <a:gd name="T25" fmla="*/ 51 h 58"/>
              <a:gd name="T26" fmla="*/ 18 w 58"/>
              <a:gd name="T27" fmla="*/ 51 h 58"/>
              <a:gd name="T28" fmla="*/ 19 w 58"/>
              <a:gd name="T29" fmla="*/ 54 h 58"/>
              <a:gd name="T30" fmla="*/ 22 w 58"/>
              <a:gd name="T31" fmla="*/ 58 h 58"/>
              <a:gd name="T32" fmla="*/ 27 w 58"/>
              <a:gd name="T33" fmla="*/ 56 h 58"/>
              <a:gd name="T34" fmla="*/ 31 w 58"/>
              <a:gd name="T35" fmla="*/ 53 h 58"/>
              <a:gd name="T36" fmla="*/ 33 w 58"/>
              <a:gd name="T37" fmla="*/ 56 h 58"/>
              <a:gd name="T38" fmla="*/ 38 w 58"/>
              <a:gd name="T39" fmla="*/ 57 h 58"/>
              <a:gd name="T40" fmla="*/ 40 w 58"/>
              <a:gd name="T41" fmla="*/ 53 h 58"/>
              <a:gd name="T42" fmla="*/ 42 w 58"/>
              <a:gd name="T43" fmla="*/ 49 h 58"/>
              <a:gd name="T44" fmla="*/ 46 w 58"/>
              <a:gd name="T45" fmla="*/ 50 h 58"/>
              <a:gd name="T46" fmla="*/ 50 w 58"/>
              <a:gd name="T47" fmla="*/ 49 h 58"/>
              <a:gd name="T48" fmla="*/ 51 w 58"/>
              <a:gd name="T49" fmla="*/ 44 h 58"/>
              <a:gd name="T50" fmla="*/ 50 w 58"/>
              <a:gd name="T51" fmla="*/ 40 h 58"/>
              <a:gd name="T52" fmla="*/ 54 w 58"/>
              <a:gd name="T53" fmla="*/ 39 h 58"/>
              <a:gd name="T54" fmla="*/ 57 w 58"/>
              <a:gd name="T55" fmla="*/ 35 h 58"/>
              <a:gd name="T56" fmla="*/ 55 w 58"/>
              <a:gd name="T57" fmla="*/ 31 h 58"/>
              <a:gd name="T58" fmla="*/ 52 w 58"/>
              <a:gd name="T59" fmla="*/ 27 h 58"/>
              <a:gd name="T60" fmla="*/ 55 w 58"/>
              <a:gd name="T61" fmla="*/ 25 h 58"/>
              <a:gd name="T62" fmla="*/ 56 w 58"/>
              <a:gd name="T63" fmla="*/ 20 h 58"/>
              <a:gd name="T64" fmla="*/ 53 w 58"/>
              <a:gd name="T65" fmla="*/ 18 h 58"/>
              <a:gd name="T66" fmla="*/ 48 w 58"/>
              <a:gd name="T67" fmla="*/ 16 h 58"/>
              <a:gd name="T68" fmla="*/ 49 w 58"/>
              <a:gd name="T69" fmla="*/ 12 h 58"/>
              <a:gd name="T70" fmla="*/ 48 w 58"/>
              <a:gd name="T71" fmla="*/ 8 h 58"/>
              <a:gd name="T72" fmla="*/ 44 w 58"/>
              <a:gd name="T73" fmla="*/ 7 h 58"/>
              <a:gd name="T74" fmla="*/ 39 w 58"/>
              <a:gd name="T75" fmla="*/ 8 h 58"/>
              <a:gd name="T76" fmla="*/ 38 w 58"/>
              <a:gd name="T77" fmla="*/ 4 h 58"/>
              <a:gd name="T78" fmla="*/ 35 w 58"/>
              <a:gd name="T79" fmla="*/ 1 h 58"/>
              <a:gd name="T80" fmla="*/ 30 w 58"/>
              <a:gd name="T81" fmla="*/ 3 h 58"/>
              <a:gd name="T82" fmla="*/ 27 w 58"/>
              <a:gd name="T83" fmla="*/ 5 h 58"/>
              <a:gd name="T84" fmla="*/ 24 w 58"/>
              <a:gd name="T85" fmla="*/ 3 h 58"/>
              <a:gd name="T86" fmla="*/ 20 w 58"/>
              <a:gd name="T87" fmla="*/ 1 h 58"/>
              <a:gd name="T88" fmla="*/ 17 w 58"/>
              <a:gd name="T89" fmla="*/ 5 h 58"/>
              <a:gd name="T90" fmla="*/ 15 w 58"/>
              <a:gd name="T91" fmla="*/ 10 h 58"/>
              <a:gd name="T92" fmla="*/ 12 w 58"/>
              <a:gd name="T93" fmla="*/ 9 h 58"/>
              <a:gd name="T94" fmla="*/ 7 w 58"/>
              <a:gd name="T95" fmla="*/ 10 h 58"/>
              <a:gd name="T96" fmla="*/ 6 w 58"/>
              <a:gd name="T97" fmla="*/ 14 h 58"/>
              <a:gd name="T98" fmla="*/ 23 w 58"/>
              <a:gd name="T99" fmla="*/ 13 h 58"/>
              <a:gd name="T100" fmla="*/ 45 w 58"/>
              <a:gd name="T101" fmla="*/ 24 h 58"/>
              <a:gd name="T102" fmla="*/ 34 w 58"/>
              <a:gd name="T103" fmla="*/ 45 h 58"/>
              <a:gd name="T104" fmla="*/ 13 w 58"/>
              <a:gd name="T105" fmla="*/ 34 h 58"/>
              <a:gd name="T106" fmla="*/ 23 w 58"/>
              <a:gd name="T107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8" h="58">
                <a:moveTo>
                  <a:pt x="6" y="14"/>
                </a:moveTo>
                <a:cubicBezTo>
                  <a:pt x="8" y="15"/>
                  <a:pt x="7" y="18"/>
                  <a:pt x="7" y="19"/>
                </a:cubicBezTo>
                <a:cubicBezTo>
                  <a:pt x="7" y="20"/>
                  <a:pt x="5" y="20"/>
                  <a:pt x="4" y="20"/>
                </a:cubicBezTo>
                <a:cubicBezTo>
                  <a:pt x="2" y="20"/>
                  <a:pt x="0" y="21"/>
                  <a:pt x="0" y="23"/>
                </a:cubicBezTo>
                <a:cubicBezTo>
                  <a:pt x="0" y="25"/>
                  <a:pt x="0" y="27"/>
                  <a:pt x="2" y="27"/>
                </a:cubicBezTo>
                <a:cubicBezTo>
                  <a:pt x="3" y="28"/>
                  <a:pt x="5" y="30"/>
                  <a:pt x="5" y="31"/>
                </a:cubicBezTo>
                <a:cubicBezTo>
                  <a:pt x="5" y="32"/>
                  <a:pt x="4" y="33"/>
                  <a:pt x="2" y="34"/>
                </a:cubicBezTo>
                <a:cubicBezTo>
                  <a:pt x="1" y="34"/>
                  <a:pt x="0" y="36"/>
                  <a:pt x="1" y="38"/>
                </a:cubicBezTo>
                <a:cubicBezTo>
                  <a:pt x="1" y="40"/>
                  <a:pt x="3" y="42"/>
                  <a:pt x="5" y="41"/>
                </a:cubicBezTo>
                <a:cubicBezTo>
                  <a:pt x="6" y="41"/>
                  <a:pt x="8" y="41"/>
                  <a:pt x="8" y="42"/>
                </a:cubicBezTo>
                <a:cubicBezTo>
                  <a:pt x="9" y="42"/>
                  <a:pt x="9" y="45"/>
                  <a:pt x="8" y="46"/>
                </a:cubicBezTo>
                <a:cubicBezTo>
                  <a:pt x="7" y="47"/>
                  <a:pt x="7" y="50"/>
                  <a:pt x="9" y="51"/>
                </a:cubicBezTo>
                <a:cubicBezTo>
                  <a:pt x="11" y="52"/>
                  <a:pt x="13" y="53"/>
                  <a:pt x="14" y="51"/>
                </a:cubicBezTo>
                <a:cubicBezTo>
                  <a:pt x="15" y="50"/>
                  <a:pt x="18" y="51"/>
                  <a:pt x="18" y="51"/>
                </a:cubicBezTo>
                <a:cubicBezTo>
                  <a:pt x="19" y="51"/>
                  <a:pt x="20" y="53"/>
                  <a:pt x="19" y="54"/>
                </a:cubicBezTo>
                <a:cubicBezTo>
                  <a:pt x="19" y="56"/>
                  <a:pt x="20" y="57"/>
                  <a:pt x="22" y="58"/>
                </a:cubicBezTo>
                <a:cubicBezTo>
                  <a:pt x="25" y="58"/>
                  <a:pt x="26" y="57"/>
                  <a:pt x="27" y="56"/>
                </a:cubicBezTo>
                <a:cubicBezTo>
                  <a:pt x="27" y="54"/>
                  <a:pt x="30" y="53"/>
                  <a:pt x="31" y="53"/>
                </a:cubicBezTo>
                <a:cubicBezTo>
                  <a:pt x="31" y="53"/>
                  <a:pt x="33" y="54"/>
                  <a:pt x="33" y="56"/>
                </a:cubicBezTo>
                <a:cubicBezTo>
                  <a:pt x="34" y="57"/>
                  <a:pt x="36" y="58"/>
                  <a:pt x="38" y="57"/>
                </a:cubicBezTo>
                <a:cubicBezTo>
                  <a:pt x="40" y="57"/>
                  <a:pt x="41" y="55"/>
                  <a:pt x="40" y="53"/>
                </a:cubicBezTo>
                <a:cubicBezTo>
                  <a:pt x="40" y="52"/>
                  <a:pt x="42" y="49"/>
                  <a:pt x="42" y="49"/>
                </a:cubicBezTo>
                <a:cubicBezTo>
                  <a:pt x="43" y="48"/>
                  <a:pt x="44" y="49"/>
                  <a:pt x="46" y="50"/>
                </a:cubicBezTo>
                <a:cubicBezTo>
                  <a:pt x="47" y="51"/>
                  <a:pt x="49" y="51"/>
                  <a:pt x="50" y="49"/>
                </a:cubicBezTo>
                <a:cubicBezTo>
                  <a:pt x="52" y="47"/>
                  <a:pt x="52" y="45"/>
                  <a:pt x="51" y="44"/>
                </a:cubicBezTo>
                <a:cubicBezTo>
                  <a:pt x="50" y="43"/>
                  <a:pt x="50" y="40"/>
                  <a:pt x="50" y="40"/>
                </a:cubicBezTo>
                <a:cubicBezTo>
                  <a:pt x="51" y="39"/>
                  <a:pt x="52" y="38"/>
                  <a:pt x="54" y="39"/>
                </a:cubicBezTo>
                <a:cubicBezTo>
                  <a:pt x="55" y="39"/>
                  <a:pt x="57" y="38"/>
                  <a:pt x="57" y="35"/>
                </a:cubicBezTo>
                <a:cubicBezTo>
                  <a:pt x="58" y="33"/>
                  <a:pt x="57" y="31"/>
                  <a:pt x="55" y="31"/>
                </a:cubicBezTo>
                <a:cubicBezTo>
                  <a:pt x="54" y="31"/>
                  <a:pt x="53" y="28"/>
                  <a:pt x="52" y="27"/>
                </a:cubicBezTo>
                <a:cubicBezTo>
                  <a:pt x="52" y="26"/>
                  <a:pt x="54" y="25"/>
                  <a:pt x="55" y="25"/>
                </a:cubicBezTo>
                <a:cubicBezTo>
                  <a:pt x="56" y="24"/>
                  <a:pt x="57" y="22"/>
                  <a:pt x="56" y="20"/>
                </a:cubicBezTo>
                <a:cubicBezTo>
                  <a:pt x="56" y="18"/>
                  <a:pt x="54" y="17"/>
                  <a:pt x="53" y="18"/>
                </a:cubicBezTo>
                <a:cubicBezTo>
                  <a:pt x="51" y="18"/>
                  <a:pt x="49" y="16"/>
                  <a:pt x="48" y="16"/>
                </a:cubicBezTo>
                <a:cubicBezTo>
                  <a:pt x="48" y="15"/>
                  <a:pt x="48" y="13"/>
                  <a:pt x="49" y="12"/>
                </a:cubicBezTo>
                <a:cubicBezTo>
                  <a:pt x="50" y="11"/>
                  <a:pt x="50" y="9"/>
                  <a:pt x="48" y="8"/>
                </a:cubicBezTo>
                <a:cubicBezTo>
                  <a:pt x="47" y="6"/>
                  <a:pt x="45" y="6"/>
                  <a:pt x="44" y="7"/>
                </a:cubicBezTo>
                <a:cubicBezTo>
                  <a:pt x="42" y="8"/>
                  <a:pt x="40" y="8"/>
                  <a:pt x="39" y="8"/>
                </a:cubicBezTo>
                <a:cubicBezTo>
                  <a:pt x="38" y="7"/>
                  <a:pt x="38" y="6"/>
                  <a:pt x="38" y="4"/>
                </a:cubicBezTo>
                <a:cubicBezTo>
                  <a:pt x="38" y="3"/>
                  <a:pt x="37" y="1"/>
                  <a:pt x="35" y="1"/>
                </a:cubicBezTo>
                <a:cubicBezTo>
                  <a:pt x="33" y="0"/>
                  <a:pt x="31" y="1"/>
                  <a:pt x="30" y="3"/>
                </a:cubicBezTo>
                <a:cubicBezTo>
                  <a:pt x="30" y="4"/>
                  <a:pt x="28" y="5"/>
                  <a:pt x="27" y="5"/>
                </a:cubicBezTo>
                <a:cubicBezTo>
                  <a:pt x="26" y="6"/>
                  <a:pt x="25" y="4"/>
                  <a:pt x="24" y="3"/>
                </a:cubicBezTo>
                <a:cubicBezTo>
                  <a:pt x="24" y="1"/>
                  <a:pt x="22" y="1"/>
                  <a:pt x="20" y="1"/>
                </a:cubicBezTo>
                <a:cubicBezTo>
                  <a:pt x="18" y="2"/>
                  <a:pt x="16" y="4"/>
                  <a:pt x="17" y="5"/>
                </a:cubicBezTo>
                <a:cubicBezTo>
                  <a:pt x="17" y="7"/>
                  <a:pt x="16" y="9"/>
                  <a:pt x="15" y="10"/>
                </a:cubicBezTo>
                <a:cubicBezTo>
                  <a:pt x="14" y="10"/>
                  <a:pt x="13" y="10"/>
                  <a:pt x="12" y="9"/>
                </a:cubicBezTo>
                <a:cubicBezTo>
                  <a:pt x="10" y="8"/>
                  <a:pt x="8" y="8"/>
                  <a:pt x="7" y="10"/>
                </a:cubicBezTo>
                <a:cubicBezTo>
                  <a:pt x="6" y="11"/>
                  <a:pt x="5" y="13"/>
                  <a:pt x="6" y="14"/>
                </a:cubicBezTo>
                <a:close/>
                <a:moveTo>
                  <a:pt x="23" y="13"/>
                </a:moveTo>
                <a:cubicBezTo>
                  <a:pt x="32" y="10"/>
                  <a:pt x="42" y="15"/>
                  <a:pt x="45" y="24"/>
                </a:cubicBezTo>
                <a:cubicBezTo>
                  <a:pt x="47" y="33"/>
                  <a:pt x="43" y="42"/>
                  <a:pt x="34" y="45"/>
                </a:cubicBezTo>
                <a:cubicBezTo>
                  <a:pt x="25" y="48"/>
                  <a:pt x="15" y="43"/>
                  <a:pt x="13" y="34"/>
                </a:cubicBezTo>
                <a:cubicBezTo>
                  <a:pt x="10" y="26"/>
                  <a:pt x="15" y="16"/>
                  <a:pt x="23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Freeform 302"/>
          <p:cNvSpPr>
            <a:spLocks noEditPoints="1"/>
          </p:cNvSpPr>
          <p:nvPr/>
        </p:nvSpPr>
        <p:spPr bwMode="auto">
          <a:xfrm>
            <a:off x="6739890" y="1959610"/>
            <a:ext cx="153035" cy="153035"/>
          </a:xfrm>
          <a:custGeom>
            <a:avLst/>
            <a:gdLst>
              <a:gd name="T0" fmla="*/ 4 w 37"/>
              <a:gd name="T1" fmla="*/ 9 h 37"/>
              <a:gd name="T2" fmla="*/ 5 w 37"/>
              <a:gd name="T3" fmla="*/ 12 h 37"/>
              <a:gd name="T4" fmla="*/ 2 w 37"/>
              <a:gd name="T5" fmla="*/ 12 h 37"/>
              <a:gd name="T6" fmla="*/ 0 w 37"/>
              <a:gd name="T7" fmla="*/ 14 h 37"/>
              <a:gd name="T8" fmla="*/ 1 w 37"/>
              <a:gd name="T9" fmla="*/ 17 h 37"/>
              <a:gd name="T10" fmla="*/ 3 w 37"/>
              <a:gd name="T11" fmla="*/ 20 h 37"/>
              <a:gd name="T12" fmla="*/ 2 w 37"/>
              <a:gd name="T13" fmla="*/ 21 h 37"/>
              <a:gd name="T14" fmla="*/ 1 w 37"/>
              <a:gd name="T15" fmla="*/ 24 h 37"/>
              <a:gd name="T16" fmla="*/ 3 w 37"/>
              <a:gd name="T17" fmla="*/ 26 h 37"/>
              <a:gd name="T18" fmla="*/ 5 w 37"/>
              <a:gd name="T19" fmla="*/ 26 h 37"/>
              <a:gd name="T20" fmla="*/ 5 w 37"/>
              <a:gd name="T21" fmla="*/ 29 h 37"/>
              <a:gd name="T22" fmla="*/ 6 w 37"/>
              <a:gd name="T23" fmla="*/ 32 h 37"/>
              <a:gd name="T24" fmla="*/ 9 w 37"/>
              <a:gd name="T25" fmla="*/ 33 h 37"/>
              <a:gd name="T26" fmla="*/ 12 w 37"/>
              <a:gd name="T27" fmla="*/ 32 h 37"/>
              <a:gd name="T28" fmla="*/ 12 w 37"/>
              <a:gd name="T29" fmla="*/ 34 h 37"/>
              <a:gd name="T30" fmla="*/ 15 w 37"/>
              <a:gd name="T31" fmla="*/ 37 h 37"/>
              <a:gd name="T32" fmla="*/ 17 w 37"/>
              <a:gd name="T33" fmla="*/ 35 h 37"/>
              <a:gd name="T34" fmla="*/ 20 w 37"/>
              <a:gd name="T35" fmla="*/ 34 h 37"/>
              <a:gd name="T36" fmla="*/ 21 w 37"/>
              <a:gd name="T37" fmla="*/ 35 h 37"/>
              <a:gd name="T38" fmla="*/ 24 w 37"/>
              <a:gd name="T39" fmla="*/ 36 h 37"/>
              <a:gd name="T40" fmla="*/ 26 w 37"/>
              <a:gd name="T41" fmla="*/ 34 h 37"/>
              <a:gd name="T42" fmla="*/ 27 w 37"/>
              <a:gd name="T43" fmla="*/ 31 h 37"/>
              <a:gd name="T44" fmla="*/ 29 w 37"/>
              <a:gd name="T45" fmla="*/ 32 h 37"/>
              <a:gd name="T46" fmla="*/ 32 w 37"/>
              <a:gd name="T47" fmla="*/ 31 h 37"/>
              <a:gd name="T48" fmla="*/ 33 w 37"/>
              <a:gd name="T49" fmla="*/ 28 h 37"/>
              <a:gd name="T50" fmla="*/ 32 w 37"/>
              <a:gd name="T51" fmla="*/ 25 h 37"/>
              <a:gd name="T52" fmla="*/ 35 w 37"/>
              <a:gd name="T53" fmla="*/ 24 h 37"/>
              <a:gd name="T54" fmla="*/ 37 w 37"/>
              <a:gd name="T55" fmla="*/ 22 h 37"/>
              <a:gd name="T56" fmla="*/ 36 w 37"/>
              <a:gd name="T57" fmla="*/ 19 h 37"/>
              <a:gd name="T58" fmla="*/ 34 w 37"/>
              <a:gd name="T59" fmla="*/ 17 h 37"/>
              <a:gd name="T60" fmla="*/ 35 w 37"/>
              <a:gd name="T61" fmla="*/ 15 h 37"/>
              <a:gd name="T62" fmla="*/ 36 w 37"/>
              <a:gd name="T63" fmla="*/ 12 h 37"/>
              <a:gd name="T64" fmla="*/ 34 w 37"/>
              <a:gd name="T65" fmla="*/ 11 h 37"/>
              <a:gd name="T66" fmla="*/ 31 w 37"/>
              <a:gd name="T67" fmla="*/ 9 h 37"/>
              <a:gd name="T68" fmla="*/ 32 w 37"/>
              <a:gd name="T69" fmla="*/ 7 h 37"/>
              <a:gd name="T70" fmla="*/ 31 w 37"/>
              <a:gd name="T71" fmla="*/ 4 h 37"/>
              <a:gd name="T72" fmla="*/ 28 w 37"/>
              <a:gd name="T73" fmla="*/ 4 h 37"/>
              <a:gd name="T74" fmla="*/ 25 w 37"/>
              <a:gd name="T75" fmla="*/ 4 h 37"/>
              <a:gd name="T76" fmla="*/ 25 w 37"/>
              <a:gd name="T77" fmla="*/ 2 h 37"/>
              <a:gd name="T78" fmla="*/ 22 w 37"/>
              <a:gd name="T79" fmla="*/ 0 h 37"/>
              <a:gd name="T80" fmla="*/ 20 w 37"/>
              <a:gd name="T81" fmla="*/ 1 h 37"/>
              <a:gd name="T82" fmla="*/ 17 w 37"/>
              <a:gd name="T83" fmla="*/ 3 h 37"/>
              <a:gd name="T84" fmla="*/ 16 w 37"/>
              <a:gd name="T85" fmla="*/ 1 h 37"/>
              <a:gd name="T86" fmla="*/ 13 w 37"/>
              <a:gd name="T87" fmla="*/ 0 h 37"/>
              <a:gd name="T88" fmla="*/ 11 w 37"/>
              <a:gd name="T89" fmla="*/ 3 h 37"/>
              <a:gd name="T90" fmla="*/ 10 w 37"/>
              <a:gd name="T91" fmla="*/ 6 h 37"/>
              <a:gd name="T92" fmla="*/ 8 w 37"/>
              <a:gd name="T93" fmla="*/ 5 h 37"/>
              <a:gd name="T94" fmla="*/ 5 w 37"/>
              <a:gd name="T95" fmla="*/ 6 h 37"/>
              <a:gd name="T96" fmla="*/ 4 w 37"/>
              <a:gd name="T97" fmla="*/ 9 h 37"/>
              <a:gd name="T98" fmla="*/ 15 w 37"/>
              <a:gd name="T99" fmla="*/ 8 h 37"/>
              <a:gd name="T100" fmla="*/ 29 w 37"/>
              <a:gd name="T101" fmla="*/ 15 h 37"/>
              <a:gd name="T102" fmla="*/ 22 w 37"/>
              <a:gd name="T103" fmla="*/ 29 h 37"/>
              <a:gd name="T104" fmla="*/ 8 w 37"/>
              <a:gd name="T105" fmla="*/ 22 h 37"/>
              <a:gd name="T106" fmla="*/ 15 w 37"/>
              <a:gd name="T107" fmla="*/ 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7" h="37">
                <a:moveTo>
                  <a:pt x="4" y="9"/>
                </a:moveTo>
                <a:cubicBezTo>
                  <a:pt x="5" y="9"/>
                  <a:pt x="5" y="11"/>
                  <a:pt x="5" y="12"/>
                </a:cubicBezTo>
                <a:cubicBezTo>
                  <a:pt x="4" y="12"/>
                  <a:pt x="3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6"/>
                  <a:pt x="0" y="17"/>
                  <a:pt x="1" y="17"/>
                </a:cubicBezTo>
                <a:cubicBezTo>
                  <a:pt x="2" y="17"/>
                  <a:pt x="3" y="19"/>
                  <a:pt x="3" y="20"/>
                </a:cubicBezTo>
                <a:cubicBezTo>
                  <a:pt x="3" y="20"/>
                  <a:pt x="2" y="21"/>
                  <a:pt x="2" y="21"/>
                </a:cubicBezTo>
                <a:cubicBezTo>
                  <a:pt x="1" y="21"/>
                  <a:pt x="0" y="23"/>
                  <a:pt x="1" y="24"/>
                </a:cubicBezTo>
                <a:cubicBezTo>
                  <a:pt x="1" y="25"/>
                  <a:pt x="2" y="26"/>
                  <a:pt x="3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7"/>
                  <a:pt x="6" y="28"/>
                  <a:pt x="5" y="29"/>
                </a:cubicBezTo>
                <a:cubicBezTo>
                  <a:pt x="5" y="30"/>
                  <a:pt x="5" y="31"/>
                  <a:pt x="6" y="32"/>
                </a:cubicBezTo>
                <a:cubicBezTo>
                  <a:pt x="7" y="33"/>
                  <a:pt x="8" y="33"/>
                  <a:pt x="9" y="33"/>
                </a:cubicBezTo>
                <a:cubicBezTo>
                  <a:pt x="10" y="32"/>
                  <a:pt x="11" y="32"/>
                  <a:pt x="12" y="32"/>
                </a:cubicBezTo>
                <a:cubicBezTo>
                  <a:pt x="12" y="32"/>
                  <a:pt x="13" y="33"/>
                  <a:pt x="12" y="34"/>
                </a:cubicBezTo>
                <a:cubicBezTo>
                  <a:pt x="12" y="35"/>
                  <a:pt x="13" y="36"/>
                  <a:pt x="15" y="37"/>
                </a:cubicBezTo>
                <a:cubicBezTo>
                  <a:pt x="16" y="37"/>
                  <a:pt x="17" y="36"/>
                  <a:pt x="17" y="35"/>
                </a:cubicBezTo>
                <a:cubicBezTo>
                  <a:pt x="18" y="34"/>
                  <a:pt x="19" y="34"/>
                  <a:pt x="20" y="34"/>
                </a:cubicBezTo>
                <a:cubicBezTo>
                  <a:pt x="20" y="34"/>
                  <a:pt x="21" y="34"/>
                  <a:pt x="21" y="35"/>
                </a:cubicBezTo>
                <a:cubicBezTo>
                  <a:pt x="22" y="36"/>
                  <a:pt x="23" y="37"/>
                  <a:pt x="24" y="36"/>
                </a:cubicBezTo>
                <a:cubicBezTo>
                  <a:pt x="26" y="36"/>
                  <a:pt x="26" y="35"/>
                  <a:pt x="26" y="34"/>
                </a:cubicBezTo>
                <a:cubicBezTo>
                  <a:pt x="26" y="33"/>
                  <a:pt x="27" y="31"/>
                  <a:pt x="27" y="31"/>
                </a:cubicBezTo>
                <a:cubicBezTo>
                  <a:pt x="28" y="31"/>
                  <a:pt x="29" y="31"/>
                  <a:pt x="29" y="32"/>
                </a:cubicBezTo>
                <a:cubicBezTo>
                  <a:pt x="30" y="32"/>
                  <a:pt x="32" y="32"/>
                  <a:pt x="32" y="31"/>
                </a:cubicBezTo>
                <a:cubicBezTo>
                  <a:pt x="33" y="30"/>
                  <a:pt x="34" y="28"/>
                  <a:pt x="33" y="28"/>
                </a:cubicBezTo>
                <a:cubicBezTo>
                  <a:pt x="32" y="27"/>
                  <a:pt x="32" y="25"/>
                  <a:pt x="32" y="25"/>
                </a:cubicBezTo>
                <a:cubicBezTo>
                  <a:pt x="33" y="24"/>
                  <a:pt x="34" y="24"/>
                  <a:pt x="35" y="24"/>
                </a:cubicBezTo>
                <a:cubicBezTo>
                  <a:pt x="36" y="24"/>
                  <a:pt x="37" y="24"/>
                  <a:pt x="37" y="22"/>
                </a:cubicBezTo>
                <a:cubicBezTo>
                  <a:pt x="37" y="21"/>
                  <a:pt x="37" y="20"/>
                  <a:pt x="36" y="19"/>
                </a:cubicBezTo>
                <a:cubicBezTo>
                  <a:pt x="35" y="19"/>
                  <a:pt x="34" y="18"/>
                  <a:pt x="34" y="17"/>
                </a:cubicBezTo>
                <a:cubicBezTo>
                  <a:pt x="34" y="16"/>
                  <a:pt x="35" y="16"/>
                  <a:pt x="35" y="15"/>
                </a:cubicBezTo>
                <a:cubicBezTo>
                  <a:pt x="36" y="15"/>
                  <a:pt x="37" y="14"/>
                  <a:pt x="36" y="12"/>
                </a:cubicBezTo>
                <a:cubicBezTo>
                  <a:pt x="36" y="11"/>
                  <a:pt x="35" y="10"/>
                  <a:pt x="34" y="11"/>
                </a:cubicBezTo>
                <a:cubicBezTo>
                  <a:pt x="33" y="11"/>
                  <a:pt x="31" y="10"/>
                  <a:pt x="31" y="9"/>
                </a:cubicBezTo>
                <a:cubicBezTo>
                  <a:pt x="31" y="9"/>
                  <a:pt x="31" y="8"/>
                  <a:pt x="32" y="7"/>
                </a:cubicBezTo>
                <a:cubicBezTo>
                  <a:pt x="32" y="7"/>
                  <a:pt x="32" y="5"/>
                  <a:pt x="31" y="4"/>
                </a:cubicBezTo>
                <a:cubicBezTo>
                  <a:pt x="30" y="3"/>
                  <a:pt x="29" y="3"/>
                  <a:pt x="28" y="4"/>
                </a:cubicBezTo>
                <a:cubicBezTo>
                  <a:pt x="27" y="5"/>
                  <a:pt x="26" y="5"/>
                  <a:pt x="25" y="4"/>
                </a:cubicBezTo>
                <a:cubicBezTo>
                  <a:pt x="25" y="4"/>
                  <a:pt x="24" y="3"/>
                  <a:pt x="25" y="2"/>
                </a:cubicBezTo>
                <a:cubicBezTo>
                  <a:pt x="25" y="1"/>
                  <a:pt x="24" y="0"/>
                  <a:pt x="22" y="0"/>
                </a:cubicBezTo>
                <a:cubicBezTo>
                  <a:pt x="21" y="0"/>
                  <a:pt x="20" y="0"/>
                  <a:pt x="20" y="1"/>
                </a:cubicBezTo>
                <a:cubicBezTo>
                  <a:pt x="19" y="2"/>
                  <a:pt x="18" y="3"/>
                  <a:pt x="17" y="3"/>
                </a:cubicBezTo>
                <a:cubicBezTo>
                  <a:pt x="17" y="3"/>
                  <a:pt x="16" y="2"/>
                  <a:pt x="16" y="1"/>
                </a:cubicBezTo>
                <a:cubicBezTo>
                  <a:pt x="15" y="0"/>
                  <a:pt x="14" y="0"/>
                  <a:pt x="13" y="0"/>
                </a:cubicBezTo>
                <a:cubicBezTo>
                  <a:pt x="11" y="1"/>
                  <a:pt x="11" y="2"/>
                  <a:pt x="11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9" y="6"/>
                  <a:pt x="8" y="6"/>
                  <a:pt x="8" y="5"/>
                </a:cubicBezTo>
                <a:cubicBezTo>
                  <a:pt x="7" y="4"/>
                  <a:pt x="5" y="5"/>
                  <a:pt x="5" y="6"/>
                </a:cubicBezTo>
                <a:cubicBezTo>
                  <a:pt x="4" y="7"/>
                  <a:pt x="3" y="8"/>
                  <a:pt x="4" y="9"/>
                </a:cubicBezTo>
                <a:close/>
                <a:moveTo>
                  <a:pt x="15" y="8"/>
                </a:moveTo>
                <a:cubicBezTo>
                  <a:pt x="21" y="6"/>
                  <a:pt x="27" y="9"/>
                  <a:pt x="29" y="15"/>
                </a:cubicBezTo>
                <a:cubicBezTo>
                  <a:pt x="31" y="21"/>
                  <a:pt x="27" y="27"/>
                  <a:pt x="22" y="29"/>
                </a:cubicBezTo>
                <a:cubicBezTo>
                  <a:pt x="16" y="30"/>
                  <a:pt x="10" y="27"/>
                  <a:pt x="8" y="22"/>
                </a:cubicBezTo>
                <a:cubicBezTo>
                  <a:pt x="6" y="16"/>
                  <a:pt x="10" y="10"/>
                  <a:pt x="15" y="8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Freeform 303"/>
          <p:cNvSpPr>
            <a:spLocks noEditPoints="1"/>
          </p:cNvSpPr>
          <p:nvPr/>
        </p:nvSpPr>
        <p:spPr bwMode="auto">
          <a:xfrm>
            <a:off x="6739890" y="2112645"/>
            <a:ext cx="120015" cy="114935"/>
          </a:xfrm>
          <a:custGeom>
            <a:avLst/>
            <a:gdLst>
              <a:gd name="T0" fmla="*/ 3 w 29"/>
              <a:gd name="T1" fmla="*/ 7 h 28"/>
              <a:gd name="T2" fmla="*/ 4 w 29"/>
              <a:gd name="T3" fmla="*/ 9 h 28"/>
              <a:gd name="T4" fmla="*/ 2 w 29"/>
              <a:gd name="T5" fmla="*/ 9 h 28"/>
              <a:gd name="T6" fmla="*/ 0 w 29"/>
              <a:gd name="T7" fmla="*/ 11 h 28"/>
              <a:gd name="T8" fmla="*/ 1 w 29"/>
              <a:gd name="T9" fmla="*/ 13 h 28"/>
              <a:gd name="T10" fmla="*/ 3 w 29"/>
              <a:gd name="T11" fmla="*/ 15 h 28"/>
              <a:gd name="T12" fmla="*/ 1 w 29"/>
              <a:gd name="T13" fmla="*/ 16 h 28"/>
              <a:gd name="T14" fmla="*/ 1 w 29"/>
              <a:gd name="T15" fmla="*/ 19 h 28"/>
              <a:gd name="T16" fmla="*/ 3 w 29"/>
              <a:gd name="T17" fmla="*/ 20 h 28"/>
              <a:gd name="T18" fmla="*/ 4 w 29"/>
              <a:gd name="T19" fmla="*/ 20 h 28"/>
              <a:gd name="T20" fmla="*/ 4 w 29"/>
              <a:gd name="T21" fmla="*/ 23 h 28"/>
              <a:gd name="T22" fmla="*/ 5 w 29"/>
              <a:gd name="T23" fmla="*/ 25 h 28"/>
              <a:gd name="T24" fmla="*/ 7 w 29"/>
              <a:gd name="T25" fmla="*/ 25 h 28"/>
              <a:gd name="T26" fmla="*/ 9 w 29"/>
              <a:gd name="T27" fmla="*/ 25 h 28"/>
              <a:gd name="T28" fmla="*/ 10 w 29"/>
              <a:gd name="T29" fmla="*/ 27 h 28"/>
              <a:gd name="T30" fmla="*/ 11 w 29"/>
              <a:gd name="T31" fmla="*/ 28 h 28"/>
              <a:gd name="T32" fmla="*/ 13 w 29"/>
              <a:gd name="T33" fmla="*/ 27 h 28"/>
              <a:gd name="T34" fmla="*/ 15 w 29"/>
              <a:gd name="T35" fmla="*/ 26 h 28"/>
              <a:gd name="T36" fmla="*/ 17 w 29"/>
              <a:gd name="T37" fmla="*/ 27 h 28"/>
              <a:gd name="T38" fmla="*/ 19 w 29"/>
              <a:gd name="T39" fmla="*/ 28 h 28"/>
              <a:gd name="T40" fmla="*/ 20 w 29"/>
              <a:gd name="T41" fmla="*/ 26 h 28"/>
              <a:gd name="T42" fmla="*/ 21 w 29"/>
              <a:gd name="T43" fmla="*/ 24 h 28"/>
              <a:gd name="T44" fmla="*/ 23 w 29"/>
              <a:gd name="T45" fmla="*/ 24 h 28"/>
              <a:gd name="T46" fmla="*/ 25 w 29"/>
              <a:gd name="T47" fmla="*/ 24 h 28"/>
              <a:gd name="T48" fmla="*/ 25 w 29"/>
              <a:gd name="T49" fmla="*/ 21 h 28"/>
              <a:gd name="T50" fmla="*/ 25 w 29"/>
              <a:gd name="T51" fmla="*/ 19 h 28"/>
              <a:gd name="T52" fmla="*/ 27 w 29"/>
              <a:gd name="T53" fmla="*/ 19 h 28"/>
              <a:gd name="T54" fmla="*/ 29 w 29"/>
              <a:gd name="T55" fmla="*/ 17 h 28"/>
              <a:gd name="T56" fmla="*/ 28 w 29"/>
              <a:gd name="T57" fmla="*/ 15 h 28"/>
              <a:gd name="T58" fmla="*/ 26 w 29"/>
              <a:gd name="T59" fmla="*/ 13 h 28"/>
              <a:gd name="T60" fmla="*/ 27 w 29"/>
              <a:gd name="T61" fmla="*/ 12 h 28"/>
              <a:gd name="T62" fmla="*/ 28 w 29"/>
              <a:gd name="T63" fmla="*/ 10 h 28"/>
              <a:gd name="T64" fmla="*/ 26 w 29"/>
              <a:gd name="T65" fmla="*/ 8 h 28"/>
              <a:gd name="T66" fmla="*/ 24 w 29"/>
              <a:gd name="T67" fmla="*/ 7 h 28"/>
              <a:gd name="T68" fmla="*/ 25 w 29"/>
              <a:gd name="T69" fmla="*/ 6 h 28"/>
              <a:gd name="T70" fmla="*/ 24 w 29"/>
              <a:gd name="T71" fmla="*/ 3 h 28"/>
              <a:gd name="T72" fmla="*/ 22 w 29"/>
              <a:gd name="T73" fmla="*/ 3 h 28"/>
              <a:gd name="T74" fmla="*/ 19 w 29"/>
              <a:gd name="T75" fmla="*/ 3 h 28"/>
              <a:gd name="T76" fmla="*/ 19 w 29"/>
              <a:gd name="T77" fmla="*/ 2 h 28"/>
              <a:gd name="T78" fmla="*/ 17 w 29"/>
              <a:gd name="T79" fmla="*/ 0 h 28"/>
              <a:gd name="T80" fmla="*/ 15 w 29"/>
              <a:gd name="T81" fmla="*/ 1 h 28"/>
              <a:gd name="T82" fmla="*/ 13 w 29"/>
              <a:gd name="T83" fmla="*/ 2 h 28"/>
              <a:gd name="T84" fmla="*/ 12 w 29"/>
              <a:gd name="T85" fmla="*/ 1 h 28"/>
              <a:gd name="T86" fmla="*/ 10 w 29"/>
              <a:gd name="T87" fmla="*/ 0 h 28"/>
              <a:gd name="T88" fmla="*/ 9 w 29"/>
              <a:gd name="T89" fmla="*/ 2 h 28"/>
              <a:gd name="T90" fmla="*/ 8 w 29"/>
              <a:gd name="T91" fmla="*/ 4 h 28"/>
              <a:gd name="T92" fmla="*/ 6 w 29"/>
              <a:gd name="T93" fmla="*/ 4 h 28"/>
              <a:gd name="T94" fmla="*/ 4 w 29"/>
              <a:gd name="T95" fmla="*/ 4 h 28"/>
              <a:gd name="T96" fmla="*/ 3 w 29"/>
              <a:gd name="T97" fmla="*/ 7 h 28"/>
              <a:gd name="T98" fmla="*/ 12 w 29"/>
              <a:gd name="T99" fmla="*/ 6 h 28"/>
              <a:gd name="T100" fmla="*/ 22 w 29"/>
              <a:gd name="T101" fmla="*/ 12 h 28"/>
              <a:gd name="T102" fmla="*/ 17 w 29"/>
              <a:gd name="T103" fmla="*/ 22 h 28"/>
              <a:gd name="T104" fmla="*/ 6 w 29"/>
              <a:gd name="T105" fmla="*/ 17 h 28"/>
              <a:gd name="T106" fmla="*/ 12 w 29"/>
              <a:gd name="T107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9" h="28">
                <a:moveTo>
                  <a:pt x="3" y="7"/>
                </a:moveTo>
                <a:cubicBezTo>
                  <a:pt x="4" y="7"/>
                  <a:pt x="4" y="9"/>
                  <a:pt x="4" y="9"/>
                </a:cubicBezTo>
                <a:cubicBezTo>
                  <a:pt x="4" y="9"/>
                  <a:pt x="3" y="10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12"/>
                  <a:pt x="0" y="13"/>
                  <a:pt x="1" y="13"/>
                </a:cubicBezTo>
                <a:cubicBezTo>
                  <a:pt x="2" y="13"/>
                  <a:pt x="3" y="15"/>
                  <a:pt x="3" y="15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7"/>
                  <a:pt x="0" y="18"/>
                  <a:pt x="1" y="19"/>
                </a:cubicBezTo>
                <a:cubicBezTo>
                  <a:pt x="1" y="20"/>
                  <a:pt x="2" y="20"/>
                  <a:pt x="3" y="20"/>
                </a:cubicBezTo>
                <a:cubicBezTo>
                  <a:pt x="3" y="20"/>
                  <a:pt x="4" y="20"/>
                  <a:pt x="4" y="20"/>
                </a:cubicBezTo>
                <a:cubicBezTo>
                  <a:pt x="4" y="21"/>
                  <a:pt x="5" y="22"/>
                  <a:pt x="4" y="23"/>
                </a:cubicBezTo>
                <a:cubicBezTo>
                  <a:pt x="4" y="23"/>
                  <a:pt x="4" y="24"/>
                  <a:pt x="5" y="25"/>
                </a:cubicBezTo>
                <a:cubicBezTo>
                  <a:pt x="5" y="26"/>
                  <a:pt x="7" y="26"/>
                  <a:pt x="7" y="25"/>
                </a:cubicBezTo>
                <a:cubicBezTo>
                  <a:pt x="8" y="25"/>
                  <a:pt x="9" y="25"/>
                  <a:pt x="9" y="25"/>
                </a:cubicBezTo>
                <a:cubicBezTo>
                  <a:pt x="10" y="25"/>
                  <a:pt x="10" y="26"/>
                  <a:pt x="10" y="27"/>
                </a:cubicBezTo>
                <a:cubicBezTo>
                  <a:pt x="10" y="27"/>
                  <a:pt x="10" y="28"/>
                  <a:pt x="11" y="28"/>
                </a:cubicBezTo>
                <a:cubicBezTo>
                  <a:pt x="12" y="28"/>
                  <a:pt x="13" y="28"/>
                  <a:pt x="13" y="27"/>
                </a:cubicBezTo>
                <a:cubicBezTo>
                  <a:pt x="14" y="27"/>
                  <a:pt x="15" y="26"/>
                  <a:pt x="15" y="26"/>
                </a:cubicBezTo>
                <a:cubicBezTo>
                  <a:pt x="16" y="26"/>
                  <a:pt x="16" y="26"/>
                  <a:pt x="17" y="27"/>
                </a:cubicBezTo>
                <a:cubicBezTo>
                  <a:pt x="17" y="28"/>
                  <a:pt x="18" y="28"/>
                  <a:pt x="19" y="28"/>
                </a:cubicBezTo>
                <a:cubicBezTo>
                  <a:pt x="20" y="28"/>
                  <a:pt x="20" y="27"/>
                  <a:pt x="20" y="26"/>
                </a:cubicBezTo>
                <a:cubicBezTo>
                  <a:pt x="20" y="25"/>
                  <a:pt x="21" y="24"/>
                  <a:pt x="21" y="24"/>
                </a:cubicBezTo>
                <a:cubicBezTo>
                  <a:pt x="21" y="24"/>
                  <a:pt x="22" y="24"/>
                  <a:pt x="23" y="24"/>
                </a:cubicBezTo>
                <a:cubicBezTo>
                  <a:pt x="23" y="25"/>
                  <a:pt x="24" y="25"/>
                  <a:pt x="25" y="24"/>
                </a:cubicBezTo>
                <a:cubicBezTo>
                  <a:pt x="26" y="23"/>
                  <a:pt x="26" y="22"/>
                  <a:pt x="25" y="21"/>
                </a:cubicBezTo>
                <a:cubicBezTo>
                  <a:pt x="25" y="21"/>
                  <a:pt x="25" y="20"/>
                  <a:pt x="25" y="19"/>
                </a:cubicBezTo>
                <a:cubicBezTo>
                  <a:pt x="25" y="19"/>
                  <a:pt x="26" y="19"/>
                  <a:pt x="27" y="19"/>
                </a:cubicBezTo>
                <a:cubicBezTo>
                  <a:pt x="28" y="19"/>
                  <a:pt x="28" y="18"/>
                  <a:pt x="29" y="17"/>
                </a:cubicBezTo>
                <a:cubicBezTo>
                  <a:pt x="29" y="16"/>
                  <a:pt x="28" y="15"/>
                  <a:pt x="28" y="15"/>
                </a:cubicBezTo>
                <a:cubicBezTo>
                  <a:pt x="27" y="15"/>
                  <a:pt x="26" y="14"/>
                  <a:pt x="26" y="13"/>
                </a:cubicBezTo>
                <a:cubicBezTo>
                  <a:pt x="26" y="13"/>
                  <a:pt x="27" y="12"/>
                  <a:pt x="27" y="12"/>
                </a:cubicBezTo>
                <a:cubicBezTo>
                  <a:pt x="28" y="12"/>
                  <a:pt x="28" y="11"/>
                  <a:pt x="28" y="10"/>
                </a:cubicBezTo>
                <a:cubicBezTo>
                  <a:pt x="28" y="9"/>
                  <a:pt x="27" y="8"/>
                  <a:pt x="26" y="8"/>
                </a:cubicBezTo>
                <a:cubicBezTo>
                  <a:pt x="26" y="9"/>
                  <a:pt x="24" y="8"/>
                  <a:pt x="24" y="7"/>
                </a:cubicBezTo>
                <a:cubicBezTo>
                  <a:pt x="24" y="7"/>
                  <a:pt x="24" y="6"/>
                  <a:pt x="25" y="6"/>
                </a:cubicBezTo>
                <a:cubicBezTo>
                  <a:pt x="25" y="5"/>
                  <a:pt x="25" y="4"/>
                  <a:pt x="24" y="3"/>
                </a:cubicBezTo>
                <a:cubicBezTo>
                  <a:pt x="23" y="3"/>
                  <a:pt x="22" y="3"/>
                  <a:pt x="22" y="3"/>
                </a:cubicBezTo>
                <a:cubicBezTo>
                  <a:pt x="21" y="4"/>
                  <a:pt x="20" y="4"/>
                  <a:pt x="19" y="3"/>
                </a:cubicBezTo>
                <a:cubicBezTo>
                  <a:pt x="19" y="3"/>
                  <a:pt x="19" y="2"/>
                  <a:pt x="19" y="2"/>
                </a:cubicBezTo>
                <a:cubicBezTo>
                  <a:pt x="19" y="1"/>
                  <a:pt x="18" y="0"/>
                  <a:pt x="17" y="0"/>
                </a:cubicBezTo>
                <a:cubicBezTo>
                  <a:pt x="16" y="0"/>
                  <a:pt x="15" y="0"/>
                  <a:pt x="15" y="1"/>
                </a:cubicBezTo>
                <a:cubicBezTo>
                  <a:pt x="15" y="2"/>
                  <a:pt x="14" y="2"/>
                  <a:pt x="13" y="2"/>
                </a:cubicBezTo>
                <a:cubicBezTo>
                  <a:pt x="13" y="2"/>
                  <a:pt x="12" y="2"/>
                  <a:pt x="12" y="1"/>
                </a:cubicBezTo>
                <a:cubicBezTo>
                  <a:pt x="12" y="0"/>
                  <a:pt x="11" y="0"/>
                  <a:pt x="10" y="0"/>
                </a:cubicBezTo>
                <a:cubicBezTo>
                  <a:pt x="9" y="1"/>
                  <a:pt x="8" y="2"/>
                  <a:pt x="9" y="2"/>
                </a:cubicBezTo>
                <a:cubicBezTo>
                  <a:pt x="9" y="3"/>
                  <a:pt x="8" y="4"/>
                  <a:pt x="8" y="4"/>
                </a:cubicBezTo>
                <a:cubicBezTo>
                  <a:pt x="7" y="5"/>
                  <a:pt x="7" y="4"/>
                  <a:pt x="6" y="4"/>
                </a:cubicBezTo>
                <a:cubicBezTo>
                  <a:pt x="5" y="3"/>
                  <a:pt x="4" y="4"/>
                  <a:pt x="4" y="4"/>
                </a:cubicBezTo>
                <a:cubicBezTo>
                  <a:pt x="3" y="5"/>
                  <a:pt x="3" y="6"/>
                  <a:pt x="3" y="7"/>
                </a:cubicBezTo>
                <a:close/>
                <a:moveTo>
                  <a:pt x="12" y="6"/>
                </a:moveTo>
                <a:cubicBezTo>
                  <a:pt x="16" y="5"/>
                  <a:pt x="21" y="7"/>
                  <a:pt x="22" y="12"/>
                </a:cubicBezTo>
                <a:cubicBezTo>
                  <a:pt x="24" y="16"/>
                  <a:pt x="21" y="21"/>
                  <a:pt x="17" y="22"/>
                </a:cubicBezTo>
                <a:cubicBezTo>
                  <a:pt x="13" y="23"/>
                  <a:pt x="8" y="21"/>
                  <a:pt x="6" y="17"/>
                </a:cubicBezTo>
                <a:cubicBezTo>
                  <a:pt x="5" y="12"/>
                  <a:pt x="7" y="8"/>
                  <a:pt x="12" y="6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文本框 9"/>
          <p:cNvSpPr txBox="1"/>
          <p:nvPr/>
        </p:nvSpPr>
        <p:spPr>
          <a:xfrm>
            <a:off x="6241603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9"/>
          <p:cNvSpPr txBox="1"/>
          <p:nvPr/>
        </p:nvSpPr>
        <p:spPr>
          <a:xfrm>
            <a:off x="6169595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241415" y="4153535"/>
            <a:ext cx="1367790" cy="166370"/>
            <a:chOff x="9829" y="6541"/>
            <a:chExt cx="2154" cy="262"/>
          </a:xfrm>
        </p:grpSpPr>
        <p:sp>
          <p:nvSpPr>
            <p:cNvPr id="48" name="矩形 47"/>
            <p:cNvSpPr/>
            <p:nvPr/>
          </p:nvSpPr>
          <p:spPr>
            <a:xfrm>
              <a:off x="9829" y="6731"/>
              <a:ext cx="2155" cy="72"/>
            </a:xfrm>
            <a:prstGeom prst="rect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等腰三角形 48"/>
            <p:cNvSpPr/>
            <p:nvPr/>
          </p:nvSpPr>
          <p:spPr>
            <a:xfrm>
              <a:off x="10708" y="6541"/>
              <a:ext cx="397" cy="227"/>
            </a:xfrm>
            <a:prstGeom prst="triangle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Freeform 5"/>
          <p:cNvSpPr/>
          <p:nvPr/>
        </p:nvSpPr>
        <p:spPr bwMode="auto">
          <a:xfrm rot="1855731">
            <a:off x="8523605" y="179959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5"/>
          <p:cNvSpPr/>
          <p:nvPr/>
        </p:nvSpPr>
        <p:spPr bwMode="auto">
          <a:xfrm rot="1855731">
            <a:off x="8545830" y="181927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5"/>
          <p:cNvSpPr/>
          <p:nvPr/>
        </p:nvSpPr>
        <p:spPr bwMode="auto">
          <a:xfrm rot="1855731">
            <a:off x="8568690" y="184213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206"/>
          <p:cNvSpPr>
            <a:spLocks noChangeAspect="1" noEditPoints="1"/>
          </p:cNvSpPr>
          <p:nvPr/>
        </p:nvSpPr>
        <p:spPr bwMode="auto">
          <a:xfrm>
            <a:off x="8709162" y="1921385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9"/>
          <p:cNvSpPr txBox="1"/>
          <p:nvPr/>
        </p:nvSpPr>
        <p:spPr>
          <a:xfrm>
            <a:off x="8185819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8113811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185785" y="4153535"/>
            <a:ext cx="1367790" cy="166370"/>
            <a:chOff x="12891" y="6541"/>
            <a:chExt cx="2154" cy="262"/>
          </a:xfrm>
        </p:grpSpPr>
        <p:sp>
          <p:nvSpPr>
            <p:cNvPr id="59" name="矩形 58"/>
            <p:cNvSpPr/>
            <p:nvPr/>
          </p:nvSpPr>
          <p:spPr>
            <a:xfrm>
              <a:off x="12891" y="6731"/>
              <a:ext cx="2155" cy="72"/>
            </a:xfrm>
            <a:prstGeom prst="rect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等腰三角形 59"/>
            <p:cNvSpPr/>
            <p:nvPr/>
          </p:nvSpPr>
          <p:spPr>
            <a:xfrm>
              <a:off x="13770" y="6541"/>
              <a:ext cx="397" cy="227"/>
            </a:xfrm>
            <a:prstGeom prst="triangle">
              <a:avLst/>
            </a:prstGeom>
            <a:solidFill>
              <a:srgbClr val="634630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Freeform 5"/>
          <p:cNvSpPr/>
          <p:nvPr/>
        </p:nvSpPr>
        <p:spPr bwMode="auto">
          <a:xfrm rot="1855731">
            <a:off x="1357630" y="4919345"/>
            <a:ext cx="526415" cy="47498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Freeform 5"/>
          <p:cNvSpPr/>
          <p:nvPr/>
        </p:nvSpPr>
        <p:spPr bwMode="auto">
          <a:xfrm rot="1855731">
            <a:off x="1374775" y="4934585"/>
            <a:ext cx="496570" cy="4476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"/>
          <p:cNvSpPr/>
          <p:nvPr/>
        </p:nvSpPr>
        <p:spPr bwMode="auto">
          <a:xfrm rot="1855731">
            <a:off x="1393190" y="4952365"/>
            <a:ext cx="452755" cy="4083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文本框 9"/>
          <p:cNvSpPr txBox="1"/>
          <p:nvPr/>
        </p:nvSpPr>
        <p:spPr>
          <a:xfrm>
            <a:off x="1993131" y="493321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2065139" y="5293253"/>
            <a:ext cx="8167360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reeform 5"/>
          <p:cNvSpPr/>
          <p:nvPr/>
        </p:nvSpPr>
        <p:spPr bwMode="auto">
          <a:xfrm rot="1855731">
            <a:off x="10375265" y="516255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5"/>
          <p:cNvSpPr/>
          <p:nvPr/>
        </p:nvSpPr>
        <p:spPr bwMode="auto">
          <a:xfrm rot="1855731">
            <a:off x="10384155" y="5170170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TextBox 75"/>
          <p:cNvSpPr txBox="1"/>
          <p:nvPr/>
        </p:nvSpPr>
        <p:spPr>
          <a:xfrm>
            <a:off x="1968549" y="544081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9059545" y="166052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9203055" y="171005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19" grpId="0" bldLvl="0" animBg="1"/>
      <p:bldP spid="20" grpId="0"/>
      <p:bldP spid="21" grpId="0"/>
      <p:bldP spid="30" grpId="0" bldLvl="0" animBg="1"/>
      <p:bldP spid="31" grpId="0"/>
      <p:bldP spid="32" grpId="0"/>
      <p:bldP spid="45" grpId="0"/>
      <p:bldP spid="46" grpId="0"/>
      <p:bldP spid="55" grpId="0" bldLvl="0" animBg="1"/>
      <p:bldP spid="56" grpId="0"/>
      <p:bldP spid="57" grpId="0"/>
      <p:bldP spid="70" grpId="0"/>
      <p:bldP spid="7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3789040"/>
            <a:ext cx="12195175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628800"/>
            <a:ext cx="12195175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28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408045" y="1143000"/>
            <a:ext cx="5332730" cy="34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特别鸣谢</a:t>
            </a:r>
            <a:endParaRPr lang="zh-CN" altLang="en-US" sz="2400" b="0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4873451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63463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069543" y="1692408"/>
            <a:ext cx="5852580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论文是在我的指导老师 </a:t>
            </a:r>
            <a:r>
              <a:rPr lang="zh-CN" altLang="en-US" sz="1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李某某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的亲切关怀与细心的指导下完成的。从最初课题的选择到最终论文的完成，李老师始终都给予了细心的指导和不懈的支持，并且在耐心的指导论文之余，老师不断的开拓我的视野，启发我的思考，让我体会到了独立完成项目的乐趣。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88015" y="3861048"/>
            <a:ext cx="2518611" cy="1592575"/>
          </a:xfrm>
          <a:prstGeom prst="rect">
            <a:avLst/>
          </a:prstGeom>
          <a:blipFill>
            <a:blip r:embed="rId1" cstate="print"/>
            <a:srcRect/>
            <a:stretch>
              <a:fillRect t="-4511" b="-18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288015" y="1692408"/>
            <a:ext cx="2518611" cy="1592576"/>
          </a:xfrm>
          <a:prstGeom prst="rect">
            <a:avLst/>
          </a:prstGeom>
          <a:blipFill>
            <a:blip r:embed="rId2" cstate="print"/>
            <a:srcRect/>
            <a:stretch>
              <a:fillRect t="-3047" b="-30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069543" y="3861048"/>
            <a:ext cx="5668384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能够得以顺利的完成，也与项目团队中其他同学的帮助是分不开的。虽然他们没有直接参与我的论文写作，但是无论在开题时，还是在研究过程中，他们都给我提供了很多意见，一系列可行性的建议。他们是</a:t>
            </a:r>
            <a:r>
              <a:rPr lang="en-US" altLang="zh-CN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等，也向他们表示我深深地感谢！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01443" y="3676537"/>
            <a:ext cx="278384" cy="184511"/>
            <a:chOff x="9482595" y="2565731"/>
            <a:chExt cx="278384" cy="184511"/>
          </a:xfrm>
        </p:grpSpPr>
        <p:sp>
          <p:nvSpPr>
            <p:cNvPr id="24" name="椭圆 2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83" grpId="0" bldLvl="0" animBg="1"/>
      <p:bldP spid="14" grpId="0" bldLvl="0" animBg="1"/>
      <p:bldP spid="15" grpId="0" bldLvl="0" animBg="1"/>
      <p:bldP spid="16" grpId="0"/>
      <p:bldP spid="17" grpId="0" animBg="1"/>
      <p:bldP spid="18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3092" y="1916003"/>
            <a:ext cx="12218267" cy="3168352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4243080" y="3068960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  <a:endParaRPr lang="zh-CN" altLang="en-US" sz="6600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TextBox 7"/>
          <p:cNvSpPr>
            <a:spLocks noChangeArrowheads="1"/>
          </p:cNvSpPr>
          <p:nvPr/>
        </p:nvSpPr>
        <p:spPr bwMode="auto">
          <a:xfrm>
            <a:off x="4243080" y="2792541"/>
            <a:ext cx="5111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itchFamily="34" charset="-34"/>
                <a:sym typeface="微软雅黑" panose="020B0503020204020204" pitchFamily="34" charset="-122"/>
              </a:rPr>
              <a:t>THANK YOU FOR YOUR GUIDANCE.</a:t>
            </a:r>
            <a:endParaRPr lang="en-US" altLang="zh-CN" sz="2000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itchFamily="34" charset="-34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860608" y="2636912"/>
            <a:ext cx="278384" cy="184511"/>
            <a:chOff x="9482595" y="2565731"/>
            <a:chExt cx="278384" cy="184511"/>
          </a:xfrm>
        </p:grpSpPr>
        <p:sp>
          <p:nvSpPr>
            <p:cNvPr id="22" name="椭圆 21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未标题-1_画板 1_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37460" y="2609850"/>
            <a:ext cx="1579880" cy="16383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785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80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12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1" name="组合 170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7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5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2" name="组合 181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83" name="椭圆 18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椭圆 18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Freeform 126"/>
          <p:cNvSpPr>
            <a:spLocks noChangeAspect="1" noEditPoints="1"/>
          </p:cNvSpPr>
          <p:nvPr/>
        </p:nvSpPr>
        <p:spPr bwMode="auto">
          <a:xfrm>
            <a:off x="3456129" y="3144509"/>
            <a:ext cx="528610" cy="661452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9"/>
          <p:cNvSpPr txBox="1"/>
          <p:nvPr/>
        </p:nvSpPr>
        <p:spPr>
          <a:xfrm>
            <a:off x="724979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 rot="0">
            <a:off x="7037070" y="3279775"/>
            <a:ext cx="168275" cy="168275"/>
            <a:chOff x="5005199" y="3717032"/>
            <a:chExt cx="168551" cy="168551"/>
          </a:xfrm>
        </p:grpSpPr>
        <p:sp>
          <p:nvSpPr>
            <p:cNvPr id="20" name="椭圆 19"/>
            <p:cNvSpPr/>
            <p:nvPr/>
          </p:nvSpPr>
          <p:spPr>
            <a:xfrm>
              <a:off x="5005199" y="3717032"/>
              <a:ext cx="168551" cy="168551"/>
            </a:xfrm>
            <a:prstGeom prst="ellipse">
              <a:avLst/>
            </a:prstGeom>
            <a:solidFill>
              <a:srgbClr val="78573F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5039924" y="3741566"/>
              <a:ext cx="130606" cy="1194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文本框 9"/>
          <p:cNvSpPr txBox="1"/>
          <p:nvPr/>
        </p:nvSpPr>
        <p:spPr>
          <a:xfrm>
            <a:off x="868997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论文摘要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 rot="0">
            <a:off x="8477250" y="3279775"/>
            <a:ext cx="168275" cy="168275"/>
            <a:chOff x="5005199" y="3717032"/>
            <a:chExt cx="168551" cy="168551"/>
          </a:xfrm>
        </p:grpSpPr>
        <p:sp>
          <p:nvSpPr>
            <p:cNvPr id="25" name="椭圆 24"/>
            <p:cNvSpPr/>
            <p:nvPr/>
          </p:nvSpPr>
          <p:spPr>
            <a:xfrm>
              <a:off x="5005199" y="3717032"/>
              <a:ext cx="168551" cy="168551"/>
            </a:xfrm>
            <a:prstGeom prst="ellipse">
              <a:avLst/>
            </a:prstGeom>
            <a:solidFill>
              <a:srgbClr val="78573F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5039924" y="3741566"/>
              <a:ext cx="130606" cy="1194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4" name="文本框 9"/>
          <p:cNvSpPr txBox="1"/>
          <p:nvPr/>
        </p:nvSpPr>
        <p:spPr>
          <a:xfrm>
            <a:off x="1013015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论点论证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 rot="0">
            <a:off x="9917430" y="3279775"/>
            <a:ext cx="168275" cy="168275"/>
            <a:chOff x="5005199" y="3717032"/>
            <a:chExt cx="168551" cy="168551"/>
          </a:xfrm>
        </p:grpSpPr>
        <p:sp>
          <p:nvSpPr>
            <p:cNvPr id="56" name="椭圆 55"/>
            <p:cNvSpPr/>
            <p:nvPr/>
          </p:nvSpPr>
          <p:spPr>
            <a:xfrm>
              <a:off x="5005199" y="3717032"/>
              <a:ext cx="168551" cy="168551"/>
            </a:xfrm>
            <a:prstGeom prst="ellipse">
              <a:avLst/>
            </a:prstGeom>
            <a:solidFill>
              <a:srgbClr val="78573F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 rot="5400000">
              <a:off x="5039924" y="3741566"/>
              <a:ext cx="130606" cy="1194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9" name="文本框 9"/>
          <p:cNvSpPr txBox="1"/>
          <p:nvPr/>
        </p:nvSpPr>
        <p:spPr>
          <a:xfrm>
            <a:off x="7245985" y="350139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理论基础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 rot="0">
            <a:off x="7033895" y="3533140"/>
            <a:ext cx="168275" cy="168275"/>
            <a:chOff x="5005199" y="3717032"/>
            <a:chExt cx="168551" cy="168551"/>
          </a:xfrm>
        </p:grpSpPr>
        <p:sp>
          <p:nvSpPr>
            <p:cNvPr id="61" name="椭圆 60"/>
            <p:cNvSpPr/>
            <p:nvPr/>
          </p:nvSpPr>
          <p:spPr>
            <a:xfrm>
              <a:off x="5005199" y="3717032"/>
              <a:ext cx="168551" cy="168551"/>
            </a:xfrm>
            <a:prstGeom prst="ellipse">
              <a:avLst/>
            </a:prstGeom>
            <a:solidFill>
              <a:srgbClr val="78573F"/>
            </a:solidFill>
            <a:ln>
              <a:solidFill>
                <a:srgbClr val="6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5400000">
              <a:off x="5039924" y="3741566"/>
              <a:ext cx="130606" cy="1194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3851" y="3501588"/>
            <a:ext cx="2016224" cy="215444"/>
            <a:chOff x="4369395" y="3284984"/>
            <a:chExt cx="2016224" cy="215444"/>
          </a:xfrm>
        </p:grpSpPr>
        <p:sp>
          <p:nvSpPr>
            <p:cNvPr id="64" name="文本框 9"/>
            <p:cNvSpPr txBox="1"/>
            <p:nvPr/>
          </p:nvSpPr>
          <p:spPr>
            <a:xfrm>
              <a:off x="4581935" y="3284984"/>
              <a:ext cx="18036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主要贡献与创新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78573F"/>
              </a:solidFill>
              <a:ln>
                <a:solidFill>
                  <a:srgbClr val="6346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等腰三角形 6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bldLvl="0" animBg="1"/>
      <p:bldP spid="72" grpId="0" bldLvl="0" animBg="1"/>
      <p:bldP spid="81" grpId="0"/>
      <p:bldP spid="112" grpId="0"/>
      <p:bldP spid="175" grpId="0" bldLvl="0" animBg="1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54836"/>
                  </a:solidFill>
                </a:endParaRPr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54836"/>
                  </a:solidFill>
                </a:endParaRPr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754836"/>
                </a:solidFill>
              </a:endParaRPr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  <a:endParaRPr lang="zh-CN" altLang="en-US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754836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04</a:t>
            </a:r>
            <a:endParaRPr lang="en-US" altLang="zh-CN" dirty="0">
              <a:solidFill>
                <a:srgbClr val="754836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7857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7548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1"/>
          <p:cNvSpPr txBox="1"/>
          <p:nvPr/>
        </p:nvSpPr>
        <p:spPr>
          <a:xfrm>
            <a:off x="1486254" y="1612181"/>
            <a:ext cx="93582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概述：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文本框 25"/>
          <p:cNvSpPr txBox="1"/>
          <p:nvPr/>
        </p:nvSpPr>
        <p:spPr>
          <a:xfrm>
            <a:off x="1486254" y="2742132"/>
            <a:ext cx="9358209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摘要：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在此录入上述图表的综合描述说明，在此录入上述图表的综合描述说明，在此录入上述图表的综合描述说明，在此录入上述图表的综合描述说明。更多模板：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7" name="文本框 26"/>
          <p:cNvSpPr txBox="1"/>
          <p:nvPr/>
        </p:nvSpPr>
        <p:spPr>
          <a:xfrm>
            <a:off x="1470212" y="5119795"/>
            <a:ext cx="9183779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7548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关键字：   输入关键字      输入关键字      输入关键字</a:t>
            </a:r>
            <a:endParaRPr lang="zh-CN" altLang="en-US" sz="2000" b="1" dirty="0">
              <a:solidFill>
                <a:srgbClr val="75483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0643739" y="1516297"/>
            <a:ext cx="278384" cy="184511"/>
            <a:chOff x="9482595" y="2565731"/>
            <a:chExt cx="278384" cy="184511"/>
          </a:xfrm>
        </p:grpSpPr>
        <p:sp>
          <p:nvSpPr>
            <p:cNvPr id="49" name="椭圆 48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74C2E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论文摘要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05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0" y="1740272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单击此处添加名称</a:t>
            </a:r>
            <a:endParaRPr lang="zh-CN" altLang="en-US" sz="2400" b="0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2"/>
          <p:cNvSpPr/>
          <p:nvPr/>
        </p:nvSpPr>
        <p:spPr>
          <a:xfrm>
            <a:off x="6097587" y="1740272"/>
            <a:ext cx="4883150" cy="2332788"/>
          </a:xfrm>
          <a:prstGeom prst="rect">
            <a:avLst/>
          </a:prstGeom>
          <a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568401" y="198884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论文要点</a:t>
            </a:r>
            <a:endParaRPr lang="zh-CN" altLang="en-US" sz="2200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1489075" y="2441398"/>
            <a:ext cx="4359786" cy="1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弧形 36"/>
          <p:cNvSpPr/>
          <p:nvPr/>
        </p:nvSpPr>
        <p:spPr>
          <a:xfrm>
            <a:off x="4225379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674C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357322" y="4638965"/>
            <a:ext cx="526544" cy="474739"/>
            <a:chOff x="5424755" y="1340768"/>
            <a:chExt cx="670560" cy="604586"/>
          </a:xfrm>
        </p:grpSpPr>
        <p:grpSp>
          <p:nvGrpSpPr>
            <p:cNvPr id="39" name="组合 3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4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634630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文本框 9"/>
          <p:cNvSpPr txBox="1"/>
          <p:nvPr/>
        </p:nvSpPr>
        <p:spPr>
          <a:xfrm>
            <a:off x="1993131" y="465313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2065139" y="5013176"/>
            <a:ext cx="8167360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10375371" y="4882752"/>
            <a:ext cx="258720" cy="233265"/>
            <a:chOff x="3720691" y="2824413"/>
            <a:chExt cx="1341120" cy="1209172"/>
          </a:xfrm>
        </p:grpSpPr>
        <p:sp>
          <p:nvSpPr>
            <p:cNvPr id="5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968549" y="516073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0931771" y="1556792"/>
            <a:ext cx="278384" cy="184511"/>
            <a:chOff x="9482595" y="2565731"/>
            <a:chExt cx="278384" cy="184511"/>
          </a:xfrm>
        </p:grpSpPr>
        <p:sp>
          <p:nvSpPr>
            <p:cNvPr id="63" name="椭圆 6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bldLvl="0" animBg="1"/>
      <p:bldP spid="34" grpId="0" animBg="1"/>
      <p:bldP spid="35" grpId="0"/>
      <p:bldP spid="36" grpId="0"/>
      <p:bldP spid="37" grpId="0" bldLvl="0" animBg="1"/>
      <p:bldP spid="43" grpId="0"/>
      <p:bldP spid="61" grpId="0"/>
      <p:bldP spid="4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9"/>
          <p:cNvSpPr txBox="1"/>
          <p:nvPr/>
        </p:nvSpPr>
        <p:spPr>
          <a:xfrm>
            <a:off x="1270163" y="297897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5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6" name="Freeform 5"/>
          <p:cNvSpPr/>
          <p:nvPr/>
        </p:nvSpPr>
        <p:spPr bwMode="auto">
          <a:xfrm rot="1855731">
            <a:off x="5217160" y="2388870"/>
            <a:ext cx="1820545" cy="16414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7" name="Freeform 5"/>
          <p:cNvSpPr/>
          <p:nvPr/>
        </p:nvSpPr>
        <p:spPr bwMode="auto">
          <a:xfrm rot="1855731">
            <a:off x="5276850" y="2442210"/>
            <a:ext cx="1716405" cy="15474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74C2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5"/>
          <p:cNvSpPr/>
          <p:nvPr/>
        </p:nvSpPr>
        <p:spPr bwMode="auto">
          <a:xfrm rot="1855731">
            <a:off x="5341797" y="2501563"/>
            <a:ext cx="1571060" cy="141649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9" name="文本框 9"/>
          <p:cNvSpPr txBox="1"/>
          <p:nvPr/>
        </p:nvSpPr>
        <p:spPr>
          <a:xfrm>
            <a:off x="5564073" y="2996952"/>
            <a:ext cx="125359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zh-CN" altLang="en-US" sz="2000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5"/>
          <p:cNvSpPr/>
          <p:nvPr/>
        </p:nvSpPr>
        <p:spPr bwMode="auto">
          <a:xfrm rot="1855731">
            <a:off x="6529705" y="228790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6" name="Freeform 5"/>
          <p:cNvSpPr/>
          <p:nvPr/>
        </p:nvSpPr>
        <p:spPr bwMode="auto">
          <a:xfrm rot="1855731">
            <a:off x="6551930" y="230759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4" name="Freeform 5"/>
          <p:cNvSpPr/>
          <p:nvPr/>
        </p:nvSpPr>
        <p:spPr bwMode="auto">
          <a:xfrm rot="1855731">
            <a:off x="6575425" y="233045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52" name="TextBox 7"/>
          <p:cNvSpPr>
            <a:spLocks noChangeArrowheads="1"/>
          </p:cNvSpPr>
          <p:nvPr/>
        </p:nvSpPr>
        <p:spPr bwMode="auto">
          <a:xfrm>
            <a:off x="6576695" y="243205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7321723" y="213285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47"/>
          <p:cNvSpPr>
            <a:spLocks noChangeArrowheads="1"/>
          </p:cNvSpPr>
          <p:nvPr/>
        </p:nvSpPr>
        <p:spPr bwMode="auto">
          <a:xfrm>
            <a:off x="7321723" y="245585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2" name="Freeform 5"/>
          <p:cNvSpPr/>
          <p:nvPr/>
        </p:nvSpPr>
        <p:spPr bwMode="auto">
          <a:xfrm rot="1855731">
            <a:off x="6529705" y="336804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73" name="Freeform 5"/>
          <p:cNvSpPr/>
          <p:nvPr/>
        </p:nvSpPr>
        <p:spPr bwMode="auto">
          <a:xfrm rot="1855731">
            <a:off x="6551930" y="338772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71" name="Freeform 5"/>
          <p:cNvSpPr/>
          <p:nvPr/>
        </p:nvSpPr>
        <p:spPr bwMode="auto">
          <a:xfrm rot="1855731">
            <a:off x="6575425" y="341058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69" name="TextBox 7"/>
          <p:cNvSpPr>
            <a:spLocks noChangeArrowheads="1"/>
          </p:cNvSpPr>
          <p:nvPr/>
        </p:nvSpPr>
        <p:spPr bwMode="auto">
          <a:xfrm>
            <a:off x="6576695" y="351218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321723" y="321297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7321723" y="353597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1" name="Freeform 5"/>
          <p:cNvSpPr/>
          <p:nvPr/>
        </p:nvSpPr>
        <p:spPr bwMode="auto">
          <a:xfrm rot="1855731">
            <a:off x="4994910" y="227711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82" name="Freeform 5"/>
          <p:cNvSpPr/>
          <p:nvPr/>
        </p:nvSpPr>
        <p:spPr bwMode="auto">
          <a:xfrm rot="1855731">
            <a:off x="5017135" y="229679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80" name="Freeform 5"/>
          <p:cNvSpPr/>
          <p:nvPr/>
        </p:nvSpPr>
        <p:spPr bwMode="auto">
          <a:xfrm rot="1855731">
            <a:off x="5040630" y="231965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78" name="TextBox 7"/>
          <p:cNvSpPr>
            <a:spLocks noChangeArrowheads="1"/>
          </p:cNvSpPr>
          <p:nvPr/>
        </p:nvSpPr>
        <p:spPr bwMode="auto">
          <a:xfrm>
            <a:off x="5042535" y="242062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2353171" y="2127047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2353171" y="245957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0" name="Freeform 5"/>
          <p:cNvSpPr/>
          <p:nvPr/>
        </p:nvSpPr>
        <p:spPr bwMode="auto">
          <a:xfrm rot="1855731">
            <a:off x="4994910" y="335343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91" name="Freeform 5"/>
          <p:cNvSpPr/>
          <p:nvPr/>
        </p:nvSpPr>
        <p:spPr bwMode="auto">
          <a:xfrm rot="1855731">
            <a:off x="5017135" y="337312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89" name="Freeform 5"/>
          <p:cNvSpPr/>
          <p:nvPr/>
        </p:nvSpPr>
        <p:spPr bwMode="auto">
          <a:xfrm rot="1855731">
            <a:off x="5040630" y="339598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87" name="TextBox 7"/>
          <p:cNvSpPr>
            <a:spLocks noChangeArrowheads="1"/>
          </p:cNvSpPr>
          <p:nvPr/>
        </p:nvSpPr>
        <p:spPr bwMode="auto">
          <a:xfrm>
            <a:off x="5042535" y="349758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04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2353171" y="320345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矩形 47"/>
          <p:cNvSpPr>
            <a:spLocks noChangeArrowheads="1"/>
          </p:cNvSpPr>
          <p:nvPr/>
        </p:nvSpPr>
        <p:spPr bwMode="auto">
          <a:xfrm>
            <a:off x="2353171" y="353597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7" name="Freeform 5"/>
          <p:cNvSpPr/>
          <p:nvPr/>
        </p:nvSpPr>
        <p:spPr bwMode="auto">
          <a:xfrm rot="1855731">
            <a:off x="1357630" y="4919345"/>
            <a:ext cx="526415" cy="47498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" name="Freeform 5"/>
          <p:cNvSpPr/>
          <p:nvPr/>
        </p:nvSpPr>
        <p:spPr bwMode="auto">
          <a:xfrm rot="1855731">
            <a:off x="1374775" y="4934585"/>
            <a:ext cx="496570" cy="4476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Freeform 5"/>
          <p:cNvSpPr/>
          <p:nvPr/>
        </p:nvSpPr>
        <p:spPr bwMode="auto">
          <a:xfrm rot="1855731">
            <a:off x="1393190" y="4952365"/>
            <a:ext cx="452755" cy="4083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9" name="文本框 9"/>
          <p:cNvSpPr txBox="1"/>
          <p:nvPr/>
        </p:nvSpPr>
        <p:spPr>
          <a:xfrm>
            <a:off x="1993131" y="4923688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2065139" y="5293253"/>
            <a:ext cx="8167360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5"/>
          <p:cNvSpPr/>
          <p:nvPr/>
        </p:nvSpPr>
        <p:spPr bwMode="auto">
          <a:xfrm rot="1855731">
            <a:off x="10375265" y="516255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" name="Freeform 5"/>
          <p:cNvSpPr/>
          <p:nvPr/>
        </p:nvSpPr>
        <p:spPr bwMode="auto">
          <a:xfrm rot="1855731">
            <a:off x="10384155" y="5170170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" name="TextBox 103"/>
          <p:cNvSpPr txBox="1"/>
          <p:nvPr/>
        </p:nvSpPr>
        <p:spPr>
          <a:xfrm>
            <a:off x="1968549" y="544081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8329930" y="2020570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/>
          <p:cNvSpPr/>
          <p:nvPr/>
        </p:nvSpPr>
        <p:spPr>
          <a:xfrm>
            <a:off x="8473440" y="2070100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8" grpId="0" bldLvl="0" animBg="1"/>
      <p:bldP spid="49" grpId="0"/>
      <p:bldP spid="65" grpId="0"/>
      <p:bldP spid="66" grpId="0"/>
      <p:bldP spid="74" grpId="0"/>
      <p:bldP spid="75" grpId="0"/>
      <p:bldP spid="83" grpId="0"/>
      <p:bldP spid="84" grpId="0"/>
      <p:bldP spid="92" grpId="0"/>
      <p:bldP spid="93" grpId="0"/>
      <p:bldP spid="99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理论基础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5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07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6346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Freeform 5"/>
          <p:cNvSpPr/>
          <p:nvPr/>
        </p:nvSpPr>
        <p:spPr bwMode="auto">
          <a:xfrm rot="1855731">
            <a:off x="5053330" y="1917065"/>
            <a:ext cx="2088515" cy="18827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Freeform 5"/>
          <p:cNvSpPr/>
          <p:nvPr/>
        </p:nvSpPr>
        <p:spPr bwMode="auto">
          <a:xfrm rot="1855731">
            <a:off x="5121910" y="1978025"/>
            <a:ext cx="1969135" cy="177546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0" name="Freeform 5"/>
          <p:cNvSpPr/>
          <p:nvPr/>
        </p:nvSpPr>
        <p:spPr bwMode="auto">
          <a:xfrm rot="1855731">
            <a:off x="5194935" y="2048510"/>
            <a:ext cx="1796415" cy="161925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3" name="矩形 112"/>
          <p:cNvSpPr/>
          <p:nvPr/>
        </p:nvSpPr>
        <p:spPr>
          <a:xfrm>
            <a:off x="5440267" y="2272551"/>
            <a:ext cx="159342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4" name="矩形 47"/>
          <p:cNvSpPr>
            <a:spLocks noChangeArrowheads="1"/>
          </p:cNvSpPr>
          <p:nvPr/>
        </p:nvSpPr>
        <p:spPr bwMode="auto">
          <a:xfrm>
            <a:off x="5439580" y="2595549"/>
            <a:ext cx="1450095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15" name="肘形连接符 114"/>
          <p:cNvCxnSpPr/>
          <p:nvPr/>
        </p:nvCxnSpPr>
        <p:spPr>
          <a:xfrm>
            <a:off x="4225379" y="2272551"/>
            <a:ext cx="936104" cy="585665"/>
          </a:xfrm>
          <a:prstGeom prst="bentConnector3">
            <a:avLst/>
          </a:prstGeom>
          <a:ln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 5"/>
          <p:cNvSpPr/>
          <p:nvPr/>
        </p:nvSpPr>
        <p:spPr bwMode="auto">
          <a:xfrm rot="1855731">
            <a:off x="3649345" y="196088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22" name="Freeform 5"/>
          <p:cNvSpPr/>
          <p:nvPr/>
        </p:nvSpPr>
        <p:spPr bwMode="auto">
          <a:xfrm rot="1855731">
            <a:off x="3671570" y="198056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20" name="Freeform 5"/>
          <p:cNvSpPr/>
          <p:nvPr/>
        </p:nvSpPr>
        <p:spPr bwMode="auto">
          <a:xfrm rot="1855731">
            <a:off x="3695065" y="200342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18" name="TextBox 7"/>
          <p:cNvSpPr>
            <a:spLocks noChangeArrowheads="1"/>
          </p:cNvSpPr>
          <p:nvPr/>
        </p:nvSpPr>
        <p:spPr bwMode="auto">
          <a:xfrm>
            <a:off x="3696335" y="210502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2104133" y="253108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 47"/>
          <p:cNvSpPr>
            <a:spLocks noChangeArrowheads="1"/>
          </p:cNvSpPr>
          <p:nvPr/>
        </p:nvSpPr>
        <p:spPr bwMode="auto">
          <a:xfrm>
            <a:off x="2104133" y="2854081"/>
            <a:ext cx="284132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25" name="肘形连接符 124"/>
          <p:cNvCxnSpPr/>
          <p:nvPr/>
        </p:nvCxnSpPr>
        <p:spPr>
          <a:xfrm>
            <a:off x="7033691" y="2805798"/>
            <a:ext cx="936104" cy="585665"/>
          </a:xfrm>
          <a:prstGeom prst="bentConnector3">
            <a:avLst/>
          </a:prstGeom>
          <a:ln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reeform 5"/>
          <p:cNvSpPr/>
          <p:nvPr/>
        </p:nvSpPr>
        <p:spPr bwMode="auto">
          <a:xfrm rot="1855731">
            <a:off x="7947025" y="310324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32" name="Freeform 5"/>
          <p:cNvSpPr/>
          <p:nvPr/>
        </p:nvSpPr>
        <p:spPr bwMode="auto">
          <a:xfrm rot="1855731">
            <a:off x="7969250" y="312293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30" name="Freeform 5"/>
          <p:cNvSpPr/>
          <p:nvPr/>
        </p:nvSpPr>
        <p:spPr bwMode="auto">
          <a:xfrm rot="1855731">
            <a:off x="7992745" y="314579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28" name="TextBox 7"/>
          <p:cNvSpPr>
            <a:spLocks noChangeArrowheads="1"/>
          </p:cNvSpPr>
          <p:nvPr/>
        </p:nvSpPr>
        <p:spPr bwMode="auto">
          <a:xfrm>
            <a:off x="7994650" y="324739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7753771" y="2095319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 47"/>
          <p:cNvSpPr>
            <a:spLocks noChangeArrowheads="1"/>
          </p:cNvSpPr>
          <p:nvPr/>
        </p:nvSpPr>
        <p:spPr bwMode="auto">
          <a:xfrm>
            <a:off x="7753771" y="2418317"/>
            <a:ext cx="284132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38" name="Freeform 5"/>
          <p:cNvSpPr/>
          <p:nvPr/>
        </p:nvSpPr>
        <p:spPr bwMode="auto">
          <a:xfrm rot="1855731">
            <a:off x="1342390" y="4437380"/>
            <a:ext cx="526415" cy="47498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" name="Freeform 5"/>
          <p:cNvSpPr/>
          <p:nvPr/>
        </p:nvSpPr>
        <p:spPr bwMode="auto">
          <a:xfrm rot="1855731">
            <a:off x="1359535" y="4452620"/>
            <a:ext cx="496570" cy="4476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7" name="Freeform 5"/>
          <p:cNvSpPr/>
          <p:nvPr/>
        </p:nvSpPr>
        <p:spPr bwMode="auto">
          <a:xfrm rot="1855731">
            <a:off x="1377950" y="4470400"/>
            <a:ext cx="452755" cy="40830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文本框 9"/>
          <p:cNvSpPr txBox="1"/>
          <p:nvPr/>
        </p:nvSpPr>
        <p:spPr>
          <a:xfrm>
            <a:off x="1993131" y="445128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1" name="直接连接符 140"/>
          <p:cNvCxnSpPr/>
          <p:nvPr/>
        </p:nvCxnSpPr>
        <p:spPr>
          <a:xfrm>
            <a:off x="2065139" y="4811323"/>
            <a:ext cx="8167360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Freeform 5"/>
          <p:cNvSpPr/>
          <p:nvPr/>
        </p:nvSpPr>
        <p:spPr bwMode="auto">
          <a:xfrm rot="1855731">
            <a:off x="10375265" y="4680585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4" name="Freeform 5"/>
          <p:cNvSpPr/>
          <p:nvPr/>
        </p:nvSpPr>
        <p:spPr bwMode="auto">
          <a:xfrm rot="1855731">
            <a:off x="10384155" y="468820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5" name="TextBox 144"/>
          <p:cNvSpPr txBox="1"/>
          <p:nvPr/>
        </p:nvSpPr>
        <p:spPr>
          <a:xfrm>
            <a:off x="1968549" y="495888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在此录入上述图表的综合描述说明，在此录入上述图表的上述图表的综合描述说明入。在此录入上述图表的综合描述说明，在此录入上述图表的上述图表的综合描述说明入。更多模板：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6241415" y="158813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6384925" y="163766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4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113" grpId="0"/>
      <p:bldP spid="114" grpId="0"/>
      <p:bldP spid="123" grpId="0"/>
      <p:bldP spid="124" grpId="0"/>
      <p:bldP spid="133" grpId="0"/>
      <p:bldP spid="134" grpId="0"/>
      <p:bldP spid="140" grpId="0"/>
      <p:bldP spid="1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 bwMode="auto">
          <a:xfrm rot="1855731">
            <a:off x="553085" y="18859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5"/>
          <p:cNvSpPr/>
          <p:nvPr/>
        </p:nvSpPr>
        <p:spPr bwMode="auto">
          <a:xfrm rot="1855731">
            <a:off x="575310" y="20828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5"/>
          <p:cNvSpPr/>
          <p:nvPr/>
        </p:nvSpPr>
        <p:spPr bwMode="auto">
          <a:xfrm rot="1855731">
            <a:off x="598170" y="23114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主要贡献与创新</a:t>
            </a:r>
            <a:endParaRPr lang="zh-CN" altLang="en-US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6346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5"/>
          <p:cNvSpPr/>
          <p:nvPr/>
        </p:nvSpPr>
        <p:spPr bwMode="auto">
          <a:xfrm rot="1855731">
            <a:off x="11239500" y="459740"/>
            <a:ext cx="258445" cy="2330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5" name="Freeform 5"/>
          <p:cNvSpPr/>
          <p:nvPr/>
        </p:nvSpPr>
        <p:spPr bwMode="auto">
          <a:xfrm rot="1855731">
            <a:off x="11247755" y="466725"/>
            <a:ext cx="243840" cy="219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08</a:t>
            </a:r>
            <a:endParaRPr lang="en-US" altLang="zh-CN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0148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 flipH="1">
            <a:off x="5659553" y="5803176"/>
            <a:ext cx="893867" cy="192303"/>
          </a:xfrm>
          <a:custGeom>
            <a:avLst/>
            <a:gdLst>
              <a:gd name="T0" fmla="*/ 20 w 23"/>
              <a:gd name="T1" fmla="*/ 0 h 5"/>
              <a:gd name="T2" fmla="*/ 3 w 23"/>
              <a:gd name="T3" fmla="*/ 0 h 5"/>
              <a:gd name="T4" fmla="*/ 0 w 23"/>
              <a:gd name="T5" fmla="*/ 2 h 5"/>
              <a:gd name="T6" fmla="*/ 3 w 23"/>
              <a:gd name="T7" fmla="*/ 5 h 5"/>
              <a:gd name="T8" fmla="*/ 20 w 23"/>
              <a:gd name="T9" fmla="*/ 5 h 5"/>
              <a:gd name="T10" fmla="*/ 23 w 23"/>
              <a:gd name="T11" fmla="*/ 2 h 5"/>
              <a:gd name="T12" fmla="*/ 20 w 23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5">
                <a:moveTo>
                  <a:pt x="20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2" y="5"/>
                  <a:pt x="23" y="4"/>
                  <a:pt x="23" y="2"/>
                </a:cubicBezTo>
                <a:cubicBezTo>
                  <a:pt x="23" y="1"/>
                  <a:pt x="22" y="0"/>
                  <a:pt x="20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350"/>
          </a:p>
        </p:txBody>
      </p:sp>
      <p:sp>
        <p:nvSpPr>
          <p:cNvPr id="20" name="Freeform 24"/>
          <p:cNvSpPr/>
          <p:nvPr/>
        </p:nvSpPr>
        <p:spPr>
          <a:xfrm flipH="1">
            <a:off x="5425266" y="5365918"/>
            <a:ext cx="1362439" cy="397176"/>
          </a:xfrm>
          <a:custGeom>
            <a:avLst/>
            <a:gdLst>
              <a:gd name="connsiteX0" fmla="*/ 0 w 2645228"/>
              <a:gd name="connsiteY0" fmla="*/ 0 h 496975"/>
              <a:gd name="connsiteX1" fmla="*/ 2645228 w 2645228"/>
              <a:gd name="connsiteY1" fmla="*/ 0 h 496975"/>
              <a:gd name="connsiteX2" fmla="*/ 2645228 w 2645228"/>
              <a:gd name="connsiteY2" fmla="*/ 56095 h 496975"/>
              <a:gd name="connsiteX3" fmla="*/ 2204348 w 2645228"/>
              <a:gd name="connsiteY3" fmla="*/ 496975 h 496975"/>
              <a:gd name="connsiteX4" fmla="*/ 440880 w 2645228"/>
              <a:gd name="connsiteY4" fmla="*/ 496975 h 496975"/>
              <a:gd name="connsiteX5" fmla="*/ 0 w 2645228"/>
              <a:gd name="connsiteY5" fmla="*/ 56095 h 496975"/>
              <a:gd name="connsiteX6" fmla="*/ 0 w 2645228"/>
              <a:gd name="connsiteY6" fmla="*/ 0 h 4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5228" h="496975">
                <a:moveTo>
                  <a:pt x="0" y="0"/>
                </a:moveTo>
                <a:lnTo>
                  <a:pt x="2645228" y="0"/>
                </a:lnTo>
                <a:lnTo>
                  <a:pt x="2645228" y="56095"/>
                </a:lnTo>
                <a:cubicBezTo>
                  <a:pt x="2645228" y="299586"/>
                  <a:pt x="2447839" y="496975"/>
                  <a:pt x="2204348" y="496975"/>
                </a:cubicBezTo>
                <a:lnTo>
                  <a:pt x="440880" y="496975"/>
                </a:lnTo>
                <a:cubicBezTo>
                  <a:pt x="197389" y="496975"/>
                  <a:pt x="0" y="299586"/>
                  <a:pt x="0" y="56095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414455"/>
              </a:solidFill>
            </a:endParaRPr>
          </a:p>
        </p:txBody>
      </p:sp>
      <p:sp>
        <p:nvSpPr>
          <p:cNvPr id="27" name="Freeform 25"/>
          <p:cNvSpPr/>
          <p:nvPr/>
        </p:nvSpPr>
        <p:spPr>
          <a:xfrm flipH="1">
            <a:off x="5802604" y="6035562"/>
            <a:ext cx="607766" cy="129742"/>
          </a:xfrm>
          <a:custGeom>
            <a:avLst/>
            <a:gdLst>
              <a:gd name="connsiteX0" fmla="*/ 0 w 694404"/>
              <a:gd name="connsiteY0" fmla="*/ 0 h 288475"/>
              <a:gd name="connsiteX1" fmla="*/ 694404 w 694404"/>
              <a:gd name="connsiteY1" fmla="*/ 0 h 288475"/>
              <a:gd name="connsiteX2" fmla="*/ 693800 w 694404"/>
              <a:gd name="connsiteY2" fmla="*/ 5989 h 288475"/>
              <a:gd name="connsiteX3" fmla="*/ 347202 w 694404"/>
              <a:gd name="connsiteY3" fmla="*/ 288475 h 288475"/>
              <a:gd name="connsiteX4" fmla="*/ 604 w 694404"/>
              <a:gd name="connsiteY4" fmla="*/ 5989 h 288475"/>
              <a:gd name="connsiteX5" fmla="*/ 0 w 694404"/>
              <a:gd name="connsiteY5" fmla="*/ 0 h 2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404" h="288475">
                <a:moveTo>
                  <a:pt x="0" y="0"/>
                </a:moveTo>
                <a:lnTo>
                  <a:pt x="694404" y="0"/>
                </a:lnTo>
                <a:lnTo>
                  <a:pt x="693800" y="5989"/>
                </a:lnTo>
                <a:cubicBezTo>
                  <a:pt x="660811" y="167204"/>
                  <a:pt x="518169" y="288475"/>
                  <a:pt x="347202" y="288475"/>
                </a:cubicBezTo>
                <a:cubicBezTo>
                  <a:pt x="176235" y="288475"/>
                  <a:pt x="33593" y="167204"/>
                  <a:pt x="604" y="5989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Freeform 5"/>
          <p:cNvSpPr/>
          <p:nvPr/>
        </p:nvSpPr>
        <p:spPr bwMode="auto">
          <a:xfrm>
            <a:off x="5997153" y="4598502"/>
            <a:ext cx="177800" cy="525463"/>
          </a:xfrm>
          <a:custGeom>
            <a:avLst/>
            <a:gdLst>
              <a:gd name="T0" fmla="*/ 77 w 112"/>
              <a:gd name="T1" fmla="*/ 270 h 331"/>
              <a:gd name="T2" fmla="*/ 44 w 112"/>
              <a:gd name="T3" fmla="*/ 331 h 331"/>
              <a:gd name="T4" fmla="*/ 15 w 112"/>
              <a:gd name="T5" fmla="*/ 328 h 331"/>
              <a:gd name="T6" fmla="*/ 0 w 112"/>
              <a:gd name="T7" fmla="*/ 261 h 331"/>
              <a:gd name="T8" fmla="*/ 35 w 112"/>
              <a:gd name="T9" fmla="*/ 0 h 331"/>
              <a:gd name="T10" fmla="*/ 112 w 112"/>
              <a:gd name="T11" fmla="*/ 11 h 331"/>
              <a:gd name="T12" fmla="*/ 77 w 112"/>
              <a:gd name="T13" fmla="*/ 27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" h="331">
                <a:moveTo>
                  <a:pt x="77" y="270"/>
                </a:moveTo>
                <a:lnTo>
                  <a:pt x="44" y="331"/>
                </a:lnTo>
                <a:lnTo>
                  <a:pt x="15" y="328"/>
                </a:lnTo>
                <a:lnTo>
                  <a:pt x="0" y="261"/>
                </a:lnTo>
                <a:lnTo>
                  <a:pt x="35" y="0"/>
                </a:lnTo>
                <a:lnTo>
                  <a:pt x="112" y="11"/>
                </a:lnTo>
                <a:lnTo>
                  <a:pt x="77" y="27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047953" y="4504839"/>
            <a:ext cx="139700" cy="161925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2 w 64"/>
              <a:gd name="T15" fmla="*/ 22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3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2" y="22"/>
                </a:cubicBezTo>
                <a:lnTo>
                  <a:pt x="58" y="4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0" name="Freeform 7"/>
          <p:cNvSpPr/>
          <p:nvPr/>
        </p:nvSpPr>
        <p:spPr bwMode="auto">
          <a:xfrm>
            <a:off x="6032078" y="4563577"/>
            <a:ext cx="152400" cy="147638"/>
          </a:xfrm>
          <a:custGeom>
            <a:avLst/>
            <a:gdLst>
              <a:gd name="T0" fmla="*/ 85 w 96"/>
              <a:gd name="T1" fmla="*/ 93 h 93"/>
              <a:gd name="T2" fmla="*/ 0 w 96"/>
              <a:gd name="T3" fmla="*/ 81 h 93"/>
              <a:gd name="T4" fmla="*/ 11 w 96"/>
              <a:gd name="T5" fmla="*/ 0 h 93"/>
              <a:gd name="T6" fmla="*/ 96 w 96"/>
              <a:gd name="T7" fmla="*/ 12 h 93"/>
              <a:gd name="T8" fmla="*/ 85 w 96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3">
                <a:moveTo>
                  <a:pt x="85" y="93"/>
                </a:moveTo>
                <a:lnTo>
                  <a:pt x="0" y="81"/>
                </a:lnTo>
                <a:lnTo>
                  <a:pt x="11" y="0"/>
                </a:lnTo>
                <a:lnTo>
                  <a:pt x="96" y="12"/>
                </a:lnTo>
                <a:lnTo>
                  <a:pt x="85" y="9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1" name="Freeform 8"/>
          <p:cNvSpPr/>
          <p:nvPr/>
        </p:nvSpPr>
        <p:spPr bwMode="auto">
          <a:xfrm>
            <a:off x="6020966" y="5104914"/>
            <a:ext cx="46038" cy="76200"/>
          </a:xfrm>
          <a:custGeom>
            <a:avLst/>
            <a:gdLst>
              <a:gd name="T0" fmla="*/ 0 w 21"/>
              <a:gd name="T1" fmla="*/ 5 h 35"/>
              <a:gd name="T2" fmla="*/ 5 w 21"/>
              <a:gd name="T3" fmla="*/ 26 h 35"/>
              <a:gd name="T4" fmla="*/ 21 w 21"/>
              <a:gd name="T5" fmla="*/ 9 h 35"/>
              <a:gd name="T6" fmla="*/ 0 w 21"/>
              <a:gd name="T7" fmla="*/ 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5"/>
                </a:moveTo>
                <a:cubicBezTo>
                  <a:pt x="0" y="5"/>
                  <a:pt x="3" y="22"/>
                  <a:pt x="5" y="26"/>
                </a:cubicBezTo>
                <a:cubicBezTo>
                  <a:pt x="6" y="31"/>
                  <a:pt x="9" y="35"/>
                  <a:pt x="21" y="9"/>
                </a:cubicBezTo>
                <a:cubicBezTo>
                  <a:pt x="21" y="9"/>
                  <a:pt x="13" y="0"/>
                  <a:pt x="0" y="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2" name="Freeform 9"/>
          <p:cNvSpPr/>
          <p:nvPr/>
        </p:nvSpPr>
        <p:spPr bwMode="auto">
          <a:xfrm>
            <a:off x="6181303" y="4596914"/>
            <a:ext cx="176213" cy="525463"/>
          </a:xfrm>
          <a:custGeom>
            <a:avLst/>
            <a:gdLst>
              <a:gd name="T0" fmla="*/ 75 w 111"/>
              <a:gd name="T1" fmla="*/ 269 h 331"/>
              <a:gd name="T2" fmla="*/ 44 w 111"/>
              <a:gd name="T3" fmla="*/ 331 h 331"/>
              <a:gd name="T4" fmla="*/ 15 w 111"/>
              <a:gd name="T5" fmla="*/ 326 h 331"/>
              <a:gd name="T6" fmla="*/ 0 w 111"/>
              <a:gd name="T7" fmla="*/ 259 h 331"/>
              <a:gd name="T8" fmla="*/ 34 w 111"/>
              <a:gd name="T9" fmla="*/ 0 h 331"/>
              <a:gd name="T10" fmla="*/ 111 w 111"/>
              <a:gd name="T11" fmla="*/ 9 h 331"/>
              <a:gd name="T12" fmla="*/ 75 w 111"/>
              <a:gd name="T13" fmla="*/ 269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1" h="331">
                <a:moveTo>
                  <a:pt x="75" y="269"/>
                </a:moveTo>
                <a:lnTo>
                  <a:pt x="44" y="331"/>
                </a:lnTo>
                <a:lnTo>
                  <a:pt x="15" y="326"/>
                </a:lnTo>
                <a:lnTo>
                  <a:pt x="0" y="259"/>
                </a:lnTo>
                <a:lnTo>
                  <a:pt x="34" y="0"/>
                </a:lnTo>
                <a:lnTo>
                  <a:pt x="111" y="9"/>
                </a:lnTo>
                <a:lnTo>
                  <a:pt x="75" y="26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3" name="Freeform 10"/>
          <p:cNvSpPr/>
          <p:nvPr/>
        </p:nvSpPr>
        <p:spPr bwMode="auto">
          <a:xfrm>
            <a:off x="6230516" y="4500077"/>
            <a:ext cx="139700" cy="161925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1 w 64"/>
              <a:gd name="T15" fmla="*/ 23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4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1" y="23"/>
                </a:cubicBezTo>
                <a:lnTo>
                  <a:pt x="58" y="4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4" name="Freeform 11"/>
          <p:cNvSpPr/>
          <p:nvPr/>
        </p:nvSpPr>
        <p:spPr bwMode="auto">
          <a:xfrm>
            <a:off x="6216228" y="4561989"/>
            <a:ext cx="152400" cy="146050"/>
          </a:xfrm>
          <a:custGeom>
            <a:avLst/>
            <a:gdLst>
              <a:gd name="T0" fmla="*/ 85 w 96"/>
              <a:gd name="T1" fmla="*/ 92 h 92"/>
              <a:gd name="T2" fmla="*/ 0 w 96"/>
              <a:gd name="T3" fmla="*/ 81 h 92"/>
              <a:gd name="T4" fmla="*/ 11 w 96"/>
              <a:gd name="T5" fmla="*/ 0 h 92"/>
              <a:gd name="T6" fmla="*/ 96 w 96"/>
              <a:gd name="T7" fmla="*/ 11 h 92"/>
              <a:gd name="T8" fmla="*/ 85 w 96"/>
              <a:gd name="T9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2">
                <a:moveTo>
                  <a:pt x="85" y="92"/>
                </a:moveTo>
                <a:lnTo>
                  <a:pt x="0" y="81"/>
                </a:lnTo>
                <a:lnTo>
                  <a:pt x="11" y="0"/>
                </a:lnTo>
                <a:lnTo>
                  <a:pt x="96" y="11"/>
                </a:lnTo>
                <a:lnTo>
                  <a:pt x="85" y="9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5" name="Freeform 12"/>
          <p:cNvSpPr/>
          <p:nvPr/>
        </p:nvSpPr>
        <p:spPr bwMode="auto">
          <a:xfrm>
            <a:off x="6205116" y="5100152"/>
            <a:ext cx="46038" cy="76200"/>
          </a:xfrm>
          <a:custGeom>
            <a:avLst/>
            <a:gdLst>
              <a:gd name="T0" fmla="*/ 0 w 21"/>
              <a:gd name="T1" fmla="*/ 6 h 35"/>
              <a:gd name="T2" fmla="*/ 5 w 21"/>
              <a:gd name="T3" fmla="*/ 27 h 35"/>
              <a:gd name="T4" fmla="*/ 21 w 21"/>
              <a:gd name="T5" fmla="*/ 10 h 35"/>
              <a:gd name="T6" fmla="*/ 0 w 21"/>
              <a:gd name="T7" fmla="*/ 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6"/>
                </a:moveTo>
                <a:cubicBezTo>
                  <a:pt x="0" y="6"/>
                  <a:pt x="3" y="22"/>
                  <a:pt x="5" y="27"/>
                </a:cubicBezTo>
                <a:cubicBezTo>
                  <a:pt x="6" y="31"/>
                  <a:pt x="9" y="35"/>
                  <a:pt x="21" y="10"/>
                </a:cubicBezTo>
                <a:cubicBezTo>
                  <a:pt x="21" y="10"/>
                  <a:pt x="13" y="0"/>
                  <a:pt x="0" y="6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6" name="Freeform 13"/>
          <p:cNvSpPr/>
          <p:nvPr/>
        </p:nvSpPr>
        <p:spPr bwMode="auto">
          <a:xfrm>
            <a:off x="6341641" y="4600089"/>
            <a:ext cx="41275" cy="266700"/>
          </a:xfrm>
          <a:custGeom>
            <a:avLst/>
            <a:gdLst>
              <a:gd name="T0" fmla="*/ 4 w 19"/>
              <a:gd name="T1" fmla="*/ 0 h 122"/>
              <a:gd name="T2" fmla="*/ 19 w 19"/>
              <a:gd name="T3" fmla="*/ 16 h 122"/>
              <a:gd name="T4" fmla="*/ 7 w 19"/>
              <a:gd name="T5" fmla="*/ 115 h 122"/>
              <a:gd name="T6" fmla="*/ 0 w 19"/>
              <a:gd name="T7" fmla="*/ 121 h 122"/>
              <a:gd name="T8" fmla="*/ 10 w 19"/>
              <a:gd name="T9" fmla="*/ 43 h 122"/>
              <a:gd name="T10" fmla="*/ 5 w 19"/>
              <a:gd name="T11" fmla="*/ 34 h 122"/>
              <a:gd name="T12" fmla="*/ 4 w 19"/>
              <a:gd name="T1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122">
                <a:moveTo>
                  <a:pt x="4" y="0"/>
                </a:moveTo>
                <a:cubicBezTo>
                  <a:pt x="4" y="0"/>
                  <a:pt x="18" y="10"/>
                  <a:pt x="19" y="16"/>
                </a:cubicBezTo>
                <a:cubicBezTo>
                  <a:pt x="19" y="21"/>
                  <a:pt x="7" y="115"/>
                  <a:pt x="7" y="115"/>
                </a:cubicBezTo>
                <a:cubicBezTo>
                  <a:pt x="7" y="115"/>
                  <a:pt x="8" y="122"/>
                  <a:pt x="0" y="121"/>
                </a:cubicBezTo>
                <a:cubicBezTo>
                  <a:pt x="10" y="43"/>
                  <a:pt x="10" y="43"/>
                  <a:pt x="10" y="43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8" name="Freeform 14"/>
          <p:cNvSpPr/>
          <p:nvPr/>
        </p:nvSpPr>
        <p:spPr bwMode="auto">
          <a:xfrm>
            <a:off x="5106670" y="4517390"/>
            <a:ext cx="786130" cy="354330"/>
          </a:xfrm>
          <a:custGeom>
            <a:avLst/>
            <a:gdLst>
              <a:gd name="T0" fmla="*/ 246 w 495"/>
              <a:gd name="T1" fmla="*/ 223 h 223"/>
              <a:gd name="T2" fmla="*/ 0 w 495"/>
              <a:gd name="T3" fmla="*/ 111 h 223"/>
              <a:gd name="T4" fmla="*/ 252 w 495"/>
              <a:gd name="T5" fmla="*/ 0 h 223"/>
              <a:gd name="T6" fmla="*/ 495 w 495"/>
              <a:gd name="T7" fmla="*/ 109 h 223"/>
              <a:gd name="T8" fmla="*/ 246 w 495"/>
              <a:gd name="T9" fmla="*/ 223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5" h="223">
                <a:moveTo>
                  <a:pt x="246" y="223"/>
                </a:moveTo>
                <a:lnTo>
                  <a:pt x="0" y="111"/>
                </a:lnTo>
                <a:lnTo>
                  <a:pt x="252" y="0"/>
                </a:lnTo>
                <a:lnTo>
                  <a:pt x="495" y="109"/>
                </a:lnTo>
                <a:lnTo>
                  <a:pt x="246" y="22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5860415" y="4684395"/>
            <a:ext cx="24130" cy="257175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0" name="Oval 16"/>
          <p:cNvSpPr>
            <a:spLocks noChangeArrowheads="1"/>
          </p:cNvSpPr>
          <p:nvPr/>
        </p:nvSpPr>
        <p:spPr bwMode="auto">
          <a:xfrm>
            <a:off x="5833745" y="4912995"/>
            <a:ext cx="76200" cy="78105"/>
          </a:xfrm>
          <a:prstGeom prst="ellipse">
            <a:avLst/>
          </a:pr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1" name="Freeform 17"/>
          <p:cNvSpPr/>
          <p:nvPr/>
        </p:nvSpPr>
        <p:spPr bwMode="auto">
          <a:xfrm>
            <a:off x="5824220" y="4954270"/>
            <a:ext cx="55880" cy="171450"/>
          </a:xfrm>
          <a:custGeom>
            <a:avLst/>
            <a:gdLst>
              <a:gd name="T0" fmla="*/ 14 w 26"/>
              <a:gd name="T1" fmla="*/ 4 h 79"/>
              <a:gd name="T2" fmla="*/ 6 w 26"/>
              <a:gd name="T3" fmla="*/ 79 h 79"/>
              <a:gd name="T4" fmla="*/ 26 w 26"/>
              <a:gd name="T5" fmla="*/ 79 h 79"/>
              <a:gd name="T6" fmla="*/ 26 w 26"/>
              <a:gd name="T7" fmla="*/ 0 h 79"/>
              <a:gd name="T8" fmla="*/ 14 w 26"/>
              <a:gd name="T9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79">
                <a:moveTo>
                  <a:pt x="14" y="4"/>
                </a:moveTo>
                <a:cubicBezTo>
                  <a:pt x="14" y="4"/>
                  <a:pt x="0" y="34"/>
                  <a:pt x="6" y="79"/>
                </a:cubicBezTo>
                <a:cubicBezTo>
                  <a:pt x="26" y="79"/>
                  <a:pt x="26" y="79"/>
                  <a:pt x="26" y="79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14" y="7"/>
                  <a:pt x="14" y="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2" name="Freeform 18"/>
          <p:cNvSpPr/>
          <p:nvPr/>
        </p:nvSpPr>
        <p:spPr bwMode="auto">
          <a:xfrm>
            <a:off x="5868670" y="4954270"/>
            <a:ext cx="55880" cy="171450"/>
          </a:xfrm>
          <a:custGeom>
            <a:avLst/>
            <a:gdLst>
              <a:gd name="T0" fmla="*/ 11 w 25"/>
              <a:gd name="T1" fmla="*/ 4 h 79"/>
              <a:gd name="T2" fmla="*/ 20 w 25"/>
              <a:gd name="T3" fmla="*/ 79 h 79"/>
              <a:gd name="T4" fmla="*/ 0 w 25"/>
              <a:gd name="T5" fmla="*/ 79 h 79"/>
              <a:gd name="T6" fmla="*/ 0 w 25"/>
              <a:gd name="T7" fmla="*/ 0 h 79"/>
              <a:gd name="T8" fmla="*/ 11 w 25"/>
              <a:gd name="T9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79">
                <a:moveTo>
                  <a:pt x="11" y="4"/>
                </a:moveTo>
                <a:cubicBezTo>
                  <a:pt x="11" y="4"/>
                  <a:pt x="25" y="34"/>
                  <a:pt x="20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1" y="7"/>
                  <a:pt x="11" y="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3" name="Freeform 19"/>
          <p:cNvSpPr/>
          <p:nvPr/>
        </p:nvSpPr>
        <p:spPr bwMode="auto">
          <a:xfrm>
            <a:off x="5263515" y="4798695"/>
            <a:ext cx="455930" cy="339725"/>
          </a:xfrm>
          <a:custGeom>
            <a:avLst/>
            <a:gdLst>
              <a:gd name="T0" fmla="*/ 209 w 209"/>
              <a:gd name="T1" fmla="*/ 0 h 156"/>
              <a:gd name="T2" fmla="*/ 104 w 209"/>
              <a:gd name="T3" fmla="*/ 49 h 156"/>
              <a:gd name="T4" fmla="*/ 0 w 209"/>
              <a:gd name="T5" fmla="*/ 0 h 156"/>
              <a:gd name="T6" fmla="*/ 0 w 209"/>
              <a:gd name="T7" fmla="*/ 120 h 156"/>
              <a:gd name="T8" fmla="*/ 102 w 209"/>
              <a:gd name="T9" fmla="*/ 156 h 156"/>
              <a:gd name="T10" fmla="*/ 102 w 209"/>
              <a:gd name="T11" fmla="*/ 156 h 156"/>
              <a:gd name="T12" fmla="*/ 104 w 209"/>
              <a:gd name="T13" fmla="*/ 156 h 156"/>
              <a:gd name="T14" fmla="*/ 107 w 209"/>
              <a:gd name="T15" fmla="*/ 156 h 156"/>
              <a:gd name="T16" fmla="*/ 107 w 209"/>
              <a:gd name="T17" fmla="*/ 156 h 156"/>
              <a:gd name="T18" fmla="*/ 209 w 209"/>
              <a:gd name="T19" fmla="*/ 120 h 156"/>
              <a:gd name="T20" fmla="*/ 209 w 209"/>
              <a:gd name="T21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9" h="156">
                <a:moveTo>
                  <a:pt x="209" y="0"/>
                </a:moveTo>
                <a:cubicBezTo>
                  <a:pt x="209" y="1"/>
                  <a:pt x="121" y="41"/>
                  <a:pt x="104" y="49"/>
                </a:cubicBezTo>
                <a:cubicBezTo>
                  <a:pt x="87" y="41"/>
                  <a:pt x="0" y="1"/>
                  <a:pt x="0" y="0"/>
                </a:cubicBezTo>
                <a:cubicBezTo>
                  <a:pt x="0" y="120"/>
                  <a:pt x="0" y="120"/>
                  <a:pt x="0" y="120"/>
                </a:cubicBezTo>
                <a:cubicBezTo>
                  <a:pt x="28" y="150"/>
                  <a:pt x="84" y="155"/>
                  <a:pt x="102" y="156"/>
                </a:cubicBezTo>
                <a:cubicBezTo>
                  <a:pt x="102" y="156"/>
                  <a:pt x="102" y="156"/>
                  <a:pt x="102" y="156"/>
                </a:cubicBezTo>
                <a:cubicBezTo>
                  <a:pt x="102" y="156"/>
                  <a:pt x="103" y="156"/>
                  <a:pt x="104" y="156"/>
                </a:cubicBezTo>
                <a:cubicBezTo>
                  <a:pt x="106" y="156"/>
                  <a:pt x="107" y="156"/>
                  <a:pt x="107" y="156"/>
                </a:cubicBezTo>
                <a:cubicBezTo>
                  <a:pt x="107" y="156"/>
                  <a:pt x="107" y="156"/>
                  <a:pt x="107" y="156"/>
                </a:cubicBezTo>
                <a:cubicBezTo>
                  <a:pt x="125" y="155"/>
                  <a:pt x="181" y="150"/>
                  <a:pt x="209" y="120"/>
                </a:cubicBezTo>
                <a:lnTo>
                  <a:pt x="209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5" name="Freeform 20"/>
          <p:cNvSpPr>
            <a:spLocks noEditPoints="1"/>
          </p:cNvSpPr>
          <p:nvPr/>
        </p:nvSpPr>
        <p:spPr bwMode="auto">
          <a:xfrm>
            <a:off x="4441403" y="2358539"/>
            <a:ext cx="477838" cy="503238"/>
          </a:xfrm>
          <a:custGeom>
            <a:avLst/>
            <a:gdLst>
              <a:gd name="T0" fmla="*/ 168 w 219"/>
              <a:gd name="T1" fmla="*/ 224 h 231"/>
              <a:gd name="T2" fmla="*/ 197 w 219"/>
              <a:gd name="T3" fmla="*/ 212 h 231"/>
              <a:gd name="T4" fmla="*/ 168 w 219"/>
              <a:gd name="T5" fmla="*/ 132 h 231"/>
              <a:gd name="T6" fmla="*/ 168 w 219"/>
              <a:gd name="T7" fmla="*/ 150 h 231"/>
              <a:gd name="T8" fmla="*/ 192 w 219"/>
              <a:gd name="T9" fmla="*/ 190 h 231"/>
              <a:gd name="T10" fmla="*/ 168 w 219"/>
              <a:gd name="T11" fmla="*/ 209 h 231"/>
              <a:gd name="T12" fmla="*/ 168 w 219"/>
              <a:gd name="T13" fmla="*/ 224 h 231"/>
              <a:gd name="T14" fmla="*/ 168 w 219"/>
              <a:gd name="T15" fmla="*/ 203 h 231"/>
              <a:gd name="T16" fmla="*/ 168 w 219"/>
              <a:gd name="T17" fmla="*/ 157 h 231"/>
              <a:gd name="T18" fmla="*/ 181 w 219"/>
              <a:gd name="T19" fmla="*/ 187 h 231"/>
              <a:gd name="T20" fmla="*/ 168 w 219"/>
              <a:gd name="T21" fmla="*/ 203 h 231"/>
              <a:gd name="T22" fmla="*/ 146 w 219"/>
              <a:gd name="T23" fmla="*/ 112 h 231"/>
              <a:gd name="T24" fmla="*/ 141 w 219"/>
              <a:gd name="T25" fmla="*/ 98 h 231"/>
              <a:gd name="T26" fmla="*/ 141 w 219"/>
              <a:gd name="T27" fmla="*/ 44 h 231"/>
              <a:gd name="T28" fmla="*/ 146 w 219"/>
              <a:gd name="T29" fmla="*/ 37 h 231"/>
              <a:gd name="T30" fmla="*/ 148 w 219"/>
              <a:gd name="T31" fmla="*/ 37 h 231"/>
              <a:gd name="T32" fmla="*/ 148 w 219"/>
              <a:gd name="T33" fmla="*/ 14 h 231"/>
              <a:gd name="T34" fmla="*/ 146 w 219"/>
              <a:gd name="T35" fmla="*/ 14 h 231"/>
              <a:gd name="T36" fmla="*/ 146 w 219"/>
              <a:gd name="T37" fmla="*/ 13 h 231"/>
              <a:gd name="T38" fmla="*/ 114 w 219"/>
              <a:gd name="T39" fmla="*/ 0 h 231"/>
              <a:gd name="T40" fmla="*/ 81 w 219"/>
              <a:gd name="T41" fmla="*/ 13 h 231"/>
              <a:gd name="T42" fmla="*/ 81 w 219"/>
              <a:gd name="T43" fmla="*/ 14 h 231"/>
              <a:gd name="T44" fmla="*/ 80 w 219"/>
              <a:gd name="T45" fmla="*/ 14 h 231"/>
              <a:gd name="T46" fmla="*/ 80 w 219"/>
              <a:gd name="T47" fmla="*/ 37 h 231"/>
              <a:gd name="T48" fmla="*/ 81 w 219"/>
              <a:gd name="T49" fmla="*/ 37 h 231"/>
              <a:gd name="T50" fmla="*/ 90 w 219"/>
              <a:gd name="T51" fmla="*/ 45 h 231"/>
              <a:gd name="T52" fmla="*/ 90 w 219"/>
              <a:gd name="T53" fmla="*/ 98 h 231"/>
              <a:gd name="T54" fmla="*/ 83 w 219"/>
              <a:gd name="T55" fmla="*/ 112 h 231"/>
              <a:gd name="T56" fmla="*/ 31 w 219"/>
              <a:gd name="T57" fmla="*/ 212 h 231"/>
              <a:gd name="T58" fmla="*/ 114 w 219"/>
              <a:gd name="T59" fmla="*/ 230 h 231"/>
              <a:gd name="T60" fmla="*/ 168 w 219"/>
              <a:gd name="T61" fmla="*/ 224 h 231"/>
              <a:gd name="T62" fmla="*/ 168 w 219"/>
              <a:gd name="T63" fmla="*/ 209 h 231"/>
              <a:gd name="T64" fmla="*/ 144 w 219"/>
              <a:gd name="T65" fmla="*/ 212 h 231"/>
              <a:gd name="T66" fmla="*/ 144 w 219"/>
              <a:gd name="T67" fmla="*/ 212 h 231"/>
              <a:gd name="T68" fmla="*/ 168 w 219"/>
              <a:gd name="T69" fmla="*/ 203 h 231"/>
              <a:gd name="T70" fmla="*/ 168 w 219"/>
              <a:gd name="T71" fmla="*/ 157 h 231"/>
              <a:gd name="T72" fmla="*/ 149 w 219"/>
              <a:gd name="T73" fmla="*/ 134 h 231"/>
              <a:gd name="T74" fmla="*/ 168 w 219"/>
              <a:gd name="T75" fmla="*/ 150 h 231"/>
              <a:gd name="T76" fmla="*/ 168 w 219"/>
              <a:gd name="T77" fmla="*/ 132 h 231"/>
              <a:gd name="T78" fmla="*/ 146 w 219"/>
              <a:gd name="T79" fmla="*/ 1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9" h="231">
                <a:moveTo>
                  <a:pt x="168" y="224"/>
                </a:moveTo>
                <a:cubicBezTo>
                  <a:pt x="179" y="221"/>
                  <a:pt x="189" y="217"/>
                  <a:pt x="197" y="212"/>
                </a:cubicBezTo>
                <a:cubicBezTo>
                  <a:pt x="219" y="196"/>
                  <a:pt x="191" y="157"/>
                  <a:pt x="168" y="132"/>
                </a:cubicBezTo>
                <a:cubicBezTo>
                  <a:pt x="168" y="150"/>
                  <a:pt x="168" y="150"/>
                  <a:pt x="168" y="150"/>
                </a:cubicBezTo>
                <a:cubicBezTo>
                  <a:pt x="180" y="162"/>
                  <a:pt x="193" y="177"/>
                  <a:pt x="192" y="190"/>
                </a:cubicBezTo>
                <a:cubicBezTo>
                  <a:pt x="192" y="201"/>
                  <a:pt x="180" y="207"/>
                  <a:pt x="168" y="209"/>
                </a:cubicBezTo>
                <a:cubicBezTo>
                  <a:pt x="168" y="224"/>
                  <a:pt x="168" y="224"/>
                  <a:pt x="168" y="224"/>
                </a:cubicBezTo>
                <a:close/>
                <a:moveTo>
                  <a:pt x="168" y="203"/>
                </a:moveTo>
                <a:cubicBezTo>
                  <a:pt x="168" y="157"/>
                  <a:pt x="168" y="157"/>
                  <a:pt x="168" y="157"/>
                </a:cubicBezTo>
                <a:cubicBezTo>
                  <a:pt x="175" y="167"/>
                  <a:pt x="182" y="179"/>
                  <a:pt x="181" y="187"/>
                </a:cubicBezTo>
                <a:cubicBezTo>
                  <a:pt x="180" y="194"/>
                  <a:pt x="175" y="199"/>
                  <a:pt x="168" y="203"/>
                </a:cubicBezTo>
                <a:close/>
                <a:moveTo>
                  <a:pt x="146" y="112"/>
                </a:moveTo>
                <a:cubicBezTo>
                  <a:pt x="146" y="112"/>
                  <a:pt x="141" y="109"/>
                  <a:pt x="141" y="98"/>
                </a:cubicBezTo>
                <a:cubicBezTo>
                  <a:pt x="141" y="90"/>
                  <a:pt x="141" y="56"/>
                  <a:pt x="141" y="44"/>
                </a:cubicBezTo>
                <a:cubicBezTo>
                  <a:pt x="144" y="43"/>
                  <a:pt x="146" y="40"/>
                  <a:pt x="146" y="37"/>
                </a:cubicBezTo>
                <a:cubicBezTo>
                  <a:pt x="148" y="37"/>
                  <a:pt x="148" y="37"/>
                  <a:pt x="148" y="37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3"/>
                  <a:pt x="146" y="13"/>
                </a:cubicBezTo>
                <a:cubicBezTo>
                  <a:pt x="146" y="6"/>
                  <a:pt x="132" y="0"/>
                  <a:pt x="114" y="0"/>
                </a:cubicBezTo>
                <a:cubicBezTo>
                  <a:pt x="95" y="0"/>
                  <a:pt x="81" y="6"/>
                  <a:pt x="81" y="13"/>
                </a:cubicBezTo>
                <a:cubicBezTo>
                  <a:pt x="81" y="13"/>
                  <a:pt x="81" y="14"/>
                  <a:pt x="81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0" y="37"/>
                  <a:pt x="80" y="37"/>
                  <a:pt x="80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1" y="40"/>
                  <a:pt x="84" y="43"/>
                  <a:pt x="90" y="45"/>
                </a:cubicBezTo>
                <a:cubicBezTo>
                  <a:pt x="90" y="56"/>
                  <a:pt x="90" y="90"/>
                  <a:pt x="90" y="98"/>
                </a:cubicBezTo>
                <a:cubicBezTo>
                  <a:pt x="90" y="109"/>
                  <a:pt x="83" y="112"/>
                  <a:pt x="83" y="112"/>
                </a:cubicBezTo>
                <a:cubicBezTo>
                  <a:pt x="71" y="119"/>
                  <a:pt x="0" y="190"/>
                  <a:pt x="31" y="212"/>
                </a:cubicBezTo>
                <a:cubicBezTo>
                  <a:pt x="58" y="231"/>
                  <a:pt x="105" y="230"/>
                  <a:pt x="114" y="230"/>
                </a:cubicBezTo>
                <a:cubicBezTo>
                  <a:pt x="121" y="230"/>
                  <a:pt x="145" y="230"/>
                  <a:pt x="168" y="224"/>
                </a:cubicBezTo>
                <a:cubicBezTo>
                  <a:pt x="168" y="209"/>
                  <a:pt x="168" y="209"/>
                  <a:pt x="168" y="209"/>
                </a:cubicBezTo>
                <a:cubicBezTo>
                  <a:pt x="156" y="212"/>
                  <a:pt x="144" y="212"/>
                  <a:pt x="144" y="212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44" y="212"/>
                  <a:pt x="158" y="210"/>
                  <a:pt x="168" y="203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59" y="144"/>
                  <a:pt x="149" y="134"/>
                  <a:pt x="149" y="134"/>
                </a:cubicBezTo>
                <a:cubicBezTo>
                  <a:pt x="149" y="134"/>
                  <a:pt x="158" y="141"/>
                  <a:pt x="168" y="150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9" y="122"/>
                  <a:pt x="150" y="114"/>
                  <a:pt x="146" y="112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7490991" y="2241064"/>
            <a:ext cx="141288" cy="141288"/>
          </a:xfrm>
          <a:prstGeom prst="ellipse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7" name="Freeform 22"/>
          <p:cNvSpPr/>
          <p:nvPr/>
        </p:nvSpPr>
        <p:spPr bwMode="auto">
          <a:xfrm>
            <a:off x="7541791" y="2345839"/>
            <a:ext cx="222250" cy="463550"/>
          </a:xfrm>
          <a:custGeom>
            <a:avLst/>
            <a:gdLst>
              <a:gd name="T0" fmla="*/ 0 w 102"/>
              <a:gd name="T1" fmla="*/ 6 h 213"/>
              <a:gd name="T2" fmla="*/ 68 w 102"/>
              <a:gd name="T3" fmla="*/ 184 h 213"/>
              <a:gd name="T4" fmla="*/ 99 w 102"/>
              <a:gd name="T5" fmla="*/ 213 h 213"/>
              <a:gd name="T6" fmla="*/ 23 w 102"/>
              <a:gd name="T7" fmla="*/ 0 h 213"/>
              <a:gd name="T8" fmla="*/ 0 w 102"/>
              <a:gd name="T9" fmla="*/ 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213">
                <a:moveTo>
                  <a:pt x="0" y="6"/>
                </a:moveTo>
                <a:cubicBezTo>
                  <a:pt x="0" y="7"/>
                  <a:pt x="68" y="184"/>
                  <a:pt x="68" y="184"/>
                </a:cubicBezTo>
                <a:cubicBezTo>
                  <a:pt x="68" y="184"/>
                  <a:pt x="96" y="213"/>
                  <a:pt x="99" y="213"/>
                </a:cubicBezTo>
                <a:cubicBezTo>
                  <a:pt x="102" y="213"/>
                  <a:pt x="23" y="0"/>
                  <a:pt x="23" y="0"/>
                </a:cubicBezTo>
                <a:lnTo>
                  <a:pt x="0" y="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8" name="Freeform 23"/>
          <p:cNvSpPr/>
          <p:nvPr/>
        </p:nvSpPr>
        <p:spPr bwMode="auto">
          <a:xfrm>
            <a:off x="7346528" y="2345839"/>
            <a:ext cx="238125" cy="457200"/>
          </a:xfrm>
          <a:custGeom>
            <a:avLst/>
            <a:gdLst>
              <a:gd name="T0" fmla="*/ 149 w 150"/>
              <a:gd name="T1" fmla="*/ 14 h 288"/>
              <a:gd name="T2" fmla="*/ 40 w 150"/>
              <a:gd name="T3" fmla="*/ 248 h 288"/>
              <a:gd name="T4" fmla="*/ 0 w 150"/>
              <a:gd name="T5" fmla="*/ 288 h 288"/>
              <a:gd name="T6" fmla="*/ 11 w 150"/>
              <a:gd name="T7" fmla="*/ 233 h 288"/>
              <a:gd name="T8" fmla="*/ 117 w 150"/>
              <a:gd name="T9" fmla="*/ 0 h 288"/>
              <a:gd name="T10" fmla="*/ 150 w 150"/>
              <a:gd name="T11" fmla="*/ 11 h 288"/>
              <a:gd name="T12" fmla="*/ 149 w 150"/>
              <a:gd name="T1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" h="288">
                <a:moveTo>
                  <a:pt x="149" y="14"/>
                </a:moveTo>
                <a:lnTo>
                  <a:pt x="40" y="248"/>
                </a:lnTo>
                <a:lnTo>
                  <a:pt x="0" y="288"/>
                </a:lnTo>
                <a:lnTo>
                  <a:pt x="11" y="233"/>
                </a:lnTo>
                <a:lnTo>
                  <a:pt x="117" y="0"/>
                </a:lnTo>
                <a:lnTo>
                  <a:pt x="150" y="11"/>
                </a:lnTo>
                <a:lnTo>
                  <a:pt x="149" y="14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9" name="Freeform 24"/>
          <p:cNvSpPr/>
          <p:nvPr/>
        </p:nvSpPr>
        <p:spPr bwMode="auto">
          <a:xfrm>
            <a:off x="7554491" y="2190264"/>
            <a:ext cx="25400" cy="79375"/>
          </a:xfrm>
          <a:custGeom>
            <a:avLst/>
            <a:gdLst>
              <a:gd name="T0" fmla="*/ 12 w 12"/>
              <a:gd name="T1" fmla="*/ 30 h 36"/>
              <a:gd name="T2" fmla="*/ 6 w 12"/>
              <a:gd name="T3" fmla="*/ 36 h 36"/>
              <a:gd name="T4" fmla="*/ 0 w 12"/>
              <a:gd name="T5" fmla="*/ 30 h 36"/>
              <a:gd name="T6" fmla="*/ 0 w 12"/>
              <a:gd name="T7" fmla="*/ 6 h 36"/>
              <a:gd name="T8" fmla="*/ 6 w 12"/>
              <a:gd name="T9" fmla="*/ 0 h 36"/>
              <a:gd name="T10" fmla="*/ 12 w 12"/>
              <a:gd name="T11" fmla="*/ 6 h 36"/>
              <a:gd name="T12" fmla="*/ 12 w 12"/>
              <a:gd name="T13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6">
                <a:moveTo>
                  <a:pt x="12" y="30"/>
                </a:moveTo>
                <a:cubicBezTo>
                  <a:pt x="12" y="33"/>
                  <a:pt x="10" y="36"/>
                  <a:pt x="6" y="36"/>
                </a:cubicBezTo>
                <a:cubicBezTo>
                  <a:pt x="3" y="36"/>
                  <a:pt x="0" y="33"/>
                  <a:pt x="0" y="30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2" y="3"/>
                  <a:pt x="12" y="6"/>
                </a:cubicBezTo>
                <a:lnTo>
                  <a:pt x="12" y="3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0" name="Freeform 25"/>
          <p:cNvSpPr>
            <a:spLocks noEditPoints="1"/>
          </p:cNvSpPr>
          <p:nvPr/>
        </p:nvSpPr>
        <p:spPr bwMode="auto">
          <a:xfrm>
            <a:off x="6417841" y="1848952"/>
            <a:ext cx="225425" cy="609600"/>
          </a:xfrm>
          <a:custGeom>
            <a:avLst/>
            <a:gdLst>
              <a:gd name="T0" fmla="*/ 51 w 103"/>
              <a:gd name="T1" fmla="*/ 280 h 280"/>
              <a:gd name="T2" fmla="*/ 103 w 103"/>
              <a:gd name="T3" fmla="*/ 140 h 280"/>
              <a:gd name="T4" fmla="*/ 51 w 103"/>
              <a:gd name="T5" fmla="*/ 0 h 280"/>
              <a:gd name="T6" fmla="*/ 51 w 103"/>
              <a:gd name="T7" fmla="*/ 22 h 280"/>
              <a:gd name="T8" fmla="*/ 94 w 103"/>
              <a:gd name="T9" fmla="*/ 140 h 280"/>
              <a:gd name="T10" fmla="*/ 51 w 103"/>
              <a:gd name="T11" fmla="*/ 257 h 280"/>
              <a:gd name="T12" fmla="*/ 51 w 103"/>
              <a:gd name="T13" fmla="*/ 280 h 280"/>
              <a:gd name="T14" fmla="*/ 51 w 103"/>
              <a:gd name="T15" fmla="*/ 0 h 280"/>
              <a:gd name="T16" fmla="*/ 0 w 103"/>
              <a:gd name="T17" fmla="*/ 140 h 280"/>
              <a:gd name="T18" fmla="*/ 51 w 103"/>
              <a:gd name="T19" fmla="*/ 280 h 280"/>
              <a:gd name="T20" fmla="*/ 51 w 103"/>
              <a:gd name="T21" fmla="*/ 280 h 280"/>
              <a:gd name="T22" fmla="*/ 51 w 103"/>
              <a:gd name="T23" fmla="*/ 257 h 280"/>
              <a:gd name="T24" fmla="*/ 51 w 103"/>
              <a:gd name="T25" fmla="*/ 257 h 280"/>
              <a:gd name="T26" fmla="*/ 51 w 103"/>
              <a:gd name="T27" fmla="*/ 257 h 280"/>
              <a:gd name="T28" fmla="*/ 8 w 103"/>
              <a:gd name="T29" fmla="*/ 140 h 280"/>
              <a:gd name="T30" fmla="*/ 51 w 103"/>
              <a:gd name="T31" fmla="*/ 22 h 280"/>
              <a:gd name="T32" fmla="*/ 51 w 103"/>
              <a:gd name="T33" fmla="*/ 22 h 280"/>
              <a:gd name="T34" fmla="*/ 51 w 103"/>
              <a:gd name="T3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3" h="280">
                <a:moveTo>
                  <a:pt x="51" y="280"/>
                </a:moveTo>
                <a:cubicBezTo>
                  <a:pt x="80" y="280"/>
                  <a:pt x="103" y="217"/>
                  <a:pt x="103" y="140"/>
                </a:cubicBezTo>
                <a:cubicBezTo>
                  <a:pt x="103" y="62"/>
                  <a:pt x="80" y="0"/>
                  <a:pt x="51" y="0"/>
                </a:cubicBezTo>
                <a:cubicBezTo>
                  <a:pt x="51" y="22"/>
                  <a:pt x="51" y="22"/>
                  <a:pt x="51" y="22"/>
                </a:cubicBezTo>
                <a:cubicBezTo>
                  <a:pt x="75" y="22"/>
                  <a:pt x="94" y="75"/>
                  <a:pt x="94" y="140"/>
                </a:cubicBezTo>
                <a:cubicBezTo>
                  <a:pt x="94" y="204"/>
                  <a:pt x="75" y="257"/>
                  <a:pt x="51" y="257"/>
                </a:cubicBezTo>
                <a:lnTo>
                  <a:pt x="51" y="280"/>
                </a:lnTo>
                <a:close/>
                <a:moveTo>
                  <a:pt x="51" y="0"/>
                </a:moveTo>
                <a:cubicBezTo>
                  <a:pt x="23" y="0"/>
                  <a:pt x="0" y="62"/>
                  <a:pt x="0" y="140"/>
                </a:cubicBezTo>
                <a:cubicBezTo>
                  <a:pt x="0" y="217"/>
                  <a:pt x="23" y="280"/>
                  <a:pt x="51" y="280"/>
                </a:cubicBezTo>
                <a:cubicBezTo>
                  <a:pt x="51" y="280"/>
                  <a:pt x="51" y="280"/>
                  <a:pt x="51" y="280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27" y="257"/>
                  <a:pt x="8" y="204"/>
                  <a:pt x="8" y="140"/>
                </a:cubicBezTo>
                <a:cubicBezTo>
                  <a:pt x="8" y="75"/>
                  <a:pt x="27" y="22"/>
                  <a:pt x="51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51" y="0"/>
                  <a:pt x="51" y="0"/>
                  <a:pt x="51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1" name="Freeform 26"/>
          <p:cNvSpPr>
            <a:spLocks noEditPoints="1"/>
          </p:cNvSpPr>
          <p:nvPr/>
        </p:nvSpPr>
        <p:spPr bwMode="auto">
          <a:xfrm>
            <a:off x="6224166" y="2041039"/>
            <a:ext cx="611188" cy="223838"/>
          </a:xfrm>
          <a:custGeom>
            <a:avLst/>
            <a:gdLst>
              <a:gd name="T0" fmla="*/ 280 w 280"/>
              <a:gd name="T1" fmla="*/ 52 h 103"/>
              <a:gd name="T2" fmla="*/ 140 w 280"/>
              <a:gd name="T3" fmla="*/ 0 h 103"/>
              <a:gd name="T4" fmla="*/ 140 w 280"/>
              <a:gd name="T5" fmla="*/ 8 h 103"/>
              <a:gd name="T6" fmla="*/ 257 w 280"/>
              <a:gd name="T7" fmla="*/ 52 h 103"/>
              <a:gd name="T8" fmla="*/ 140 w 280"/>
              <a:gd name="T9" fmla="*/ 95 h 103"/>
              <a:gd name="T10" fmla="*/ 140 w 280"/>
              <a:gd name="T11" fmla="*/ 103 h 103"/>
              <a:gd name="T12" fmla="*/ 280 w 280"/>
              <a:gd name="T13" fmla="*/ 52 h 103"/>
              <a:gd name="T14" fmla="*/ 140 w 280"/>
              <a:gd name="T15" fmla="*/ 0 h 103"/>
              <a:gd name="T16" fmla="*/ 140 w 280"/>
              <a:gd name="T17" fmla="*/ 0 h 103"/>
              <a:gd name="T18" fmla="*/ 0 w 280"/>
              <a:gd name="T19" fmla="*/ 52 h 103"/>
              <a:gd name="T20" fmla="*/ 140 w 280"/>
              <a:gd name="T21" fmla="*/ 103 h 103"/>
              <a:gd name="T22" fmla="*/ 140 w 280"/>
              <a:gd name="T23" fmla="*/ 103 h 103"/>
              <a:gd name="T24" fmla="*/ 140 w 280"/>
              <a:gd name="T25" fmla="*/ 95 h 103"/>
              <a:gd name="T26" fmla="*/ 140 w 280"/>
              <a:gd name="T27" fmla="*/ 95 h 103"/>
              <a:gd name="T28" fmla="*/ 23 w 280"/>
              <a:gd name="T29" fmla="*/ 52 h 103"/>
              <a:gd name="T30" fmla="*/ 23 w 280"/>
              <a:gd name="T31" fmla="*/ 52 h 103"/>
              <a:gd name="T32" fmla="*/ 140 w 280"/>
              <a:gd name="T33" fmla="*/ 8 h 103"/>
              <a:gd name="T34" fmla="*/ 140 w 280"/>
              <a:gd name="T35" fmla="*/ 8 h 103"/>
              <a:gd name="T36" fmla="*/ 140 w 280"/>
              <a:gd name="T37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0" h="103">
                <a:moveTo>
                  <a:pt x="280" y="52"/>
                </a:moveTo>
                <a:cubicBezTo>
                  <a:pt x="280" y="23"/>
                  <a:pt x="217" y="0"/>
                  <a:pt x="140" y="0"/>
                </a:cubicBezTo>
                <a:cubicBezTo>
                  <a:pt x="140" y="8"/>
                  <a:pt x="140" y="8"/>
                  <a:pt x="140" y="8"/>
                </a:cubicBezTo>
                <a:cubicBezTo>
                  <a:pt x="205" y="8"/>
                  <a:pt x="257" y="28"/>
                  <a:pt x="257" y="52"/>
                </a:cubicBezTo>
                <a:cubicBezTo>
                  <a:pt x="257" y="75"/>
                  <a:pt x="205" y="95"/>
                  <a:pt x="140" y="95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217" y="103"/>
                  <a:pt x="280" y="80"/>
                  <a:pt x="280" y="52"/>
                </a:cubicBezTo>
                <a:close/>
                <a:moveTo>
                  <a:pt x="140" y="0"/>
                </a:moveTo>
                <a:cubicBezTo>
                  <a:pt x="140" y="0"/>
                  <a:pt x="140" y="0"/>
                  <a:pt x="140" y="0"/>
                </a:cubicBezTo>
                <a:cubicBezTo>
                  <a:pt x="63" y="0"/>
                  <a:pt x="0" y="23"/>
                  <a:pt x="0" y="52"/>
                </a:cubicBezTo>
                <a:cubicBezTo>
                  <a:pt x="0" y="80"/>
                  <a:pt x="63" y="103"/>
                  <a:pt x="140" y="103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75" y="95"/>
                  <a:pt x="23" y="75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28"/>
                  <a:pt x="75" y="8"/>
                  <a:pt x="140" y="8"/>
                </a:cubicBezTo>
                <a:cubicBezTo>
                  <a:pt x="140" y="8"/>
                  <a:pt x="140" y="8"/>
                  <a:pt x="140" y="8"/>
                </a:cubicBezTo>
                <a:lnTo>
                  <a:pt x="14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2" name="Freeform 27"/>
          <p:cNvSpPr>
            <a:spLocks noEditPoints="1"/>
          </p:cNvSpPr>
          <p:nvPr/>
        </p:nvSpPr>
        <p:spPr bwMode="auto">
          <a:xfrm>
            <a:off x="6270203" y="1902927"/>
            <a:ext cx="519113" cy="498475"/>
          </a:xfrm>
          <a:custGeom>
            <a:avLst/>
            <a:gdLst>
              <a:gd name="T0" fmla="*/ 218 w 238"/>
              <a:gd name="T1" fmla="*/ 16 h 229"/>
              <a:gd name="T2" fmla="*/ 119 w 238"/>
              <a:gd name="T3" fmla="*/ 46 h 229"/>
              <a:gd name="T4" fmla="*/ 119 w 238"/>
              <a:gd name="T5" fmla="*/ 57 h 229"/>
              <a:gd name="T6" fmla="*/ 202 w 238"/>
              <a:gd name="T7" fmla="*/ 32 h 229"/>
              <a:gd name="T8" fmla="*/ 150 w 238"/>
              <a:gd name="T9" fmla="*/ 145 h 229"/>
              <a:gd name="T10" fmla="*/ 119 w 238"/>
              <a:gd name="T11" fmla="*/ 172 h 229"/>
              <a:gd name="T12" fmla="*/ 119 w 238"/>
              <a:gd name="T13" fmla="*/ 183 h 229"/>
              <a:gd name="T14" fmla="*/ 156 w 238"/>
              <a:gd name="T15" fmla="*/ 151 h 229"/>
              <a:gd name="T16" fmla="*/ 218 w 238"/>
              <a:gd name="T17" fmla="*/ 16 h 229"/>
              <a:gd name="T18" fmla="*/ 119 w 238"/>
              <a:gd name="T19" fmla="*/ 46 h 229"/>
              <a:gd name="T20" fmla="*/ 83 w 238"/>
              <a:gd name="T21" fmla="*/ 78 h 229"/>
              <a:gd name="T22" fmla="*/ 20 w 238"/>
              <a:gd name="T23" fmla="*/ 214 h 229"/>
              <a:gd name="T24" fmla="*/ 119 w 238"/>
              <a:gd name="T25" fmla="*/ 183 h 229"/>
              <a:gd name="T26" fmla="*/ 119 w 238"/>
              <a:gd name="T27" fmla="*/ 172 h 229"/>
              <a:gd name="T28" fmla="*/ 36 w 238"/>
              <a:gd name="T29" fmla="*/ 197 h 229"/>
              <a:gd name="T30" fmla="*/ 36 w 238"/>
              <a:gd name="T31" fmla="*/ 197 h 229"/>
              <a:gd name="T32" fmla="*/ 89 w 238"/>
              <a:gd name="T33" fmla="*/ 84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16"/>
                </a:moveTo>
                <a:cubicBezTo>
                  <a:pt x="202" y="0"/>
                  <a:pt x="162" y="13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55" y="30"/>
                  <a:pt x="189" y="19"/>
                  <a:pt x="202" y="32"/>
                </a:cubicBezTo>
                <a:cubicBezTo>
                  <a:pt x="219" y="49"/>
                  <a:pt x="195" y="99"/>
                  <a:pt x="150" y="145"/>
                </a:cubicBezTo>
                <a:cubicBezTo>
                  <a:pt x="140" y="155"/>
                  <a:pt x="129" y="164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31" y="174"/>
                  <a:pt x="144" y="163"/>
                  <a:pt x="156" y="151"/>
                </a:cubicBezTo>
                <a:cubicBezTo>
                  <a:pt x="210" y="96"/>
                  <a:pt x="238" y="36"/>
                  <a:pt x="218" y="16"/>
                </a:cubicBezTo>
                <a:close/>
                <a:moveTo>
                  <a:pt x="119" y="46"/>
                </a:moveTo>
                <a:cubicBezTo>
                  <a:pt x="107" y="55"/>
                  <a:pt x="95" y="66"/>
                  <a:pt x="83" y="78"/>
                </a:cubicBezTo>
                <a:cubicBezTo>
                  <a:pt x="28" y="133"/>
                  <a:pt x="0" y="193"/>
                  <a:pt x="20" y="214"/>
                </a:cubicBezTo>
                <a:cubicBezTo>
                  <a:pt x="36" y="229"/>
                  <a:pt x="76" y="216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83" y="199"/>
                  <a:pt x="49" y="211"/>
                  <a:pt x="36" y="197"/>
                </a:cubicBezTo>
                <a:cubicBezTo>
                  <a:pt x="36" y="197"/>
                  <a:pt x="36" y="197"/>
                  <a:pt x="36" y="197"/>
                </a:cubicBezTo>
                <a:cubicBezTo>
                  <a:pt x="19" y="181"/>
                  <a:pt x="43" y="130"/>
                  <a:pt x="89" y="84"/>
                </a:cubicBezTo>
                <a:cubicBezTo>
                  <a:pt x="99" y="74"/>
                  <a:pt x="109" y="65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3" name="Freeform 28"/>
          <p:cNvSpPr>
            <a:spLocks noEditPoints="1"/>
          </p:cNvSpPr>
          <p:nvPr/>
        </p:nvSpPr>
        <p:spPr bwMode="auto">
          <a:xfrm>
            <a:off x="6270203" y="1902927"/>
            <a:ext cx="519113" cy="498475"/>
          </a:xfrm>
          <a:custGeom>
            <a:avLst/>
            <a:gdLst>
              <a:gd name="T0" fmla="*/ 218 w 238"/>
              <a:gd name="T1" fmla="*/ 214 h 229"/>
              <a:gd name="T2" fmla="*/ 156 w 238"/>
              <a:gd name="T3" fmla="*/ 78 h 229"/>
              <a:gd name="T4" fmla="*/ 119 w 238"/>
              <a:gd name="T5" fmla="*/ 46 h 229"/>
              <a:gd name="T6" fmla="*/ 119 w 238"/>
              <a:gd name="T7" fmla="*/ 57 h 229"/>
              <a:gd name="T8" fmla="*/ 150 w 238"/>
              <a:gd name="T9" fmla="*/ 84 h 229"/>
              <a:gd name="T10" fmla="*/ 202 w 238"/>
              <a:gd name="T11" fmla="*/ 197 h 229"/>
              <a:gd name="T12" fmla="*/ 119 w 238"/>
              <a:gd name="T13" fmla="*/ 172 h 229"/>
              <a:gd name="T14" fmla="*/ 119 w 238"/>
              <a:gd name="T15" fmla="*/ 183 h 229"/>
              <a:gd name="T16" fmla="*/ 218 w 238"/>
              <a:gd name="T17" fmla="*/ 214 h 229"/>
              <a:gd name="T18" fmla="*/ 119 w 238"/>
              <a:gd name="T19" fmla="*/ 46 h 229"/>
              <a:gd name="T20" fmla="*/ 20 w 238"/>
              <a:gd name="T21" fmla="*/ 16 h 229"/>
              <a:gd name="T22" fmla="*/ 83 w 238"/>
              <a:gd name="T23" fmla="*/ 151 h 229"/>
              <a:gd name="T24" fmla="*/ 119 w 238"/>
              <a:gd name="T25" fmla="*/ 183 h 229"/>
              <a:gd name="T26" fmla="*/ 119 w 238"/>
              <a:gd name="T27" fmla="*/ 172 h 229"/>
              <a:gd name="T28" fmla="*/ 89 w 238"/>
              <a:gd name="T29" fmla="*/ 145 h 229"/>
              <a:gd name="T30" fmla="*/ 36 w 238"/>
              <a:gd name="T31" fmla="*/ 32 h 229"/>
              <a:gd name="T32" fmla="*/ 36 w 238"/>
              <a:gd name="T33" fmla="*/ 32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214"/>
                </a:moveTo>
                <a:cubicBezTo>
                  <a:pt x="238" y="193"/>
                  <a:pt x="210" y="133"/>
                  <a:pt x="156" y="78"/>
                </a:cubicBezTo>
                <a:cubicBezTo>
                  <a:pt x="144" y="66"/>
                  <a:pt x="131" y="55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29" y="65"/>
                  <a:pt x="140" y="74"/>
                  <a:pt x="150" y="84"/>
                </a:cubicBezTo>
                <a:cubicBezTo>
                  <a:pt x="195" y="130"/>
                  <a:pt x="219" y="181"/>
                  <a:pt x="202" y="197"/>
                </a:cubicBezTo>
                <a:cubicBezTo>
                  <a:pt x="189" y="211"/>
                  <a:pt x="155" y="199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62" y="216"/>
                  <a:pt x="202" y="229"/>
                  <a:pt x="218" y="214"/>
                </a:cubicBezTo>
                <a:close/>
                <a:moveTo>
                  <a:pt x="119" y="46"/>
                </a:moveTo>
                <a:cubicBezTo>
                  <a:pt x="76" y="13"/>
                  <a:pt x="36" y="0"/>
                  <a:pt x="20" y="16"/>
                </a:cubicBezTo>
                <a:cubicBezTo>
                  <a:pt x="0" y="36"/>
                  <a:pt x="28" y="96"/>
                  <a:pt x="83" y="151"/>
                </a:cubicBezTo>
                <a:cubicBezTo>
                  <a:pt x="95" y="163"/>
                  <a:pt x="107" y="174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109" y="164"/>
                  <a:pt x="99" y="155"/>
                  <a:pt x="89" y="145"/>
                </a:cubicBezTo>
                <a:cubicBezTo>
                  <a:pt x="43" y="99"/>
                  <a:pt x="19" y="49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49" y="19"/>
                  <a:pt x="83" y="30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4" name="Oval 29"/>
          <p:cNvSpPr>
            <a:spLocks noChangeArrowheads="1"/>
          </p:cNvSpPr>
          <p:nvPr/>
        </p:nvSpPr>
        <p:spPr bwMode="auto">
          <a:xfrm>
            <a:off x="6484516" y="2106127"/>
            <a:ext cx="93663" cy="93663"/>
          </a:xfrm>
          <a:prstGeom prst="ellipse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5" name="Freeform 30"/>
          <p:cNvSpPr>
            <a:spLocks noEditPoints="1"/>
          </p:cNvSpPr>
          <p:nvPr/>
        </p:nvSpPr>
        <p:spPr bwMode="auto">
          <a:xfrm>
            <a:off x="7203653" y="1675914"/>
            <a:ext cx="257175" cy="487363"/>
          </a:xfrm>
          <a:custGeom>
            <a:avLst/>
            <a:gdLst>
              <a:gd name="T0" fmla="*/ 67 w 162"/>
              <a:gd name="T1" fmla="*/ 307 h 307"/>
              <a:gd name="T2" fmla="*/ 162 w 162"/>
              <a:gd name="T3" fmla="*/ 307 h 307"/>
              <a:gd name="T4" fmla="*/ 67 w 162"/>
              <a:gd name="T5" fmla="*/ 127 h 307"/>
              <a:gd name="T6" fmla="*/ 67 w 162"/>
              <a:gd name="T7" fmla="*/ 193 h 307"/>
              <a:gd name="T8" fmla="*/ 110 w 162"/>
              <a:gd name="T9" fmla="*/ 267 h 307"/>
              <a:gd name="T10" fmla="*/ 67 w 162"/>
              <a:gd name="T11" fmla="*/ 267 h 307"/>
              <a:gd name="T12" fmla="*/ 67 w 162"/>
              <a:gd name="T13" fmla="*/ 307 h 307"/>
              <a:gd name="T14" fmla="*/ 0 w 162"/>
              <a:gd name="T15" fmla="*/ 0 h 307"/>
              <a:gd name="T16" fmla="*/ 0 w 162"/>
              <a:gd name="T17" fmla="*/ 307 h 307"/>
              <a:gd name="T18" fmla="*/ 67 w 162"/>
              <a:gd name="T19" fmla="*/ 307 h 307"/>
              <a:gd name="T20" fmla="*/ 67 w 162"/>
              <a:gd name="T21" fmla="*/ 267 h 307"/>
              <a:gd name="T22" fmla="*/ 24 w 162"/>
              <a:gd name="T23" fmla="*/ 267 h 307"/>
              <a:gd name="T24" fmla="*/ 24 w 162"/>
              <a:gd name="T25" fmla="*/ 120 h 307"/>
              <a:gd name="T26" fmla="*/ 24 w 162"/>
              <a:gd name="T27" fmla="*/ 120 h 307"/>
              <a:gd name="T28" fmla="*/ 67 w 162"/>
              <a:gd name="T29" fmla="*/ 193 h 307"/>
              <a:gd name="T30" fmla="*/ 67 w 162"/>
              <a:gd name="T31" fmla="*/ 127 h 307"/>
              <a:gd name="T32" fmla="*/ 0 w 162"/>
              <a:gd name="T33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2" h="307">
                <a:moveTo>
                  <a:pt x="67" y="307"/>
                </a:moveTo>
                <a:lnTo>
                  <a:pt x="162" y="307"/>
                </a:lnTo>
                <a:lnTo>
                  <a:pt x="67" y="127"/>
                </a:lnTo>
                <a:lnTo>
                  <a:pt x="67" y="193"/>
                </a:lnTo>
                <a:lnTo>
                  <a:pt x="110" y="267"/>
                </a:lnTo>
                <a:lnTo>
                  <a:pt x="67" y="267"/>
                </a:lnTo>
                <a:lnTo>
                  <a:pt x="67" y="307"/>
                </a:lnTo>
                <a:close/>
                <a:moveTo>
                  <a:pt x="0" y="0"/>
                </a:moveTo>
                <a:lnTo>
                  <a:pt x="0" y="307"/>
                </a:lnTo>
                <a:lnTo>
                  <a:pt x="67" y="307"/>
                </a:lnTo>
                <a:lnTo>
                  <a:pt x="67" y="267"/>
                </a:lnTo>
                <a:lnTo>
                  <a:pt x="24" y="267"/>
                </a:lnTo>
                <a:lnTo>
                  <a:pt x="24" y="120"/>
                </a:lnTo>
                <a:lnTo>
                  <a:pt x="24" y="120"/>
                </a:lnTo>
                <a:lnTo>
                  <a:pt x="67" y="193"/>
                </a:lnTo>
                <a:lnTo>
                  <a:pt x="67" y="127"/>
                </a:lnTo>
                <a:lnTo>
                  <a:pt x="0" y="0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6" name="Rectangle 31"/>
          <p:cNvSpPr>
            <a:spLocks noChangeArrowheads="1"/>
          </p:cNvSpPr>
          <p:nvPr/>
        </p:nvSpPr>
        <p:spPr bwMode="auto">
          <a:xfrm>
            <a:off x="7075066" y="1674327"/>
            <a:ext cx="65088" cy="474663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7" name="Freeform 32"/>
          <p:cNvSpPr>
            <a:spLocks noEditPoints="1"/>
          </p:cNvSpPr>
          <p:nvPr/>
        </p:nvSpPr>
        <p:spPr bwMode="auto">
          <a:xfrm>
            <a:off x="4966866" y="4065102"/>
            <a:ext cx="561975" cy="411163"/>
          </a:xfrm>
          <a:custGeom>
            <a:avLst/>
            <a:gdLst>
              <a:gd name="T0" fmla="*/ 213 w 258"/>
              <a:gd name="T1" fmla="*/ 31 h 189"/>
              <a:gd name="T2" fmla="*/ 204 w 258"/>
              <a:gd name="T3" fmla="*/ 69 h 189"/>
              <a:gd name="T4" fmla="*/ 228 w 258"/>
              <a:gd name="T5" fmla="*/ 109 h 189"/>
              <a:gd name="T6" fmla="*/ 204 w 258"/>
              <a:gd name="T7" fmla="*/ 146 h 189"/>
              <a:gd name="T8" fmla="*/ 204 w 258"/>
              <a:gd name="T9" fmla="*/ 27 h 189"/>
              <a:gd name="T10" fmla="*/ 91 w 258"/>
              <a:gd name="T11" fmla="*/ 14 h 189"/>
              <a:gd name="T12" fmla="*/ 97 w 258"/>
              <a:gd name="T13" fmla="*/ 15 h 189"/>
              <a:gd name="T14" fmla="*/ 91 w 258"/>
              <a:gd name="T15" fmla="*/ 42 h 189"/>
              <a:gd name="T16" fmla="*/ 91 w 258"/>
              <a:gd name="T17" fmla="*/ 162 h 189"/>
              <a:gd name="T18" fmla="*/ 166 w 258"/>
              <a:gd name="T19" fmla="*/ 145 h 189"/>
              <a:gd name="T20" fmla="*/ 204 w 258"/>
              <a:gd name="T21" fmla="*/ 125 h 189"/>
              <a:gd name="T22" fmla="*/ 191 w 258"/>
              <a:gd name="T23" fmla="*/ 122 h 189"/>
              <a:gd name="T24" fmla="*/ 204 w 258"/>
              <a:gd name="T25" fmla="*/ 69 h 189"/>
              <a:gd name="T26" fmla="*/ 91 w 258"/>
              <a:gd name="T27" fmla="*/ 6 h 189"/>
              <a:gd name="T28" fmla="*/ 78 w 258"/>
              <a:gd name="T29" fmla="*/ 24 h 189"/>
              <a:gd name="T30" fmla="*/ 91 w 258"/>
              <a:gd name="T31" fmla="*/ 14 h 189"/>
              <a:gd name="T32" fmla="*/ 78 w 258"/>
              <a:gd name="T33" fmla="*/ 188 h 189"/>
              <a:gd name="T34" fmla="*/ 91 w 258"/>
              <a:gd name="T35" fmla="*/ 162 h 189"/>
              <a:gd name="T36" fmla="*/ 78 w 258"/>
              <a:gd name="T37" fmla="*/ 176 h 189"/>
              <a:gd name="T38" fmla="*/ 91 w 258"/>
              <a:gd name="T39" fmla="*/ 42 h 189"/>
              <a:gd name="T40" fmla="*/ 80 w 258"/>
              <a:gd name="T41" fmla="*/ 134 h 189"/>
              <a:gd name="T42" fmla="*/ 78 w 258"/>
              <a:gd name="T43" fmla="*/ 64 h 189"/>
              <a:gd name="T44" fmla="*/ 78 w 258"/>
              <a:gd name="T45" fmla="*/ 33 h 189"/>
              <a:gd name="T46" fmla="*/ 91 w 258"/>
              <a:gd name="T47" fmla="*/ 42 h 189"/>
              <a:gd name="T48" fmla="*/ 60 w 258"/>
              <a:gd name="T49" fmla="*/ 18 h 189"/>
              <a:gd name="T50" fmla="*/ 68 w 258"/>
              <a:gd name="T51" fmla="*/ 42 h 189"/>
              <a:gd name="T52" fmla="*/ 78 w 258"/>
              <a:gd name="T53" fmla="*/ 33 h 189"/>
              <a:gd name="T54" fmla="*/ 78 w 258"/>
              <a:gd name="T55" fmla="*/ 9 h 189"/>
              <a:gd name="T56" fmla="*/ 78 w 258"/>
              <a:gd name="T57" fmla="*/ 188 h 189"/>
              <a:gd name="T58" fmla="*/ 60 w 258"/>
              <a:gd name="T59" fmla="*/ 176 h 189"/>
              <a:gd name="T60" fmla="*/ 78 w 258"/>
              <a:gd name="T61" fmla="*/ 64 h 189"/>
              <a:gd name="T62" fmla="*/ 60 w 258"/>
              <a:gd name="T63" fmla="*/ 134 h 189"/>
              <a:gd name="T64" fmla="*/ 70 w 258"/>
              <a:gd name="T65" fmla="*/ 116 h 189"/>
              <a:gd name="T66" fmla="*/ 60 w 258"/>
              <a:gd name="T67" fmla="*/ 87 h 189"/>
              <a:gd name="T68" fmla="*/ 76 w 258"/>
              <a:gd name="T69" fmla="*/ 68 h 189"/>
              <a:gd name="T70" fmla="*/ 60 w 258"/>
              <a:gd name="T71" fmla="*/ 18 h 189"/>
              <a:gd name="T72" fmla="*/ 60 w 258"/>
              <a:gd name="T73" fmla="*/ 187 h 189"/>
              <a:gd name="T74" fmla="*/ 59 w 258"/>
              <a:gd name="T75" fmla="*/ 175 h 189"/>
              <a:gd name="T76" fmla="*/ 49 w 258"/>
              <a:gd name="T77" fmla="*/ 144 h 189"/>
              <a:gd name="T78" fmla="*/ 60 w 258"/>
              <a:gd name="T79" fmla="*/ 125 h 189"/>
              <a:gd name="T80" fmla="*/ 41 w 258"/>
              <a:gd name="T81" fmla="*/ 125 h 189"/>
              <a:gd name="T82" fmla="*/ 60 w 258"/>
              <a:gd name="T83" fmla="*/ 87 h 189"/>
              <a:gd name="T84" fmla="*/ 51 w 258"/>
              <a:gd name="T85" fmla="*/ 76 h 189"/>
              <a:gd name="T86" fmla="*/ 43 w 258"/>
              <a:gd name="T87" fmla="*/ 51 h 189"/>
              <a:gd name="T88" fmla="*/ 60 w 258"/>
              <a:gd name="T89" fmla="*/ 1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8" h="189">
                <a:moveTo>
                  <a:pt x="253" y="104"/>
                </a:moveTo>
                <a:cubicBezTo>
                  <a:pt x="258" y="60"/>
                  <a:pt x="213" y="31"/>
                  <a:pt x="213" y="31"/>
                </a:cubicBezTo>
                <a:cubicBezTo>
                  <a:pt x="210" y="30"/>
                  <a:pt x="207" y="28"/>
                  <a:pt x="204" y="27"/>
                </a:cubicBezTo>
                <a:cubicBezTo>
                  <a:pt x="204" y="69"/>
                  <a:pt x="204" y="69"/>
                  <a:pt x="204" y="69"/>
                </a:cubicBezTo>
                <a:cubicBezTo>
                  <a:pt x="208" y="69"/>
                  <a:pt x="212" y="70"/>
                  <a:pt x="216" y="72"/>
                </a:cubicBezTo>
                <a:cubicBezTo>
                  <a:pt x="230" y="79"/>
                  <a:pt x="235" y="95"/>
                  <a:pt x="228" y="109"/>
                </a:cubicBezTo>
                <a:cubicBezTo>
                  <a:pt x="224" y="119"/>
                  <a:pt x="214" y="125"/>
                  <a:pt x="204" y="125"/>
                </a:cubicBezTo>
                <a:cubicBezTo>
                  <a:pt x="204" y="146"/>
                  <a:pt x="204" y="146"/>
                  <a:pt x="204" y="146"/>
                </a:cubicBezTo>
                <a:cubicBezTo>
                  <a:pt x="230" y="144"/>
                  <a:pt x="249" y="134"/>
                  <a:pt x="253" y="104"/>
                </a:cubicBezTo>
                <a:close/>
                <a:moveTo>
                  <a:pt x="204" y="27"/>
                </a:moveTo>
                <a:cubicBezTo>
                  <a:pt x="156" y="5"/>
                  <a:pt x="119" y="0"/>
                  <a:pt x="91" y="6"/>
                </a:cubicBezTo>
                <a:cubicBezTo>
                  <a:pt x="91" y="14"/>
                  <a:pt x="91" y="14"/>
                  <a:pt x="91" y="14"/>
                </a:cubicBezTo>
                <a:cubicBezTo>
                  <a:pt x="93" y="14"/>
                  <a:pt x="95" y="14"/>
                  <a:pt x="97" y="15"/>
                </a:cubicBezTo>
                <a:cubicBezTo>
                  <a:pt x="97" y="15"/>
                  <a:pt x="97" y="15"/>
                  <a:pt x="97" y="15"/>
                </a:cubicBezTo>
                <a:cubicBezTo>
                  <a:pt x="104" y="19"/>
                  <a:pt x="107" y="27"/>
                  <a:pt x="103" y="34"/>
                </a:cubicBezTo>
                <a:cubicBezTo>
                  <a:pt x="101" y="39"/>
                  <a:pt x="96" y="42"/>
                  <a:pt x="91" y="42"/>
                </a:cubicBezTo>
                <a:cubicBezTo>
                  <a:pt x="91" y="146"/>
                  <a:pt x="91" y="146"/>
                  <a:pt x="91" y="146"/>
                </a:cubicBezTo>
                <a:cubicBezTo>
                  <a:pt x="93" y="151"/>
                  <a:pt x="93" y="157"/>
                  <a:pt x="91" y="162"/>
                </a:cubicBezTo>
                <a:cubicBezTo>
                  <a:pt x="91" y="185"/>
                  <a:pt x="91" y="185"/>
                  <a:pt x="91" y="185"/>
                </a:cubicBezTo>
                <a:cubicBezTo>
                  <a:pt x="117" y="174"/>
                  <a:pt x="138" y="143"/>
                  <a:pt x="166" y="145"/>
                </a:cubicBezTo>
                <a:cubicBezTo>
                  <a:pt x="179" y="147"/>
                  <a:pt x="192" y="147"/>
                  <a:pt x="204" y="146"/>
                </a:cubicBezTo>
                <a:cubicBezTo>
                  <a:pt x="204" y="125"/>
                  <a:pt x="204" y="125"/>
                  <a:pt x="204" y="125"/>
                </a:cubicBezTo>
                <a:cubicBezTo>
                  <a:pt x="199" y="125"/>
                  <a:pt x="195" y="124"/>
                  <a:pt x="191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77" y="115"/>
                  <a:pt x="172" y="98"/>
                  <a:pt x="179" y="84"/>
                </a:cubicBezTo>
                <a:cubicBezTo>
                  <a:pt x="184" y="74"/>
                  <a:pt x="193" y="69"/>
                  <a:pt x="204" y="69"/>
                </a:cubicBezTo>
                <a:lnTo>
                  <a:pt x="204" y="27"/>
                </a:lnTo>
                <a:close/>
                <a:moveTo>
                  <a:pt x="91" y="6"/>
                </a:moveTo>
                <a:cubicBezTo>
                  <a:pt x="86" y="6"/>
                  <a:pt x="82" y="8"/>
                  <a:pt x="78" y="9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3"/>
                  <a:pt x="78" y="22"/>
                  <a:pt x="78" y="22"/>
                </a:cubicBezTo>
                <a:cubicBezTo>
                  <a:pt x="81" y="17"/>
                  <a:pt x="86" y="14"/>
                  <a:pt x="91" y="14"/>
                </a:cubicBezTo>
                <a:cubicBezTo>
                  <a:pt x="91" y="6"/>
                  <a:pt x="91" y="6"/>
                  <a:pt x="91" y="6"/>
                </a:cubicBezTo>
                <a:close/>
                <a:moveTo>
                  <a:pt x="78" y="188"/>
                </a:moveTo>
                <a:cubicBezTo>
                  <a:pt x="82" y="188"/>
                  <a:pt x="87" y="187"/>
                  <a:pt x="91" y="185"/>
                </a:cubicBezTo>
                <a:cubicBezTo>
                  <a:pt x="91" y="162"/>
                  <a:pt x="91" y="162"/>
                  <a:pt x="91" y="162"/>
                </a:cubicBezTo>
                <a:cubicBezTo>
                  <a:pt x="90" y="163"/>
                  <a:pt x="90" y="164"/>
                  <a:pt x="90" y="165"/>
                </a:cubicBezTo>
                <a:cubicBezTo>
                  <a:pt x="87" y="170"/>
                  <a:pt x="83" y="174"/>
                  <a:pt x="78" y="176"/>
                </a:cubicBezTo>
                <a:cubicBezTo>
                  <a:pt x="78" y="188"/>
                  <a:pt x="78" y="188"/>
                  <a:pt x="78" y="188"/>
                </a:cubicBezTo>
                <a:close/>
                <a:moveTo>
                  <a:pt x="91" y="42"/>
                </a:moveTo>
                <a:cubicBezTo>
                  <a:pt x="91" y="146"/>
                  <a:pt x="91" y="146"/>
                  <a:pt x="91" y="146"/>
                </a:cubicBezTo>
                <a:cubicBezTo>
                  <a:pt x="89" y="141"/>
                  <a:pt x="85" y="136"/>
                  <a:pt x="80" y="134"/>
                </a:cubicBezTo>
                <a:cubicBezTo>
                  <a:pt x="79" y="133"/>
                  <a:pt x="78" y="133"/>
                  <a:pt x="78" y="133"/>
                </a:cubicBezTo>
                <a:cubicBezTo>
                  <a:pt x="78" y="64"/>
                  <a:pt x="78" y="64"/>
                  <a:pt x="78" y="64"/>
                </a:cubicBezTo>
                <a:cubicBezTo>
                  <a:pt x="79" y="61"/>
                  <a:pt x="79" y="57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9" y="36"/>
                  <a:pt x="81" y="39"/>
                  <a:pt x="84" y="41"/>
                </a:cubicBezTo>
                <a:cubicBezTo>
                  <a:pt x="86" y="42"/>
                  <a:pt x="89" y="42"/>
                  <a:pt x="91" y="42"/>
                </a:cubicBezTo>
                <a:close/>
                <a:moveTo>
                  <a:pt x="78" y="9"/>
                </a:moveTo>
                <a:cubicBezTo>
                  <a:pt x="71" y="11"/>
                  <a:pt x="65" y="14"/>
                  <a:pt x="60" y="18"/>
                </a:cubicBezTo>
                <a:cubicBezTo>
                  <a:pt x="60" y="40"/>
                  <a:pt x="60" y="40"/>
                  <a:pt x="60" y="40"/>
                </a:cubicBezTo>
                <a:cubicBezTo>
                  <a:pt x="62" y="40"/>
                  <a:pt x="65" y="41"/>
                  <a:pt x="68" y="42"/>
                </a:cubicBezTo>
                <a:cubicBezTo>
                  <a:pt x="73" y="45"/>
                  <a:pt x="76" y="49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7" y="30"/>
                  <a:pt x="77" y="27"/>
                  <a:pt x="78" y="24"/>
                </a:cubicBezTo>
                <a:cubicBezTo>
                  <a:pt x="78" y="9"/>
                  <a:pt x="78" y="9"/>
                  <a:pt x="78" y="9"/>
                </a:cubicBezTo>
                <a:close/>
                <a:moveTo>
                  <a:pt x="60" y="187"/>
                </a:moveTo>
                <a:cubicBezTo>
                  <a:pt x="66" y="188"/>
                  <a:pt x="72" y="189"/>
                  <a:pt x="78" y="188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2" y="178"/>
                  <a:pt x="65" y="178"/>
                  <a:pt x="60" y="176"/>
                </a:cubicBezTo>
                <a:cubicBezTo>
                  <a:pt x="60" y="187"/>
                  <a:pt x="60" y="187"/>
                  <a:pt x="60" y="187"/>
                </a:cubicBezTo>
                <a:close/>
                <a:moveTo>
                  <a:pt x="78" y="64"/>
                </a:moveTo>
                <a:cubicBezTo>
                  <a:pt x="78" y="133"/>
                  <a:pt x="78" y="133"/>
                  <a:pt x="78" y="133"/>
                </a:cubicBezTo>
                <a:cubicBezTo>
                  <a:pt x="72" y="131"/>
                  <a:pt x="65" y="131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4" y="123"/>
                  <a:pt x="67" y="120"/>
                  <a:pt x="70" y="116"/>
                </a:cubicBezTo>
                <a:cubicBezTo>
                  <a:pt x="75" y="105"/>
                  <a:pt x="71" y="92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66" y="78"/>
                  <a:pt x="73" y="74"/>
                  <a:pt x="76" y="68"/>
                </a:cubicBezTo>
                <a:cubicBezTo>
                  <a:pt x="77" y="66"/>
                  <a:pt x="77" y="65"/>
                  <a:pt x="78" y="64"/>
                </a:cubicBezTo>
                <a:close/>
                <a:moveTo>
                  <a:pt x="60" y="18"/>
                </a:moveTo>
                <a:cubicBezTo>
                  <a:pt x="0" y="56"/>
                  <a:pt x="10" y="159"/>
                  <a:pt x="46" y="180"/>
                </a:cubicBezTo>
                <a:cubicBezTo>
                  <a:pt x="51" y="183"/>
                  <a:pt x="55" y="185"/>
                  <a:pt x="60" y="187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48" y="170"/>
                  <a:pt x="43" y="156"/>
                  <a:pt x="49" y="144"/>
                </a:cubicBezTo>
                <a:cubicBezTo>
                  <a:pt x="51" y="139"/>
                  <a:pt x="55" y="136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4" y="128"/>
                  <a:pt x="47" y="128"/>
                  <a:pt x="41" y="125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31" y="120"/>
                  <a:pt x="26" y="107"/>
                  <a:pt x="32" y="97"/>
                </a:cubicBezTo>
                <a:cubicBezTo>
                  <a:pt x="37" y="86"/>
                  <a:pt x="49" y="82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57" y="78"/>
                  <a:pt x="54" y="77"/>
                  <a:pt x="51" y="76"/>
                </a:cubicBezTo>
                <a:cubicBezTo>
                  <a:pt x="42" y="71"/>
                  <a:pt x="38" y="60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6" y="44"/>
                  <a:pt x="53" y="40"/>
                  <a:pt x="60" y="40"/>
                </a:cubicBezTo>
                <a:lnTo>
                  <a:pt x="60" y="1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9" name="Freeform 33"/>
          <p:cNvSpPr/>
          <p:nvPr/>
        </p:nvSpPr>
        <p:spPr bwMode="auto">
          <a:xfrm>
            <a:off x="6554470" y="4476115"/>
            <a:ext cx="500380" cy="503555"/>
          </a:xfrm>
          <a:custGeom>
            <a:avLst/>
            <a:gdLst>
              <a:gd name="T0" fmla="*/ 169 w 230"/>
              <a:gd name="T1" fmla="*/ 12 h 231"/>
              <a:gd name="T2" fmla="*/ 215 w 230"/>
              <a:gd name="T3" fmla="*/ 103 h 231"/>
              <a:gd name="T4" fmla="*/ 102 w 230"/>
              <a:gd name="T5" fmla="*/ 216 h 231"/>
              <a:gd name="T6" fmla="*/ 12 w 230"/>
              <a:gd name="T7" fmla="*/ 171 h 231"/>
              <a:gd name="T8" fmla="*/ 0 w 230"/>
              <a:gd name="T9" fmla="*/ 181 h 231"/>
              <a:gd name="T10" fmla="*/ 102 w 230"/>
              <a:gd name="T11" fmla="*/ 231 h 231"/>
              <a:gd name="T12" fmla="*/ 230 w 230"/>
              <a:gd name="T13" fmla="*/ 103 h 231"/>
              <a:gd name="T14" fmla="*/ 178 w 230"/>
              <a:gd name="T15" fmla="*/ 0 h 231"/>
              <a:gd name="T16" fmla="*/ 169 w 230"/>
              <a:gd name="T17" fmla="*/ 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0" h="231">
                <a:moveTo>
                  <a:pt x="169" y="12"/>
                </a:moveTo>
                <a:cubicBezTo>
                  <a:pt x="197" y="32"/>
                  <a:pt x="215" y="65"/>
                  <a:pt x="215" y="103"/>
                </a:cubicBezTo>
                <a:cubicBezTo>
                  <a:pt x="215" y="165"/>
                  <a:pt x="165" y="216"/>
                  <a:pt x="102" y="216"/>
                </a:cubicBezTo>
                <a:cubicBezTo>
                  <a:pt x="65" y="216"/>
                  <a:pt x="33" y="198"/>
                  <a:pt x="12" y="171"/>
                </a:cubicBezTo>
                <a:cubicBezTo>
                  <a:pt x="0" y="181"/>
                  <a:pt x="0" y="181"/>
                  <a:pt x="0" y="181"/>
                </a:cubicBezTo>
                <a:cubicBezTo>
                  <a:pt x="24" y="211"/>
                  <a:pt x="61" y="231"/>
                  <a:pt x="102" y="231"/>
                </a:cubicBezTo>
                <a:cubicBezTo>
                  <a:pt x="173" y="231"/>
                  <a:pt x="230" y="174"/>
                  <a:pt x="230" y="103"/>
                </a:cubicBezTo>
                <a:cubicBezTo>
                  <a:pt x="230" y="61"/>
                  <a:pt x="210" y="23"/>
                  <a:pt x="178" y="0"/>
                </a:cubicBezTo>
                <a:lnTo>
                  <a:pt x="169" y="1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0" name="Freeform 34"/>
          <p:cNvSpPr>
            <a:spLocks noEditPoints="1"/>
          </p:cNvSpPr>
          <p:nvPr/>
        </p:nvSpPr>
        <p:spPr bwMode="auto">
          <a:xfrm>
            <a:off x="6557645" y="4485640"/>
            <a:ext cx="443230" cy="441325"/>
          </a:xfrm>
          <a:custGeom>
            <a:avLst/>
            <a:gdLst>
              <a:gd name="T0" fmla="*/ 102 w 203"/>
              <a:gd name="T1" fmla="*/ 203 h 203"/>
              <a:gd name="T2" fmla="*/ 203 w 203"/>
              <a:gd name="T3" fmla="*/ 101 h 203"/>
              <a:gd name="T4" fmla="*/ 102 w 203"/>
              <a:gd name="T5" fmla="*/ 0 h 203"/>
              <a:gd name="T6" fmla="*/ 102 w 203"/>
              <a:gd name="T7" fmla="*/ 5 h 203"/>
              <a:gd name="T8" fmla="*/ 198 w 203"/>
              <a:gd name="T9" fmla="*/ 101 h 203"/>
              <a:gd name="T10" fmla="*/ 102 w 203"/>
              <a:gd name="T11" fmla="*/ 198 h 203"/>
              <a:gd name="T12" fmla="*/ 102 w 203"/>
              <a:gd name="T13" fmla="*/ 203 h 203"/>
              <a:gd name="T14" fmla="*/ 102 w 203"/>
              <a:gd name="T15" fmla="*/ 0 h 203"/>
              <a:gd name="T16" fmla="*/ 0 w 203"/>
              <a:gd name="T17" fmla="*/ 101 h 203"/>
              <a:gd name="T18" fmla="*/ 102 w 203"/>
              <a:gd name="T19" fmla="*/ 203 h 203"/>
              <a:gd name="T20" fmla="*/ 102 w 203"/>
              <a:gd name="T21" fmla="*/ 203 h 203"/>
              <a:gd name="T22" fmla="*/ 102 w 203"/>
              <a:gd name="T23" fmla="*/ 198 h 203"/>
              <a:gd name="T24" fmla="*/ 102 w 203"/>
              <a:gd name="T25" fmla="*/ 198 h 203"/>
              <a:gd name="T26" fmla="*/ 102 w 203"/>
              <a:gd name="T27" fmla="*/ 198 h 203"/>
              <a:gd name="T28" fmla="*/ 5 w 203"/>
              <a:gd name="T29" fmla="*/ 101 h 203"/>
              <a:gd name="T30" fmla="*/ 102 w 203"/>
              <a:gd name="T31" fmla="*/ 5 h 203"/>
              <a:gd name="T32" fmla="*/ 102 w 203"/>
              <a:gd name="T33" fmla="*/ 5 h 203"/>
              <a:gd name="T34" fmla="*/ 102 w 203"/>
              <a:gd name="T35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203">
                <a:moveTo>
                  <a:pt x="102" y="203"/>
                </a:moveTo>
                <a:cubicBezTo>
                  <a:pt x="158" y="203"/>
                  <a:pt x="203" y="157"/>
                  <a:pt x="203" y="101"/>
                </a:cubicBezTo>
                <a:cubicBezTo>
                  <a:pt x="203" y="45"/>
                  <a:pt x="158" y="0"/>
                  <a:pt x="102" y="0"/>
                </a:cubicBezTo>
                <a:cubicBezTo>
                  <a:pt x="102" y="5"/>
                  <a:pt x="102" y="5"/>
                  <a:pt x="102" y="5"/>
                </a:cubicBezTo>
                <a:cubicBezTo>
                  <a:pt x="155" y="5"/>
                  <a:pt x="198" y="48"/>
                  <a:pt x="198" y="101"/>
                </a:cubicBezTo>
                <a:cubicBezTo>
                  <a:pt x="198" y="155"/>
                  <a:pt x="155" y="198"/>
                  <a:pt x="102" y="198"/>
                </a:cubicBezTo>
                <a:lnTo>
                  <a:pt x="102" y="203"/>
                </a:lnTo>
                <a:close/>
                <a:moveTo>
                  <a:pt x="102" y="0"/>
                </a:moveTo>
                <a:cubicBezTo>
                  <a:pt x="46" y="0"/>
                  <a:pt x="0" y="45"/>
                  <a:pt x="0" y="101"/>
                </a:cubicBezTo>
                <a:cubicBezTo>
                  <a:pt x="0" y="157"/>
                  <a:pt x="46" y="203"/>
                  <a:pt x="102" y="203"/>
                </a:cubicBezTo>
                <a:cubicBezTo>
                  <a:pt x="102" y="203"/>
                  <a:pt x="102" y="203"/>
                  <a:pt x="102" y="203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48" y="198"/>
                  <a:pt x="5" y="155"/>
                  <a:pt x="5" y="101"/>
                </a:cubicBezTo>
                <a:cubicBezTo>
                  <a:pt x="5" y="48"/>
                  <a:pt x="48" y="5"/>
                  <a:pt x="102" y="5"/>
                </a:cubicBezTo>
                <a:cubicBezTo>
                  <a:pt x="102" y="5"/>
                  <a:pt x="102" y="5"/>
                  <a:pt x="102" y="5"/>
                </a:cubicBezTo>
                <a:cubicBezTo>
                  <a:pt x="102" y="0"/>
                  <a:pt x="102" y="0"/>
                  <a:pt x="102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1" name="Freeform 35"/>
          <p:cNvSpPr/>
          <p:nvPr/>
        </p:nvSpPr>
        <p:spPr bwMode="auto">
          <a:xfrm>
            <a:off x="6546215" y="4493895"/>
            <a:ext cx="497205" cy="433705"/>
          </a:xfrm>
          <a:custGeom>
            <a:avLst/>
            <a:gdLst>
              <a:gd name="T0" fmla="*/ 65 w 228"/>
              <a:gd name="T1" fmla="*/ 15 h 199"/>
              <a:gd name="T2" fmla="*/ 61 w 228"/>
              <a:gd name="T3" fmla="*/ 23 h 199"/>
              <a:gd name="T4" fmla="*/ 57 w 228"/>
              <a:gd name="T5" fmla="*/ 29 h 199"/>
              <a:gd name="T6" fmla="*/ 54 w 228"/>
              <a:gd name="T7" fmla="*/ 26 h 199"/>
              <a:gd name="T8" fmla="*/ 52 w 228"/>
              <a:gd name="T9" fmla="*/ 32 h 199"/>
              <a:gd name="T10" fmla="*/ 42 w 228"/>
              <a:gd name="T11" fmla="*/ 34 h 199"/>
              <a:gd name="T12" fmla="*/ 36 w 228"/>
              <a:gd name="T13" fmla="*/ 41 h 199"/>
              <a:gd name="T14" fmla="*/ 27 w 228"/>
              <a:gd name="T15" fmla="*/ 53 h 199"/>
              <a:gd name="T16" fmla="*/ 21 w 228"/>
              <a:gd name="T17" fmla="*/ 61 h 199"/>
              <a:gd name="T18" fmla="*/ 27 w 228"/>
              <a:gd name="T19" fmla="*/ 67 h 199"/>
              <a:gd name="T20" fmla="*/ 27 w 228"/>
              <a:gd name="T21" fmla="*/ 70 h 199"/>
              <a:gd name="T22" fmla="*/ 22 w 228"/>
              <a:gd name="T23" fmla="*/ 65 h 199"/>
              <a:gd name="T24" fmla="*/ 18 w 228"/>
              <a:gd name="T25" fmla="*/ 60 h 199"/>
              <a:gd name="T26" fmla="*/ 16 w 228"/>
              <a:gd name="T27" fmla="*/ 69 h 199"/>
              <a:gd name="T28" fmla="*/ 17 w 228"/>
              <a:gd name="T29" fmla="*/ 83 h 199"/>
              <a:gd name="T30" fmla="*/ 24 w 228"/>
              <a:gd name="T31" fmla="*/ 80 h 199"/>
              <a:gd name="T32" fmla="*/ 32 w 228"/>
              <a:gd name="T33" fmla="*/ 88 h 199"/>
              <a:gd name="T34" fmla="*/ 41 w 228"/>
              <a:gd name="T35" fmla="*/ 98 h 199"/>
              <a:gd name="T36" fmla="*/ 50 w 228"/>
              <a:gd name="T37" fmla="*/ 105 h 199"/>
              <a:gd name="T38" fmla="*/ 61 w 228"/>
              <a:gd name="T39" fmla="*/ 117 h 199"/>
              <a:gd name="T40" fmla="*/ 58 w 228"/>
              <a:gd name="T41" fmla="*/ 134 h 199"/>
              <a:gd name="T42" fmla="*/ 49 w 228"/>
              <a:gd name="T43" fmla="*/ 155 h 199"/>
              <a:gd name="T44" fmla="*/ 52 w 228"/>
              <a:gd name="T45" fmla="*/ 170 h 199"/>
              <a:gd name="T46" fmla="*/ 46 w 228"/>
              <a:gd name="T47" fmla="*/ 171 h 199"/>
              <a:gd name="T48" fmla="*/ 32 w 228"/>
              <a:gd name="T49" fmla="*/ 148 h 199"/>
              <a:gd name="T50" fmla="*/ 16 w 228"/>
              <a:gd name="T51" fmla="*/ 113 h 199"/>
              <a:gd name="T52" fmla="*/ 11 w 228"/>
              <a:gd name="T53" fmla="*/ 87 h 199"/>
              <a:gd name="T54" fmla="*/ 73 w 228"/>
              <a:gd name="T55" fmla="*/ 183 h 199"/>
              <a:gd name="T56" fmla="*/ 89 w 228"/>
              <a:gd name="T57" fmla="*/ 181 h 199"/>
              <a:gd name="T58" fmla="*/ 110 w 228"/>
              <a:gd name="T59" fmla="*/ 178 h 199"/>
              <a:gd name="T60" fmla="*/ 108 w 228"/>
              <a:gd name="T61" fmla="*/ 187 h 199"/>
              <a:gd name="T62" fmla="*/ 121 w 228"/>
              <a:gd name="T63" fmla="*/ 186 h 199"/>
              <a:gd name="T64" fmla="*/ 139 w 228"/>
              <a:gd name="T65" fmla="*/ 184 h 199"/>
              <a:gd name="T66" fmla="*/ 137 w 228"/>
              <a:gd name="T67" fmla="*/ 3 h 199"/>
              <a:gd name="T68" fmla="*/ 197 w 228"/>
              <a:gd name="T69" fmla="*/ 64 h 199"/>
              <a:gd name="T70" fmla="*/ 189 w 228"/>
              <a:gd name="T71" fmla="*/ 58 h 199"/>
              <a:gd name="T72" fmla="*/ 181 w 228"/>
              <a:gd name="T73" fmla="*/ 74 h 199"/>
              <a:gd name="T74" fmla="*/ 170 w 228"/>
              <a:gd name="T75" fmla="*/ 59 h 199"/>
              <a:gd name="T76" fmla="*/ 174 w 228"/>
              <a:gd name="T77" fmla="*/ 75 h 199"/>
              <a:gd name="T78" fmla="*/ 186 w 228"/>
              <a:gd name="T79" fmla="*/ 79 h 199"/>
              <a:gd name="T80" fmla="*/ 181 w 228"/>
              <a:gd name="T81" fmla="*/ 100 h 199"/>
              <a:gd name="T82" fmla="*/ 175 w 228"/>
              <a:gd name="T83" fmla="*/ 122 h 199"/>
              <a:gd name="T84" fmla="*/ 168 w 228"/>
              <a:gd name="T85" fmla="*/ 137 h 199"/>
              <a:gd name="T86" fmla="*/ 147 w 228"/>
              <a:gd name="T87" fmla="*/ 154 h 199"/>
              <a:gd name="T88" fmla="*/ 141 w 228"/>
              <a:gd name="T89" fmla="*/ 139 h 199"/>
              <a:gd name="T90" fmla="*/ 142 w 228"/>
              <a:gd name="T91" fmla="*/ 121 h 199"/>
              <a:gd name="T92" fmla="*/ 135 w 228"/>
              <a:gd name="T93" fmla="*/ 101 h 199"/>
              <a:gd name="T94" fmla="*/ 125 w 228"/>
              <a:gd name="T95" fmla="*/ 89 h 199"/>
              <a:gd name="T96" fmla="*/ 99 w 228"/>
              <a:gd name="T97" fmla="*/ 90 h 199"/>
              <a:gd name="T98" fmla="*/ 89 w 228"/>
              <a:gd name="T99" fmla="*/ 76 h 199"/>
              <a:gd name="T100" fmla="*/ 100 w 228"/>
              <a:gd name="T101" fmla="*/ 49 h 199"/>
              <a:gd name="T102" fmla="*/ 119 w 228"/>
              <a:gd name="T103" fmla="*/ 41 h 199"/>
              <a:gd name="T104" fmla="*/ 130 w 228"/>
              <a:gd name="T105" fmla="*/ 46 h 199"/>
              <a:gd name="T106" fmla="*/ 146 w 228"/>
              <a:gd name="T107" fmla="*/ 46 h 199"/>
              <a:gd name="T108" fmla="*/ 162 w 228"/>
              <a:gd name="T109" fmla="*/ 44 h 199"/>
              <a:gd name="T110" fmla="*/ 147 w 228"/>
              <a:gd name="T111" fmla="*/ 37 h 199"/>
              <a:gd name="T112" fmla="*/ 146 w 228"/>
              <a:gd name="T113" fmla="*/ 32 h 199"/>
              <a:gd name="T114" fmla="*/ 127 w 228"/>
              <a:gd name="T115" fmla="*/ 32 h 199"/>
              <a:gd name="T116" fmla="*/ 111 w 228"/>
              <a:gd name="T117" fmla="*/ 37 h 199"/>
              <a:gd name="T118" fmla="*/ 107 w 228"/>
              <a:gd name="T119" fmla="*/ 21 h 199"/>
              <a:gd name="T120" fmla="*/ 96 w 228"/>
              <a:gd name="T121" fmla="*/ 11 h 199"/>
              <a:gd name="T122" fmla="*/ 109 w 228"/>
              <a:gd name="T123" fmla="*/ 3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99">
                <a:moveTo>
                  <a:pt x="92" y="0"/>
                </a:moveTo>
                <a:cubicBezTo>
                  <a:pt x="92" y="0"/>
                  <a:pt x="58" y="5"/>
                  <a:pt x="35" y="31"/>
                </a:cubicBezTo>
                <a:cubicBezTo>
                  <a:pt x="35" y="31"/>
                  <a:pt x="53" y="13"/>
                  <a:pt x="64" y="13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4"/>
                  <a:pt x="66" y="15"/>
                  <a:pt x="65" y="15"/>
                </a:cubicBezTo>
                <a:cubicBezTo>
                  <a:pt x="65" y="16"/>
                  <a:pt x="64" y="17"/>
                  <a:pt x="64" y="18"/>
                </a:cubicBezTo>
                <a:cubicBezTo>
                  <a:pt x="64" y="18"/>
                  <a:pt x="64" y="20"/>
                  <a:pt x="64" y="20"/>
                </a:cubicBezTo>
                <a:cubicBezTo>
                  <a:pt x="63" y="21"/>
                  <a:pt x="63" y="21"/>
                  <a:pt x="63" y="21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2"/>
                  <a:pt x="61" y="22"/>
                  <a:pt x="61" y="23"/>
                </a:cubicBezTo>
                <a:cubicBezTo>
                  <a:pt x="61" y="24"/>
                  <a:pt x="61" y="25"/>
                  <a:pt x="61" y="25"/>
                </a:cubicBezTo>
                <a:cubicBezTo>
                  <a:pt x="62" y="27"/>
                  <a:pt x="62" y="27"/>
                  <a:pt x="62" y="27"/>
                </a:cubicBezTo>
                <a:cubicBezTo>
                  <a:pt x="61" y="28"/>
                  <a:pt x="61" y="28"/>
                  <a:pt x="61" y="28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58" y="29"/>
                  <a:pt x="57" y="29"/>
                </a:cubicBezTo>
                <a:cubicBezTo>
                  <a:pt x="56" y="29"/>
                  <a:pt x="56" y="27"/>
                  <a:pt x="56" y="27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5" y="24"/>
                  <a:pt x="54" y="26"/>
                  <a:pt x="54" y="26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27"/>
                  <a:pt x="51" y="29"/>
                  <a:pt x="51" y="29"/>
                </a:cubicBezTo>
                <a:cubicBezTo>
                  <a:pt x="52" y="29"/>
                  <a:pt x="53" y="29"/>
                  <a:pt x="53" y="29"/>
                </a:cubicBezTo>
                <a:cubicBezTo>
                  <a:pt x="53" y="29"/>
                  <a:pt x="53" y="30"/>
                  <a:pt x="53" y="31"/>
                </a:cubicBezTo>
                <a:cubicBezTo>
                  <a:pt x="53" y="31"/>
                  <a:pt x="52" y="32"/>
                  <a:pt x="52" y="32"/>
                </a:cubicBezTo>
                <a:cubicBezTo>
                  <a:pt x="52" y="32"/>
                  <a:pt x="52" y="33"/>
                  <a:pt x="51" y="33"/>
                </a:cubicBezTo>
                <a:cubicBezTo>
                  <a:pt x="50" y="32"/>
                  <a:pt x="49" y="32"/>
                  <a:pt x="48" y="32"/>
                </a:cubicBezTo>
                <a:cubicBezTo>
                  <a:pt x="47" y="32"/>
                  <a:pt x="46" y="31"/>
                  <a:pt x="46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5" y="33"/>
                  <a:pt x="42" y="34"/>
                  <a:pt x="42" y="34"/>
                </a:cubicBezTo>
                <a:cubicBezTo>
                  <a:pt x="42" y="34"/>
                  <a:pt x="41" y="35"/>
                  <a:pt x="41" y="35"/>
                </a:cubicBezTo>
                <a:cubicBezTo>
                  <a:pt x="41" y="35"/>
                  <a:pt x="41" y="37"/>
                  <a:pt x="41" y="37"/>
                </a:cubicBezTo>
                <a:cubicBezTo>
                  <a:pt x="41" y="37"/>
                  <a:pt x="40" y="38"/>
                  <a:pt x="38" y="38"/>
                </a:cubicBezTo>
                <a:cubicBezTo>
                  <a:pt x="37" y="39"/>
                  <a:pt x="36" y="39"/>
                  <a:pt x="36" y="39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4" y="42"/>
                  <a:pt x="34" y="43"/>
                </a:cubicBezTo>
                <a:cubicBezTo>
                  <a:pt x="33" y="44"/>
                  <a:pt x="30" y="46"/>
                  <a:pt x="30" y="46"/>
                </a:cubicBezTo>
                <a:cubicBezTo>
                  <a:pt x="30" y="46"/>
                  <a:pt x="29" y="47"/>
                  <a:pt x="28" y="48"/>
                </a:cubicBezTo>
                <a:cubicBezTo>
                  <a:pt x="28" y="49"/>
                  <a:pt x="28" y="50"/>
                  <a:pt x="28" y="51"/>
                </a:cubicBezTo>
                <a:cubicBezTo>
                  <a:pt x="28" y="51"/>
                  <a:pt x="27" y="52"/>
                  <a:pt x="27" y="53"/>
                </a:cubicBezTo>
                <a:cubicBezTo>
                  <a:pt x="27" y="54"/>
                  <a:pt x="26" y="55"/>
                  <a:pt x="26" y="56"/>
                </a:cubicBezTo>
                <a:cubicBezTo>
                  <a:pt x="25" y="56"/>
                  <a:pt x="25" y="57"/>
                  <a:pt x="24" y="57"/>
                </a:cubicBezTo>
                <a:cubicBezTo>
                  <a:pt x="24" y="57"/>
                  <a:pt x="22" y="58"/>
                  <a:pt x="21" y="58"/>
                </a:cubicBezTo>
                <a:cubicBezTo>
                  <a:pt x="20" y="59"/>
                  <a:pt x="20" y="60"/>
                  <a:pt x="20" y="60"/>
                </a:cubicBezTo>
                <a:cubicBezTo>
                  <a:pt x="20" y="60"/>
                  <a:pt x="21" y="61"/>
                  <a:pt x="21" y="61"/>
                </a:cubicBezTo>
                <a:cubicBezTo>
                  <a:pt x="22" y="61"/>
                  <a:pt x="23" y="62"/>
                  <a:pt x="23" y="62"/>
                </a:cubicBezTo>
                <a:cubicBezTo>
                  <a:pt x="23" y="62"/>
                  <a:pt x="23" y="63"/>
                  <a:pt x="23" y="64"/>
                </a:cubicBezTo>
                <a:cubicBezTo>
                  <a:pt x="23" y="64"/>
                  <a:pt x="22" y="66"/>
                  <a:pt x="23" y="66"/>
                </a:cubicBezTo>
                <a:cubicBezTo>
                  <a:pt x="24" y="66"/>
                  <a:pt x="25" y="66"/>
                  <a:pt x="25" y="66"/>
                </a:cubicBezTo>
                <a:cubicBezTo>
                  <a:pt x="27" y="67"/>
                  <a:pt x="27" y="67"/>
                  <a:pt x="27" y="67"/>
                </a:cubicBezTo>
                <a:cubicBezTo>
                  <a:pt x="28" y="68"/>
                  <a:pt x="28" y="68"/>
                  <a:pt x="28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9" y="68"/>
                  <a:pt x="29" y="69"/>
                  <a:pt x="29" y="70"/>
                </a:cubicBezTo>
                <a:cubicBezTo>
                  <a:pt x="28" y="70"/>
                  <a:pt x="28" y="71"/>
                  <a:pt x="28" y="71"/>
                </a:cubicBezTo>
                <a:cubicBezTo>
                  <a:pt x="27" y="71"/>
                  <a:pt x="27" y="71"/>
                  <a:pt x="27" y="70"/>
                </a:cubicBezTo>
                <a:cubicBezTo>
                  <a:pt x="27" y="69"/>
                  <a:pt x="27" y="69"/>
                  <a:pt x="26" y="68"/>
                </a:cubicBezTo>
                <a:cubicBezTo>
                  <a:pt x="25" y="68"/>
                  <a:pt x="24" y="69"/>
                  <a:pt x="24" y="69"/>
                </a:cubicBezTo>
                <a:cubicBezTo>
                  <a:pt x="24" y="69"/>
                  <a:pt x="23" y="69"/>
                  <a:pt x="23" y="68"/>
                </a:cubicBezTo>
                <a:cubicBezTo>
                  <a:pt x="22" y="67"/>
                  <a:pt x="22" y="68"/>
                  <a:pt x="22" y="67"/>
                </a:cubicBezTo>
                <a:cubicBezTo>
                  <a:pt x="22" y="66"/>
                  <a:pt x="23" y="66"/>
                  <a:pt x="22" y="65"/>
                </a:cubicBezTo>
                <a:cubicBezTo>
                  <a:pt x="22" y="65"/>
                  <a:pt x="21" y="64"/>
                  <a:pt x="21" y="64"/>
                </a:cubicBezTo>
                <a:cubicBezTo>
                  <a:pt x="20" y="64"/>
                  <a:pt x="21" y="65"/>
                  <a:pt x="20" y="64"/>
                </a:cubicBezTo>
                <a:cubicBezTo>
                  <a:pt x="20" y="63"/>
                  <a:pt x="19" y="63"/>
                  <a:pt x="19" y="63"/>
                </a:cubicBezTo>
                <a:cubicBezTo>
                  <a:pt x="19" y="63"/>
                  <a:pt x="18" y="63"/>
                  <a:pt x="18" y="62"/>
                </a:cubicBezTo>
                <a:cubicBezTo>
                  <a:pt x="18" y="62"/>
                  <a:pt x="18" y="61"/>
                  <a:pt x="18" y="60"/>
                </a:cubicBezTo>
                <a:cubicBezTo>
                  <a:pt x="18" y="60"/>
                  <a:pt x="19" y="59"/>
                  <a:pt x="19" y="58"/>
                </a:cubicBezTo>
                <a:cubicBezTo>
                  <a:pt x="19" y="58"/>
                  <a:pt x="19" y="55"/>
                  <a:pt x="19" y="55"/>
                </a:cubicBezTo>
                <a:cubicBezTo>
                  <a:pt x="19" y="55"/>
                  <a:pt x="16" y="61"/>
                  <a:pt x="15" y="66"/>
                </a:cubicBezTo>
                <a:cubicBezTo>
                  <a:pt x="15" y="66"/>
                  <a:pt x="16" y="65"/>
                  <a:pt x="16" y="66"/>
                </a:cubicBezTo>
                <a:cubicBezTo>
                  <a:pt x="16" y="67"/>
                  <a:pt x="17" y="68"/>
                  <a:pt x="16" y="69"/>
                </a:cubicBezTo>
                <a:cubicBezTo>
                  <a:pt x="16" y="69"/>
                  <a:pt x="16" y="69"/>
                  <a:pt x="16" y="72"/>
                </a:cubicBezTo>
                <a:cubicBezTo>
                  <a:pt x="16" y="74"/>
                  <a:pt x="17" y="75"/>
                  <a:pt x="17" y="76"/>
                </a:cubicBezTo>
                <a:cubicBezTo>
                  <a:pt x="16" y="76"/>
                  <a:pt x="16" y="77"/>
                  <a:pt x="16" y="78"/>
                </a:cubicBezTo>
                <a:cubicBezTo>
                  <a:pt x="16" y="79"/>
                  <a:pt x="16" y="82"/>
                  <a:pt x="17" y="82"/>
                </a:cubicBezTo>
                <a:cubicBezTo>
                  <a:pt x="17" y="82"/>
                  <a:pt x="17" y="83"/>
                  <a:pt x="17" y="83"/>
                </a:cubicBezTo>
                <a:cubicBezTo>
                  <a:pt x="18" y="84"/>
                  <a:pt x="17" y="85"/>
                  <a:pt x="18" y="84"/>
                </a:cubicBezTo>
                <a:cubicBezTo>
                  <a:pt x="19" y="82"/>
                  <a:pt x="20" y="81"/>
                  <a:pt x="20" y="81"/>
                </a:cubicBezTo>
                <a:cubicBezTo>
                  <a:pt x="20" y="80"/>
                  <a:pt x="20" y="80"/>
                  <a:pt x="20" y="80"/>
                </a:cubicBezTo>
                <a:cubicBezTo>
                  <a:pt x="20" y="80"/>
                  <a:pt x="20" y="79"/>
                  <a:pt x="22" y="79"/>
                </a:cubicBezTo>
                <a:cubicBezTo>
                  <a:pt x="23" y="79"/>
                  <a:pt x="24" y="79"/>
                  <a:pt x="24" y="80"/>
                </a:cubicBezTo>
                <a:cubicBezTo>
                  <a:pt x="25" y="80"/>
                  <a:pt x="23" y="82"/>
                  <a:pt x="24" y="82"/>
                </a:cubicBezTo>
                <a:cubicBezTo>
                  <a:pt x="25" y="82"/>
                  <a:pt x="27" y="81"/>
                  <a:pt x="28" y="81"/>
                </a:cubicBezTo>
                <a:cubicBezTo>
                  <a:pt x="29" y="81"/>
                  <a:pt x="29" y="82"/>
                  <a:pt x="30" y="83"/>
                </a:cubicBezTo>
                <a:cubicBezTo>
                  <a:pt x="30" y="84"/>
                  <a:pt x="30" y="85"/>
                  <a:pt x="31" y="86"/>
                </a:cubicBezTo>
                <a:cubicBezTo>
                  <a:pt x="32" y="86"/>
                  <a:pt x="31" y="87"/>
                  <a:pt x="32" y="88"/>
                </a:cubicBezTo>
                <a:cubicBezTo>
                  <a:pt x="32" y="89"/>
                  <a:pt x="34" y="90"/>
                  <a:pt x="35" y="90"/>
                </a:cubicBezTo>
                <a:cubicBezTo>
                  <a:pt x="35" y="90"/>
                  <a:pt x="37" y="90"/>
                  <a:pt x="38" y="90"/>
                </a:cubicBezTo>
                <a:cubicBezTo>
                  <a:pt x="39" y="91"/>
                  <a:pt x="38" y="92"/>
                  <a:pt x="39" y="92"/>
                </a:cubicBezTo>
                <a:cubicBezTo>
                  <a:pt x="40" y="92"/>
                  <a:pt x="41" y="95"/>
                  <a:pt x="41" y="95"/>
                </a:cubicBezTo>
                <a:cubicBezTo>
                  <a:pt x="41" y="95"/>
                  <a:pt x="41" y="97"/>
                  <a:pt x="41" y="98"/>
                </a:cubicBezTo>
                <a:cubicBezTo>
                  <a:pt x="41" y="98"/>
                  <a:pt x="41" y="99"/>
                  <a:pt x="42" y="100"/>
                </a:cubicBezTo>
                <a:cubicBezTo>
                  <a:pt x="42" y="100"/>
                  <a:pt x="44" y="100"/>
                  <a:pt x="44" y="100"/>
                </a:cubicBezTo>
                <a:cubicBezTo>
                  <a:pt x="44" y="100"/>
                  <a:pt x="43" y="102"/>
                  <a:pt x="45" y="102"/>
                </a:cubicBezTo>
                <a:cubicBezTo>
                  <a:pt x="47" y="103"/>
                  <a:pt x="48" y="103"/>
                  <a:pt x="49" y="104"/>
                </a:cubicBezTo>
                <a:cubicBezTo>
                  <a:pt x="49" y="104"/>
                  <a:pt x="48" y="105"/>
                  <a:pt x="50" y="105"/>
                </a:cubicBezTo>
                <a:cubicBezTo>
                  <a:pt x="52" y="105"/>
                  <a:pt x="54" y="105"/>
                  <a:pt x="55" y="106"/>
                </a:cubicBezTo>
                <a:cubicBezTo>
                  <a:pt x="56" y="106"/>
                  <a:pt x="55" y="107"/>
                  <a:pt x="57" y="109"/>
                </a:cubicBezTo>
                <a:cubicBezTo>
                  <a:pt x="60" y="110"/>
                  <a:pt x="60" y="111"/>
                  <a:pt x="61" y="111"/>
                </a:cubicBezTo>
                <a:cubicBezTo>
                  <a:pt x="62" y="111"/>
                  <a:pt x="63" y="111"/>
                  <a:pt x="63" y="113"/>
                </a:cubicBezTo>
                <a:cubicBezTo>
                  <a:pt x="62" y="115"/>
                  <a:pt x="62" y="116"/>
                  <a:pt x="61" y="117"/>
                </a:cubicBezTo>
                <a:cubicBezTo>
                  <a:pt x="60" y="118"/>
                  <a:pt x="59" y="120"/>
                  <a:pt x="58" y="121"/>
                </a:cubicBezTo>
                <a:cubicBezTo>
                  <a:pt x="58" y="122"/>
                  <a:pt x="57" y="123"/>
                  <a:pt x="58" y="124"/>
                </a:cubicBezTo>
                <a:cubicBezTo>
                  <a:pt x="58" y="126"/>
                  <a:pt x="59" y="127"/>
                  <a:pt x="59" y="128"/>
                </a:cubicBezTo>
                <a:cubicBezTo>
                  <a:pt x="59" y="129"/>
                  <a:pt x="59" y="131"/>
                  <a:pt x="59" y="132"/>
                </a:cubicBezTo>
                <a:cubicBezTo>
                  <a:pt x="58" y="133"/>
                  <a:pt x="58" y="134"/>
                  <a:pt x="58" y="134"/>
                </a:cubicBezTo>
                <a:cubicBezTo>
                  <a:pt x="58" y="134"/>
                  <a:pt x="59" y="136"/>
                  <a:pt x="58" y="137"/>
                </a:cubicBezTo>
                <a:cubicBezTo>
                  <a:pt x="57" y="138"/>
                  <a:pt x="55" y="140"/>
                  <a:pt x="54" y="140"/>
                </a:cubicBezTo>
                <a:cubicBezTo>
                  <a:pt x="53" y="140"/>
                  <a:pt x="51" y="142"/>
                  <a:pt x="51" y="142"/>
                </a:cubicBezTo>
                <a:cubicBezTo>
                  <a:pt x="51" y="142"/>
                  <a:pt x="51" y="146"/>
                  <a:pt x="51" y="147"/>
                </a:cubicBezTo>
                <a:cubicBezTo>
                  <a:pt x="51" y="147"/>
                  <a:pt x="47" y="154"/>
                  <a:pt x="49" y="155"/>
                </a:cubicBezTo>
                <a:cubicBezTo>
                  <a:pt x="50" y="156"/>
                  <a:pt x="50" y="158"/>
                  <a:pt x="50" y="159"/>
                </a:cubicBezTo>
                <a:cubicBezTo>
                  <a:pt x="49" y="160"/>
                  <a:pt x="49" y="160"/>
                  <a:pt x="49" y="160"/>
                </a:cubicBezTo>
                <a:cubicBezTo>
                  <a:pt x="48" y="161"/>
                  <a:pt x="46" y="161"/>
                  <a:pt x="47" y="163"/>
                </a:cubicBezTo>
                <a:cubicBezTo>
                  <a:pt x="49" y="165"/>
                  <a:pt x="50" y="165"/>
                  <a:pt x="50" y="167"/>
                </a:cubicBezTo>
                <a:cubicBezTo>
                  <a:pt x="51" y="168"/>
                  <a:pt x="51" y="168"/>
                  <a:pt x="52" y="170"/>
                </a:cubicBezTo>
                <a:cubicBezTo>
                  <a:pt x="53" y="171"/>
                  <a:pt x="53" y="172"/>
                  <a:pt x="54" y="173"/>
                </a:cubicBezTo>
                <a:cubicBezTo>
                  <a:pt x="55" y="174"/>
                  <a:pt x="56" y="175"/>
                  <a:pt x="56" y="176"/>
                </a:cubicBezTo>
                <a:cubicBezTo>
                  <a:pt x="56" y="177"/>
                  <a:pt x="59" y="179"/>
                  <a:pt x="56" y="177"/>
                </a:cubicBezTo>
                <a:cubicBezTo>
                  <a:pt x="53" y="175"/>
                  <a:pt x="56" y="177"/>
                  <a:pt x="52" y="174"/>
                </a:cubicBezTo>
                <a:cubicBezTo>
                  <a:pt x="49" y="171"/>
                  <a:pt x="48" y="173"/>
                  <a:pt x="46" y="171"/>
                </a:cubicBezTo>
                <a:cubicBezTo>
                  <a:pt x="45" y="169"/>
                  <a:pt x="47" y="175"/>
                  <a:pt x="44" y="168"/>
                </a:cubicBezTo>
                <a:cubicBezTo>
                  <a:pt x="41" y="160"/>
                  <a:pt x="40" y="161"/>
                  <a:pt x="39" y="159"/>
                </a:cubicBezTo>
                <a:cubicBezTo>
                  <a:pt x="39" y="157"/>
                  <a:pt x="39" y="159"/>
                  <a:pt x="37" y="155"/>
                </a:cubicBezTo>
                <a:cubicBezTo>
                  <a:pt x="35" y="151"/>
                  <a:pt x="37" y="154"/>
                  <a:pt x="35" y="151"/>
                </a:cubicBezTo>
                <a:cubicBezTo>
                  <a:pt x="33" y="149"/>
                  <a:pt x="33" y="152"/>
                  <a:pt x="32" y="148"/>
                </a:cubicBezTo>
                <a:cubicBezTo>
                  <a:pt x="31" y="143"/>
                  <a:pt x="31" y="146"/>
                  <a:pt x="30" y="141"/>
                </a:cubicBezTo>
                <a:cubicBezTo>
                  <a:pt x="28" y="136"/>
                  <a:pt x="31" y="136"/>
                  <a:pt x="28" y="133"/>
                </a:cubicBezTo>
                <a:cubicBezTo>
                  <a:pt x="25" y="131"/>
                  <a:pt x="25" y="132"/>
                  <a:pt x="24" y="131"/>
                </a:cubicBezTo>
                <a:cubicBezTo>
                  <a:pt x="23" y="129"/>
                  <a:pt x="25" y="130"/>
                  <a:pt x="22" y="126"/>
                </a:cubicBezTo>
                <a:cubicBezTo>
                  <a:pt x="20" y="122"/>
                  <a:pt x="16" y="120"/>
                  <a:pt x="16" y="113"/>
                </a:cubicBezTo>
                <a:cubicBezTo>
                  <a:pt x="16" y="105"/>
                  <a:pt x="16" y="104"/>
                  <a:pt x="16" y="104"/>
                </a:cubicBezTo>
                <a:cubicBezTo>
                  <a:pt x="16" y="104"/>
                  <a:pt x="13" y="101"/>
                  <a:pt x="14" y="97"/>
                </a:cubicBezTo>
                <a:cubicBezTo>
                  <a:pt x="15" y="92"/>
                  <a:pt x="16" y="94"/>
                  <a:pt x="15" y="92"/>
                </a:cubicBezTo>
                <a:cubicBezTo>
                  <a:pt x="15" y="91"/>
                  <a:pt x="14" y="91"/>
                  <a:pt x="13" y="89"/>
                </a:cubicBezTo>
                <a:cubicBezTo>
                  <a:pt x="12" y="88"/>
                  <a:pt x="12" y="88"/>
                  <a:pt x="11" y="87"/>
                </a:cubicBezTo>
                <a:cubicBezTo>
                  <a:pt x="11" y="86"/>
                  <a:pt x="11" y="83"/>
                  <a:pt x="11" y="83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4"/>
                  <a:pt x="0" y="182"/>
                  <a:pt x="97" y="197"/>
                </a:cubicBezTo>
                <a:cubicBezTo>
                  <a:pt x="97" y="197"/>
                  <a:pt x="75" y="192"/>
                  <a:pt x="73" y="187"/>
                </a:cubicBezTo>
                <a:cubicBezTo>
                  <a:pt x="73" y="187"/>
                  <a:pt x="72" y="183"/>
                  <a:pt x="73" y="183"/>
                </a:cubicBezTo>
                <a:cubicBezTo>
                  <a:pt x="74" y="183"/>
                  <a:pt x="76" y="184"/>
                  <a:pt x="77" y="183"/>
                </a:cubicBezTo>
                <a:cubicBezTo>
                  <a:pt x="79" y="181"/>
                  <a:pt x="80" y="180"/>
                  <a:pt x="80" y="180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82"/>
                  <a:pt x="79" y="182"/>
                  <a:pt x="83" y="181"/>
                </a:cubicBezTo>
                <a:cubicBezTo>
                  <a:pt x="88" y="181"/>
                  <a:pt x="88" y="181"/>
                  <a:pt x="89" y="181"/>
                </a:cubicBezTo>
                <a:cubicBezTo>
                  <a:pt x="91" y="180"/>
                  <a:pt x="93" y="176"/>
                  <a:pt x="94" y="178"/>
                </a:cubicBezTo>
                <a:cubicBezTo>
                  <a:pt x="95" y="181"/>
                  <a:pt x="93" y="180"/>
                  <a:pt x="95" y="181"/>
                </a:cubicBezTo>
                <a:cubicBezTo>
                  <a:pt x="97" y="181"/>
                  <a:pt x="101" y="180"/>
                  <a:pt x="101" y="180"/>
                </a:cubicBezTo>
                <a:cubicBezTo>
                  <a:pt x="101" y="180"/>
                  <a:pt x="108" y="181"/>
                  <a:pt x="108" y="180"/>
                </a:cubicBezTo>
                <a:cubicBezTo>
                  <a:pt x="109" y="179"/>
                  <a:pt x="109" y="178"/>
                  <a:pt x="110" y="178"/>
                </a:cubicBezTo>
                <a:cubicBezTo>
                  <a:pt x="111" y="178"/>
                  <a:pt x="112" y="180"/>
                  <a:pt x="112" y="180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5" y="185"/>
                  <a:pt x="105" y="185"/>
                  <a:pt x="105" y="185"/>
                </a:cubicBezTo>
                <a:cubicBezTo>
                  <a:pt x="105" y="185"/>
                  <a:pt x="103" y="185"/>
                  <a:pt x="105" y="186"/>
                </a:cubicBezTo>
                <a:cubicBezTo>
                  <a:pt x="106" y="187"/>
                  <a:pt x="107" y="187"/>
                  <a:pt x="108" y="187"/>
                </a:cubicBezTo>
                <a:cubicBezTo>
                  <a:pt x="110" y="187"/>
                  <a:pt x="114" y="190"/>
                  <a:pt x="115" y="188"/>
                </a:cubicBezTo>
                <a:cubicBezTo>
                  <a:pt x="116" y="186"/>
                  <a:pt x="116" y="186"/>
                  <a:pt x="117" y="185"/>
                </a:cubicBezTo>
                <a:cubicBezTo>
                  <a:pt x="117" y="184"/>
                  <a:pt x="117" y="182"/>
                  <a:pt x="119" y="182"/>
                </a:cubicBezTo>
                <a:cubicBezTo>
                  <a:pt x="120" y="182"/>
                  <a:pt x="122" y="183"/>
                  <a:pt x="122" y="183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3" y="186"/>
                  <a:pt x="125" y="186"/>
                </a:cubicBezTo>
                <a:cubicBezTo>
                  <a:pt x="126" y="186"/>
                  <a:pt x="126" y="188"/>
                  <a:pt x="128" y="186"/>
                </a:cubicBezTo>
                <a:cubicBezTo>
                  <a:pt x="129" y="184"/>
                  <a:pt x="129" y="184"/>
                  <a:pt x="131" y="184"/>
                </a:cubicBezTo>
                <a:cubicBezTo>
                  <a:pt x="133" y="184"/>
                  <a:pt x="135" y="183"/>
                  <a:pt x="136" y="183"/>
                </a:cubicBezTo>
                <a:cubicBezTo>
                  <a:pt x="136" y="184"/>
                  <a:pt x="138" y="184"/>
                  <a:pt x="139" y="184"/>
                </a:cubicBezTo>
                <a:cubicBezTo>
                  <a:pt x="139" y="184"/>
                  <a:pt x="143" y="186"/>
                  <a:pt x="143" y="186"/>
                </a:cubicBezTo>
                <a:cubicBezTo>
                  <a:pt x="144" y="185"/>
                  <a:pt x="148" y="186"/>
                  <a:pt x="148" y="186"/>
                </a:cubicBezTo>
                <a:cubicBezTo>
                  <a:pt x="148" y="186"/>
                  <a:pt x="137" y="196"/>
                  <a:pt x="113" y="197"/>
                </a:cubicBezTo>
                <a:cubicBezTo>
                  <a:pt x="113" y="197"/>
                  <a:pt x="167" y="199"/>
                  <a:pt x="197" y="146"/>
                </a:cubicBezTo>
                <a:cubicBezTo>
                  <a:pt x="228" y="94"/>
                  <a:pt x="206" y="26"/>
                  <a:pt x="137" y="3"/>
                </a:cubicBezTo>
                <a:cubicBezTo>
                  <a:pt x="137" y="3"/>
                  <a:pt x="189" y="22"/>
                  <a:pt x="203" y="71"/>
                </a:cubicBezTo>
                <a:cubicBezTo>
                  <a:pt x="202" y="72"/>
                  <a:pt x="202" y="72"/>
                  <a:pt x="202" y="72"/>
                </a:cubicBezTo>
                <a:cubicBezTo>
                  <a:pt x="201" y="71"/>
                  <a:pt x="201" y="72"/>
                  <a:pt x="200" y="69"/>
                </a:cubicBezTo>
                <a:cubicBezTo>
                  <a:pt x="199" y="67"/>
                  <a:pt x="199" y="68"/>
                  <a:pt x="199" y="66"/>
                </a:cubicBezTo>
                <a:cubicBezTo>
                  <a:pt x="198" y="64"/>
                  <a:pt x="198" y="65"/>
                  <a:pt x="197" y="64"/>
                </a:cubicBezTo>
                <a:cubicBezTo>
                  <a:pt x="195" y="62"/>
                  <a:pt x="195" y="62"/>
                  <a:pt x="194" y="61"/>
                </a:cubicBezTo>
                <a:cubicBezTo>
                  <a:pt x="193" y="61"/>
                  <a:pt x="192" y="58"/>
                  <a:pt x="192" y="57"/>
                </a:cubicBezTo>
                <a:cubicBezTo>
                  <a:pt x="191" y="56"/>
                  <a:pt x="189" y="55"/>
                  <a:pt x="188" y="55"/>
                </a:cubicBezTo>
                <a:cubicBezTo>
                  <a:pt x="187" y="55"/>
                  <a:pt x="188" y="54"/>
                  <a:pt x="187" y="55"/>
                </a:cubicBezTo>
                <a:cubicBezTo>
                  <a:pt x="187" y="56"/>
                  <a:pt x="189" y="58"/>
                  <a:pt x="189" y="58"/>
                </a:cubicBezTo>
                <a:cubicBezTo>
                  <a:pt x="189" y="62"/>
                  <a:pt x="189" y="62"/>
                  <a:pt x="189" y="62"/>
                </a:cubicBezTo>
                <a:cubicBezTo>
                  <a:pt x="189" y="62"/>
                  <a:pt x="190" y="65"/>
                  <a:pt x="190" y="66"/>
                </a:cubicBezTo>
                <a:cubicBezTo>
                  <a:pt x="190" y="67"/>
                  <a:pt x="189" y="70"/>
                  <a:pt x="189" y="70"/>
                </a:cubicBezTo>
                <a:cubicBezTo>
                  <a:pt x="189" y="70"/>
                  <a:pt x="188" y="72"/>
                  <a:pt x="187" y="73"/>
                </a:cubicBezTo>
                <a:cubicBezTo>
                  <a:pt x="186" y="73"/>
                  <a:pt x="181" y="74"/>
                  <a:pt x="181" y="74"/>
                </a:cubicBezTo>
                <a:cubicBezTo>
                  <a:pt x="181" y="74"/>
                  <a:pt x="179" y="72"/>
                  <a:pt x="179" y="71"/>
                </a:cubicBezTo>
                <a:cubicBezTo>
                  <a:pt x="178" y="69"/>
                  <a:pt x="175" y="69"/>
                  <a:pt x="174" y="68"/>
                </a:cubicBezTo>
                <a:cubicBezTo>
                  <a:pt x="174" y="67"/>
                  <a:pt x="175" y="66"/>
                  <a:pt x="173" y="64"/>
                </a:cubicBezTo>
                <a:cubicBezTo>
                  <a:pt x="172" y="62"/>
                  <a:pt x="173" y="63"/>
                  <a:pt x="172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66" y="58"/>
                  <a:pt x="167" y="60"/>
                </a:cubicBezTo>
                <a:cubicBezTo>
                  <a:pt x="168" y="63"/>
                  <a:pt x="167" y="65"/>
                  <a:pt x="168" y="65"/>
                </a:cubicBezTo>
                <a:cubicBezTo>
                  <a:pt x="169" y="66"/>
                  <a:pt x="170" y="65"/>
                  <a:pt x="171" y="67"/>
                </a:cubicBezTo>
                <a:cubicBezTo>
                  <a:pt x="172" y="69"/>
                  <a:pt x="172" y="70"/>
                  <a:pt x="172" y="71"/>
                </a:cubicBezTo>
                <a:cubicBezTo>
                  <a:pt x="173" y="71"/>
                  <a:pt x="173" y="74"/>
                  <a:pt x="174" y="75"/>
                </a:cubicBezTo>
                <a:cubicBezTo>
                  <a:pt x="175" y="75"/>
                  <a:pt x="178" y="75"/>
                  <a:pt x="178" y="76"/>
                </a:cubicBezTo>
                <a:cubicBezTo>
                  <a:pt x="177" y="77"/>
                  <a:pt x="176" y="78"/>
                  <a:pt x="178" y="79"/>
                </a:cubicBezTo>
                <a:cubicBezTo>
                  <a:pt x="179" y="79"/>
                  <a:pt x="179" y="80"/>
                  <a:pt x="180" y="80"/>
                </a:cubicBezTo>
                <a:cubicBezTo>
                  <a:pt x="181" y="80"/>
                  <a:pt x="181" y="80"/>
                  <a:pt x="182" y="79"/>
                </a:cubicBezTo>
                <a:cubicBezTo>
                  <a:pt x="184" y="79"/>
                  <a:pt x="186" y="79"/>
                  <a:pt x="186" y="79"/>
                </a:cubicBezTo>
                <a:cubicBezTo>
                  <a:pt x="186" y="79"/>
                  <a:pt x="188" y="80"/>
                  <a:pt x="188" y="81"/>
                </a:cubicBezTo>
                <a:cubicBezTo>
                  <a:pt x="188" y="82"/>
                  <a:pt x="187" y="86"/>
                  <a:pt x="187" y="86"/>
                </a:cubicBezTo>
                <a:cubicBezTo>
                  <a:pt x="185" y="90"/>
                  <a:pt x="185" y="90"/>
                  <a:pt x="185" y="90"/>
                </a:cubicBezTo>
                <a:cubicBezTo>
                  <a:pt x="185" y="90"/>
                  <a:pt x="185" y="97"/>
                  <a:pt x="184" y="97"/>
                </a:cubicBezTo>
                <a:cubicBezTo>
                  <a:pt x="183" y="97"/>
                  <a:pt x="182" y="100"/>
                  <a:pt x="181" y="100"/>
                </a:cubicBezTo>
                <a:cubicBezTo>
                  <a:pt x="180" y="101"/>
                  <a:pt x="180" y="105"/>
                  <a:pt x="180" y="105"/>
                </a:cubicBez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11"/>
                  <a:pt x="178" y="112"/>
                </a:cubicBezTo>
                <a:cubicBezTo>
                  <a:pt x="178" y="113"/>
                  <a:pt x="179" y="117"/>
                  <a:pt x="178" y="119"/>
                </a:cubicBezTo>
                <a:cubicBezTo>
                  <a:pt x="178" y="121"/>
                  <a:pt x="175" y="122"/>
                  <a:pt x="175" y="122"/>
                </a:cubicBezTo>
                <a:cubicBezTo>
                  <a:pt x="175" y="122"/>
                  <a:pt x="179" y="126"/>
                  <a:pt x="177" y="126"/>
                </a:cubicBezTo>
                <a:cubicBezTo>
                  <a:pt x="175" y="127"/>
                  <a:pt x="173" y="129"/>
                  <a:pt x="173" y="130"/>
                </a:cubicBezTo>
                <a:cubicBezTo>
                  <a:pt x="172" y="131"/>
                  <a:pt x="172" y="132"/>
                  <a:pt x="171" y="132"/>
                </a:cubicBezTo>
                <a:cubicBezTo>
                  <a:pt x="170" y="133"/>
                  <a:pt x="168" y="133"/>
                  <a:pt x="168" y="134"/>
                </a:cubicBezTo>
                <a:cubicBezTo>
                  <a:pt x="168" y="134"/>
                  <a:pt x="168" y="137"/>
                  <a:pt x="168" y="137"/>
                </a:cubicBezTo>
                <a:cubicBezTo>
                  <a:pt x="164" y="142"/>
                  <a:pt x="164" y="142"/>
                  <a:pt x="164" y="142"/>
                </a:cubicBezTo>
                <a:cubicBezTo>
                  <a:pt x="160" y="146"/>
                  <a:pt x="160" y="146"/>
                  <a:pt x="160" y="146"/>
                </a:cubicBezTo>
                <a:cubicBezTo>
                  <a:pt x="160" y="146"/>
                  <a:pt x="160" y="149"/>
                  <a:pt x="159" y="149"/>
                </a:cubicBezTo>
                <a:cubicBezTo>
                  <a:pt x="158" y="149"/>
                  <a:pt x="153" y="151"/>
                  <a:pt x="152" y="152"/>
                </a:cubicBezTo>
                <a:cubicBezTo>
                  <a:pt x="152" y="152"/>
                  <a:pt x="148" y="154"/>
                  <a:pt x="147" y="154"/>
                </a:cubicBezTo>
                <a:cubicBezTo>
                  <a:pt x="146" y="154"/>
                  <a:pt x="148" y="157"/>
                  <a:pt x="146" y="154"/>
                </a:cubicBezTo>
                <a:cubicBezTo>
                  <a:pt x="144" y="151"/>
                  <a:pt x="145" y="153"/>
                  <a:pt x="144" y="149"/>
                </a:cubicBezTo>
                <a:cubicBezTo>
                  <a:pt x="142" y="145"/>
                  <a:pt x="142" y="148"/>
                  <a:pt x="142" y="145"/>
                </a:cubicBezTo>
                <a:cubicBezTo>
                  <a:pt x="142" y="143"/>
                  <a:pt x="142" y="145"/>
                  <a:pt x="142" y="143"/>
                </a:cubicBezTo>
                <a:cubicBezTo>
                  <a:pt x="142" y="140"/>
                  <a:pt x="143" y="142"/>
                  <a:pt x="141" y="139"/>
                </a:cubicBezTo>
                <a:cubicBezTo>
                  <a:pt x="140" y="136"/>
                  <a:pt x="140" y="137"/>
                  <a:pt x="138" y="135"/>
                </a:cubicBezTo>
                <a:cubicBezTo>
                  <a:pt x="136" y="133"/>
                  <a:pt x="135" y="135"/>
                  <a:pt x="136" y="132"/>
                </a:cubicBezTo>
                <a:cubicBezTo>
                  <a:pt x="137" y="129"/>
                  <a:pt x="137" y="132"/>
                  <a:pt x="137" y="129"/>
                </a:cubicBezTo>
                <a:cubicBezTo>
                  <a:pt x="138" y="126"/>
                  <a:pt x="137" y="125"/>
                  <a:pt x="139" y="124"/>
                </a:cubicBezTo>
                <a:cubicBezTo>
                  <a:pt x="141" y="123"/>
                  <a:pt x="142" y="122"/>
                  <a:pt x="142" y="121"/>
                </a:cubicBezTo>
                <a:cubicBezTo>
                  <a:pt x="142" y="119"/>
                  <a:pt x="142" y="118"/>
                  <a:pt x="142" y="117"/>
                </a:cubicBezTo>
                <a:cubicBezTo>
                  <a:pt x="141" y="116"/>
                  <a:pt x="139" y="114"/>
                  <a:pt x="139" y="113"/>
                </a:cubicBezTo>
                <a:cubicBezTo>
                  <a:pt x="139" y="112"/>
                  <a:pt x="139" y="113"/>
                  <a:pt x="137" y="111"/>
                </a:cubicBezTo>
                <a:cubicBezTo>
                  <a:pt x="136" y="109"/>
                  <a:pt x="135" y="108"/>
                  <a:pt x="135" y="108"/>
                </a:cubicBezTo>
                <a:cubicBezTo>
                  <a:pt x="135" y="108"/>
                  <a:pt x="135" y="103"/>
                  <a:pt x="135" y="101"/>
                </a:cubicBezTo>
                <a:cubicBezTo>
                  <a:pt x="135" y="99"/>
                  <a:pt x="134" y="102"/>
                  <a:pt x="135" y="99"/>
                </a:cubicBezTo>
                <a:cubicBezTo>
                  <a:pt x="135" y="96"/>
                  <a:pt x="135" y="94"/>
                  <a:pt x="135" y="94"/>
                </a:cubicBezTo>
                <a:cubicBezTo>
                  <a:pt x="135" y="94"/>
                  <a:pt x="132" y="92"/>
                  <a:pt x="131" y="92"/>
                </a:cubicBezTo>
                <a:cubicBezTo>
                  <a:pt x="129" y="92"/>
                  <a:pt x="129" y="94"/>
                  <a:pt x="127" y="93"/>
                </a:cubicBezTo>
                <a:cubicBezTo>
                  <a:pt x="125" y="91"/>
                  <a:pt x="126" y="90"/>
                  <a:pt x="125" y="89"/>
                </a:cubicBezTo>
                <a:cubicBezTo>
                  <a:pt x="124" y="89"/>
                  <a:pt x="123" y="89"/>
                  <a:pt x="122" y="90"/>
                </a:cubicBezTo>
                <a:cubicBezTo>
                  <a:pt x="121" y="91"/>
                  <a:pt x="118" y="91"/>
                  <a:pt x="116" y="91"/>
                </a:cubicBezTo>
                <a:cubicBezTo>
                  <a:pt x="114" y="92"/>
                  <a:pt x="113" y="92"/>
                  <a:pt x="110" y="92"/>
                </a:cubicBezTo>
                <a:cubicBezTo>
                  <a:pt x="108" y="92"/>
                  <a:pt x="104" y="93"/>
                  <a:pt x="102" y="92"/>
                </a:cubicBezTo>
                <a:cubicBezTo>
                  <a:pt x="100" y="91"/>
                  <a:pt x="100" y="92"/>
                  <a:pt x="99" y="90"/>
                </a:cubicBezTo>
                <a:cubicBezTo>
                  <a:pt x="98" y="88"/>
                  <a:pt x="99" y="88"/>
                  <a:pt x="97" y="87"/>
                </a:cubicBezTo>
                <a:cubicBezTo>
                  <a:pt x="95" y="86"/>
                  <a:pt x="94" y="87"/>
                  <a:pt x="94" y="85"/>
                </a:cubicBezTo>
                <a:cubicBezTo>
                  <a:pt x="94" y="82"/>
                  <a:pt x="95" y="83"/>
                  <a:pt x="93" y="81"/>
                </a:cubicBezTo>
                <a:cubicBezTo>
                  <a:pt x="92" y="79"/>
                  <a:pt x="94" y="82"/>
                  <a:pt x="92" y="79"/>
                </a:cubicBezTo>
                <a:cubicBezTo>
                  <a:pt x="89" y="76"/>
                  <a:pt x="88" y="79"/>
                  <a:pt x="89" y="76"/>
                </a:cubicBezTo>
                <a:cubicBezTo>
                  <a:pt x="90" y="74"/>
                  <a:pt x="91" y="75"/>
                  <a:pt x="91" y="73"/>
                </a:cubicBezTo>
                <a:cubicBezTo>
                  <a:pt x="91" y="70"/>
                  <a:pt x="95" y="74"/>
                  <a:pt x="92" y="68"/>
                </a:cubicBezTo>
                <a:cubicBezTo>
                  <a:pt x="90" y="63"/>
                  <a:pt x="89" y="64"/>
                  <a:pt x="92" y="60"/>
                </a:cubicBezTo>
                <a:cubicBezTo>
                  <a:pt x="94" y="55"/>
                  <a:pt x="97" y="54"/>
                  <a:pt x="98" y="53"/>
                </a:cubicBezTo>
                <a:cubicBezTo>
                  <a:pt x="98" y="52"/>
                  <a:pt x="99" y="50"/>
                  <a:pt x="100" y="49"/>
                </a:cubicBezTo>
                <a:cubicBezTo>
                  <a:pt x="101" y="48"/>
                  <a:pt x="100" y="48"/>
                  <a:pt x="102" y="48"/>
                </a:cubicBezTo>
                <a:cubicBezTo>
                  <a:pt x="104" y="48"/>
                  <a:pt x="107" y="47"/>
                  <a:pt x="108" y="46"/>
                </a:cubicBezTo>
                <a:cubicBezTo>
                  <a:pt x="109" y="45"/>
                  <a:pt x="111" y="42"/>
                  <a:pt x="112" y="42"/>
                </a:cubicBezTo>
                <a:cubicBezTo>
                  <a:pt x="113" y="42"/>
                  <a:pt x="113" y="42"/>
                  <a:pt x="115" y="42"/>
                </a:cubicBezTo>
                <a:cubicBezTo>
                  <a:pt x="117" y="41"/>
                  <a:pt x="117" y="41"/>
                  <a:pt x="119" y="41"/>
                </a:cubicBezTo>
                <a:cubicBezTo>
                  <a:pt x="120" y="41"/>
                  <a:pt x="117" y="42"/>
                  <a:pt x="121" y="41"/>
                </a:cubicBezTo>
                <a:cubicBezTo>
                  <a:pt x="125" y="40"/>
                  <a:pt x="124" y="40"/>
                  <a:pt x="125" y="40"/>
                </a:cubicBezTo>
                <a:cubicBezTo>
                  <a:pt x="126" y="40"/>
                  <a:pt x="126" y="41"/>
                  <a:pt x="127" y="41"/>
                </a:cubicBezTo>
                <a:cubicBezTo>
                  <a:pt x="129" y="41"/>
                  <a:pt x="129" y="38"/>
                  <a:pt x="129" y="41"/>
                </a:cubicBezTo>
                <a:cubicBezTo>
                  <a:pt x="129" y="45"/>
                  <a:pt x="128" y="46"/>
                  <a:pt x="130" y="46"/>
                </a:cubicBezTo>
                <a:cubicBezTo>
                  <a:pt x="133" y="47"/>
                  <a:pt x="130" y="47"/>
                  <a:pt x="133" y="47"/>
                </a:cubicBezTo>
                <a:cubicBezTo>
                  <a:pt x="136" y="47"/>
                  <a:pt x="135" y="47"/>
                  <a:pt x="137" y="48"/>
                </a:cubicBezTo>
                <a:cubicBezTo>
                  <a:pt x="138" y="48"/>
                  <a:pt x="139" y="49"/>
                  <a:pt x="141" y="49"/>
                </a:cubicBezTo>
                <a:cubicBezTo>
                  <a:pt x="143" y="49"/>
                  <a:pt x="140" y="52"/>
                  <a:pt x="143" y="49"/>
                </a:cubicBezTo>
                <a:cubicBezTo>
                  <a:pt x="146" y="46"/>
                  <a:pt x="141" y="46"/>
                  <a:pt x="146" y="46"/>
                </a:cubicBezTo>
                <a:cubicBezTo>
                  <a:pt x="151" y="47"/>
                  <a:pt x="152" y="48"/>
                  <a:pt x="153" y="48"/>
                </a:cubicBezTo>
                <a:cubicBezTo>
                  <a:pt x="154" y="47"/>
                  <a:pt x="154" y="48"/>
                  <a:pt x="156" y="47"/>
                </a:cubicBezTo>
                <a:cubicBezTo>
                  <a:pt x="159" y="46"/>
                  <a:pt x="159" y="46"/>
                  <a:pt x="160" y="46"/>
                </a:cubicBezTo>
                <a:cubicBezTo>
                  <a:pt x="161" y="47"/>
                  <a:pt x="161" y="49"/>
                  <a:pt x="162" y="47"/>
                </a:cubicBezTo>
                <a:cubicBezTo>
                  <a:pt x="163" y="45"/>
                  <a:pt x="165" y="45"/>
                  <a:pt x="162" y="44"/>
                </a:cubicBezTo>
                <a:cubicBezTo>
                  <a:pt x="159" y="42"/>
                  <a:pt x="158" y="44"/>
                  <a:pt x="158" y="42"/>
                </a:cubicBezTo>
                <a:cubicBezTo>
                  <a:pt x="157" y="40"/>
                  <a:pt x="160" y="41"/>
                  <a:pt x="157" y="40"/>
                </a:cubicBezTo>
                <a:cubicBezTo>
                  <a:pt x="154" y="40"/>
                  <a:pt x="155" y="40"/>
                  <a:pt x="153" y="39"/>
                </a:cubicBezTo>
                <a:cubicBezTo>
                  <a:pt x="151" y="38"/>
                  <a:pt x="149" y="41"/>
                  <a:pt x="148" y="39"/>
                </a:cubicBezTo>
                <a:cubicBezTo>
                  <a:pt x="147" y="37"/>
                  <a:pt x="143" y="41"/>
                  <a:pt x="147" y="37"/>
                </a:cubicBezTo>
                <a:cubicBezTo>
                  <a:pt x="151" y="34"/>
                  <a:pt x="149" y="32"/>
                  <a:pt x="152" y="33"/>
                </a:cubicBezTo>
                <a:cubicBezTo>
                  <a:pt x="155" y="34"/>
                  <a:pt x="154" y="36"/>
                  <a:pt x="155" y="35"/>
                </a:cubicBezTo>
                <a:cubicBezTo>
                  <a:pt x="157" y="33"/>
                  <a:pt x="160" y="32"/>
                  <a:pt x="157" y="30"/>
                </a:cubicBezTo>
                <a:cubicBezTo>
                  <a:pt x="154" y="28"/>
                  <a:pt x="156" y="29"/>
                  <a:pt x="153" y="28"/>
                </a:cubicBezTo>
                <a:cubicBezTo>
                  <a:pt x="150" y="26"/>
                  <a:pt x="147" y="33"/>
                  <a:pt x="146" y="32"/>
                </a:cubicBezTo>
                <a:cubicBezTo>
                  <a:pt x="145" y="31"/>
                  <a:pt x="144" y="30"/>
                  <a:pt x="143" y="31"/>
                </a:cubicBezTo>
                <a:cubicBezTo>
                  <a:pt x="142" y="31"/>
                  <a:pt x="142" y="34"/>
                  <a:pt x="142" y="36"/>
                </a:cubicBezTo>
                <a:cubicBezTo>
                  <a:pt x="142" y="38"/>
                  <a:pt x="143" y="38"/>
                  <a:pt x="140" y="37"/>
                </a:cubicBezTo>
                <a:cubicBezTo>
                  <a:pt x="137" y="35"/>
                  <a:pt x="144" y="36"/>
                  <a:pt x="137" y="33"/>
                </a:cubicBezTo>
                <a:cubicBezTo>
                  <a:pt x="130" y="31"/>
                  <a:pt x="128" y="31"/>
                  <a:pt x="127" y="32"/>
                </a:cubicBezTo>
                <a:cubicBezTo>
                  <a:pt x="126" y="33"/>
                  <a:pt x="125" y="33"/>
                  <a:pt x="124" y="34"/>
                </a:cubicBezTo>
                <a:cubicBezTo>
                  <a:pt x="123" y="35"/>
                  <a:pt x="126" y="36"/>
                  <a:pt x="123" y="35"/>
                </a:cubicBezTo>
                <a:cubicBezTo>
                  <a:pt x="120" y="33"/>
                  <a:pt x="118" y="35"/>
                  <a:pt x="118" y="35"/>
                </a:cubicBezTo>
                <a:cubicBezTo>
                  <a:pt x="118" y="35"/>
                  <a:pt x="117" y="35"/>
                  <a:pt x="116" y="36"/>
                </a:cubicBezTo>
                <a:cubicBezTo>
                  <a:pt x="114" y="37"/>
                  <a:pt x="112" y="38"/>
                  <a:pt x="111" y="37"/>
                </a:cubicBezTo>
                <a:cubicBezTo>
                  <a:pt x="109" y="37"/>
                  <a:pt x="106" y="38"/>
                  <a:pt x="109" y="34"/>
                </a:cubicBezTo>
                <a:cubicBezTo>
                  <a:pt x="111" y="31"/>
                  <a:pt x="109" y="33"/>
                  <a:pt x="113" y="31"/>
                </a:cubicBezTo>
                <a:cubicBezTo>
                  <a:pt x="117" y="30"/>
                  <a:pt x="123" y="29"/>
                  <a:pt x="118" y="28"/>
                </a:cubicBezTo>
                <a:cubicBezTo>
                  <a:pt x="113" y="27"/>
                  <a:pt x="121" y="27"/>
                  <a:pt x="114" y="24"/>
                </a:cubicBezTo>
                <a:cubicBezTo>
                  <a:pt x="107" y="21"/>
                  <a:pt x="107" y="25"/>
                  <a:pt x="107" y="21"/>
                </a:cubicBezTo>
                <a:cubicBezTo>
                  <a:pt x="108" y="16"/>
                  <a:pt x="107" y="16"/>
                  <a:pt x="106" y="16"/>
                </a:cubicBezTo>
                <a:cubicBezTo>
                  <a:pt x="104" y="16"/>
                  <a:pt x="100" y="17"/>
                  <a:pt x="98" y="18"/>
                </a:cubicBezTo>
                <a:cubicBezTo>
                  <a:pt x="97" y="18"/>
                  <a:pt x="99" y="19"/>
                  <a:pt x="96" y="17"/>
                </a:cubicBezTo>
                <a:cubicBezTo>
                  <a:pt x="92" y="15"/>
                  <a:pt x="91" y="18"/>
                  <a:pt x="92" y="15"/>
                </a:cubicBezTo>
                <a:cubicBezTo>
                  <a:pt x="94" y="13"/>
                  <a:pt x="94" y="12"/>
                  <a:pt x="96" y="11"/>
                </a:cubicBezTo>
                <a:cubicBezTo>
                  <a:pt x="98" y="9"/>
                  <a:pt x="97" y="3"/>
                  <a:pt x="102" y="5"/>
                </a:cubicBezTo>
                <a:cubicBezTo>
                  <a:pt x="106" y="8"/>
                  <a:pt x="105" y="7"/>
                  <a:pt x="108" y="7"/>
                </a:cubicBezTo>
                <a:cubicBezTo>
                  <a:pt x="112" y="7"/>
                  <a:pt x="114" y="7"/>
                  <a:pt x="114" y="6"/>
                </a:cubicBezTo>
                <a:cubicBezTo>
                  <a:pt x="114" y="5"/>
                  <a:pt x="109" y="3"/>
                  <a:pt x="109" y="3"/>
                </a:cubicBezTo>
                <a:cubicBezTo>
                  <a:pt x="109" y="3"/>
                  <a:pt x="108" y="4"/>
                  <a:pt x="109" y="3"/>
                </a:cubicBezTo>
                <a:cubicBezTo>
                  <a:pt x="109" y="2"/>
                  <a:pt x="110" y="1"/>
                  <a:pt x="110" y="1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0"/>
                  <a:pt x="96" y="0"/>
                  <a:pt x="92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2" name="Freeform 36"/>
          <p:cNvSpPr/>
          <p:nvPr/>
        </p:nvSpPr>
        <p:spPr bwMode="auto">
          <a:xfrm>
            <a:off x="6665595" y="4961890"/>
            <a:ext cx="141605" cy="168275"/>
          </a:xfrm>
          <a:custGeom>
            <a:avLst/>
            <a:gdLst>
              <a:gd name="T0" fmla="*/ 45 w 65"/>
              <a:gd name="T1" fmla="*/ 5 h 77"/>
              <a:gd name="T2" fmla="*/ 45 w 65"/>
              <a:gd name="T3" fmla="*/ 28 h 77"/>
              <a:gd name="T4" fmla="*/ 25 w 65"/>
              <a:gd name="T5" fmla="*/ 45 h 77"/>
              <a:gd name="T6" fmla="*/ 1 w 65"/>
              <a:gd name="T7" fmla="*/ 64 h 77"/>
              <a:gd name="T8" fmla="*/ 65 w 65"/>
              <a:gd name="T9" fmla="*/ 77 h 77"/>
              <a:gd name="T10" fmla="*/ 65 w 65"/>
              <a:gd name="T11" fmla="*/ 0 h 77"/>
              <a:gd name="T12" fmla="*/ 45 w 65"/>
              <a:gd name="T13" fmla="*/ 5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" h="77">
                <a:moveTo>
                  <a:pt x="45" y="5"/>
                </a:move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39" y="40"/>
                  <a:pt x="25" y="45"/>
                </a:cubicBezTo>
                <a:cubicBezTo>
                  <a:pt x="12" y="49"/>
                  <a:pt x="0" y="56"/>
                  <a:pt x="1" y="64"/>
                </a:cubicBezTo>
                <a:cubicBezTo>
                  <a:pt x="2" y="71"/>
                  <a:pt x="18" y="77"/>
                  <a:pt x="65" y="77"/>
                </a:cubicBezTo>
                <a:cubicBezTo>
                  <a:pt x="65" y="0"/>
                  <a:pt x="65" y="0"/>
                  <a:pt x="65" y="0"/>
                </a:cubicBezTo>
                <a:lnTo>
                  <a:pt x="45" y="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3" name="Freeform 37"/>
          <p:cNvSpPr/>
          <p:nvPr/>
        </p:nvSpPr>
        <p:spPr bwMode="auto">
          <a:xfrm>
            <a:off x="6790690" y="4961890"/>
            <a:ext cx="135255" cy="168275"/>
          </a:xfrm>
          <a:custGeom>
            <a:avLst/>
            <a:gdLst>
              <a:gd name="T0" fmla="*/ 14 w 62"/>
              <a:gd name="T1" fmla="*/ 5 h 77"/>
              <a:gd name="T2" fmla="*/ 14 w 62"/>
              <a:gd name="T3" fmla="*/ 28 h 77"/>
              <a:gd name="T4" fmla="*/ 32 w 62"/>
              <a:gd name="T5" fmla="*/ 45 h 77"/>
              <a:gd name="T6" fmla="*/ 61 w 62"/>
              <a:gd name="T7" fmla="*/ 64 h 77"/>
              <a:gd name="T8" fmla="*/ 0 w 62"/>
              <a:gd name="T9" fmla="*/ 77 h 77"/>
              <a:gd name="T10" fmla="*/ 0 w 62"/>
              <a:gd name="T11" fmla="*/ 0 h 77"/>
              <a:gd name="T12" fmla="*/ 14 w 62"/>
              <a:gd name="T13" fmla="*/ 5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77">
                <a:moveTo>
                  <a:pt x="14" y="5"/>
                </a:move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9" y="40"/>
                  <a:pt x="32" y="45"/>
                </a:cubicBezTo>
                <a:cubicBezTo>
                  <a:pt x="46" y="49"/>
                  <a:pt x="62" y="56"/>
                  <a:pt x="61" y="64"/>
                </a:cubicBezTo>
                <a:cubicBezTo>
                  <a:pt x="60" y="71"/>
                  <a:pt x="34" y="77"/>
                  <a:pt x="0" y="77"/>
                </a:cubicBezTo>
                <a:cubicBezTo>
                  <a:pt x="0" y="0"/>
                  <a:pt x="0" y="0"/>
                  <a:pt x="0" y="0"/>
                </a:cubicBezTo>
                <a:lnTo>
                  <a:pt x="14" y="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4" name="Freeform 38"/>
          <p:cNvSpPr/>
          <p:nvPr/>
        </p:nvSpPr>
        <p:spPr bwMode="auto">
          <a:xfrm>
            <a:off x="6554470" y="4476115"/>
            <a:ext cx="500380" cy="503555"/>
          </a:xfrm>
          <a:custGeom>
            <a:avLst/>
            <a:gdLst>
              <a:gd name="T0" fmla="*/ 169 w 230"/>
              <a:gd name="T1" fmla="*/ 12 h 231"/>
              <a:gd name="T2" fmla="*/ 215 w 230"/>
              <a:gd name="T3" fmla="*/ 103 h 231"/>
              <a:gd name="T4" fmla="*/ 102 w 230"/>
              <a:gd name="T5" fmla="*/ 216 h 231"/>
              <a:gd name="T6" fmla="*/ 12 w 230"/>
              <a:gd name="T7" fmla="*/ 171 h 231"/>
              <a:gd name="T8" fmla="*/ 0 w 230"/>
              <a:gd name="T9" fmla="*/ 181 h 231"/>
              <a:gd name="T10" fmla="*/ 102 w 230"/>
              <a:gd name="T11" fmla="*/ 231 h 231"/>
              <a:gd name="T12" fmla="*/ 230 w 230"/>
              <a:gd name="T13" fmla="*/ 103 h 231"/>
              <a:gd name="T14" fmla="*/ 178 w 230"/>
              <a:gd name="T15" fmla="*/ 0 h 231"/>
              <a:gd name="T16" fmla="*/ 169 w 230"/>
              <a:gd name="T17" fmla="*/ 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0" h="231">
                <a:moveTo>
                  <a:pt x="169" y="12"/>
                </a:moveTo>
                <a:cubicBezTo>
                  <a:pt x="197" y="32"/>
                  <a:pt x="215" y="65"/>
                  <a:pt x="215" y="103"/>
                </a:cubicBezTo>
                <a:cubicBezTo>
                  <a:pt x="215" y="165"/>
                  <a:pt x="165" y="216"/>
                  <a:pt x="102" y="216"/>
                </a:cubicBezTo>
                <a:cubicBezTo>
                  <a:pt x="65" y="216"/>
                  <a:pt x="33" y="198"/>
                  <a:pt x="12" y="171"/>
                </a:cubicBezTo>
                <a:cubicBezTo>
                  <a:pt x="0" y="181"/>
                  <a:pt x="0" y="181"/>
                  <a:pt x="0" y="181"/>
                </a:cubicBezTo>
                <a:cubicBezTo>
                  <a:pt x="24" y="211"/>
                  <a:pt x="61" y="231"/>
                  <a:pt x="102" y="231"/>
                </a:cubicBezTo>
                <a:cubicBezTo>
                  <a:pt x="173" y="231"/>
                  <a:pt x="230" y="174"/>
                  <a:pt x="230" y="103"/>
                </a:cubicBezTo>
                <a:cubicBezTo>
                  <a:pt x="230" y="61"/>
                  <a:pt x="210" y="23"/>
                  <a:pt x="178" y="0"/>
                </a:cubicBezTo>
                <a:lnTo>
                  <a:pt x="169" y="1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5" name="Freeform 39"/>
          <p:cNvSpPr>
            <a:spLocks noEditPoints="1"/>
          </p:cNvSpPr>
          <p:nvPr/>
        </p:nvSpPr>
        <p:spPr bwMode="auto">
          <a:xfrm>
            <a:off x="6557645" y="4485640"/>
            <a:ext cx="443230" cy="441325"/>
          </a:xfrm>
          <a:custGeom>
            <a:avLst/>
            <a:gdLst>
              <a:gd name="T0" fmla="*/ 102 w 203"/>
              <a:gd name="T1" fmla="*/ 203 h 203"/>
              <a:gd name="T2" fmla="*/ 203 w 203"/>
              <a:gd name="T3" fmla="*/ 101 h 203"/>
              <a:gd name="T4" fmla="*/ 102 w 203"/>
              <a:gd name="T5" fmla="*/ 0 h 203"/>
              <a:gd name="T6" fmla="*/ 102 w 203"/>
              <a:gd name="T7" fmla="*/ 5 h 203"/>
              <a:gd name="T8" fmla="*/ 198 w 203"/>
              <a:gd name="T9" fmla="*/ 101 h 203"/>
              <a:gd name="T10" fmla="*/ 102 w 203"/>
              <a:gd name="T11" fmla="*/ 198 h 203"/>
              <a:gd name="T12" fmla="*/ 102 w 203"/>
              <a:gd name="T13" fmla="*/ 203 h 203"/>
              <a:gd name="T14" fmla="*/ 102 w 203"/>
              <a:gd name="T15" fmla="*/ 0 h 203"/>
              <a:gd name="T16" fmla="*/ 0 w 203"/>
              <a:gd name="T17" fmla="*/ 101 h 203"/>
              <a:gd name="T18" fmla="*/ 102 w 203"/>
              <a:gd name="T19" fmla="*/ 203 h 203"/>
              <a:gd name="T20" fmla="*/ 102 w 203"/>
              <a:gd name="T21" fmla="*/ 203 h 203"/>
              <a:gd name="T22" fmla="*/ 102 w 203"/>
              <a:gd name="T23" fmla="*/ 198 h 203"/>
              <a:gd name="T24" fmla="*/ 102 w 203"/>
              <a:gd name="T25" fmla="*/ 198 h 203"/>
              <a:gd name="T26" fmla="*/ 102 w 203"/>
              <a:gd name="T27" fmla="*/ 198 h 203"/>
              <a:gd name="T28" fmla="*/ 5 w 203"/>
              <a:gd name="T29" fmla="*/ 101 h 203"/>
              <a:gd name="T30" fmla="*/ 102 w 203"/>
              <a:gd name="T31" fmla="*/ 5 h 203"/>
              <a:gd name="T32" fmla="*/ 102 w 203"/>
              <a:gd name="T33" fmla="*/ 5 h 203"/>
              <a:gd name="T34" fmla="*/ 102 w 203"/>
              <a:gd name="T35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203">
                <a:moveTo>
                  <a:pt x="102" y="203"/>
                </a:moveTo>
                <a:cubicBezTo>
                  <a:pt x="158" y="203"/>
                  <a:pt x="203" y="157"/>
                  <a:pt x="203" y="101"/>
                </a:cubicBezTo>
                <a:cubicBezTo>
                  <a:pt x="203" y="45"/>
                  <a:pt x="158" y="0"/>
                  <a:pt x="102" y="0"/>
                </a:cubicBezTo>
                <a:cubicBezTo>
                  <a:pt x="102" y="5"/>
                  <a:pt x="102" y="5"/>
                  <a:pt x="102" y="5"/>
                </a:cubicBezTo>
                <a:cubicBezTo>
                  <a:pt x="155" y="5"/>
                  <a:pt x="198" y="48"/>
                  <a:pt x="198" y="101"/>
                </a:cubicBezTo>
                <a:cubicBezTo>
                  <a:pt x="198" y="155"/>
                  <a:pt x="155" y="198"/>
                  <a:pt x="102" y="198"/>
                </a:cubicBezTo>
                <a:lnTo>
                  <a:pt x="102" y="203"/>
                </a:lnTo>
                <a:close/>
                <a:moveTo>
                  <a:pt x="102" y="0"/>
                </a:moveTo>
                <a:cubicBezTo>
                  <a:pt x="46" y="0"/>
                  <a:pt x="0" y="45"/>
                  <a:pt x="0" y="101"/>
                </a:cubicBezTo>
                <a:cubicBezTo>
                  <a:pt x="0" y="157"/>
                  <a:pt x="46" y="203"/>
                  <a:pt x="102" y="203"/>
                </a:cubicBezTo>
                <a:cubicBezTo>
                  <a:pt x="102" y="203"/>
                  <a:pt x="102" y="203"/>
                  <a:pt x="102" y="203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48" y="198"/>
                  <a:pt x="5" y="155"/>
                  <a:pt x="5" y="101"/>
                </a:cubicBezTo>
                <a:cubicBezTo>
                  <a:pt x="5" y="48"/>
                  <a:pt x="48" y="5"/>
                  <a:pt x="102" y="5"/>
                </a:cubicBezTo>
                <a:cubicBezTo>
                  <a:pt x="102" y="5"/>
                  <a:pt x="102" y="5"/>
                  <a:pt x="102" y="5"/>
                </a:cubicBezTo>
                <a:cubicBezTo>
                  <a:pt x="102" y="0"/>
                  <a:pt x="102" y="0"/>
                  <a:pt x="102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6" name="Freeform 40"/>
          <p:cNvSpPr/>
          <p:nvPr/>
        </p:nvSpPr>
        <p:spPr bwMode="auto">
          <a:xfrm>
            <a:off x="6546215" y="4493895"/>
            <a:ext cx="497205" cy="433705"/>
          </a:xfrm>
          <a:custGeom>
            <a:avLst/>
            <a:gdLst>
              <a:gd name="T0" fmla="*/ 65 w 228"/>
              <a:gd name="T1" fmla="*/ 15 h 199"/>
              <a:gd name="T2" fmla="*/ 61 w 228"/>
              <a:gd name="T3" fmla="*/ 23 h 199"/>
              <a:gd name="T4" fmla="*/ 57 w 228"/>
              <a:gd name="T5" fmla="*/ 29 h 199"/>
              <a:gd name="T6" fmla="*/ 54 w 228"/>
              <a:gd name="T7" fmla="*/ 26 h 199"/>
              <a:gd name="T8" fmla="*/ 52 w 228"/>
              <a:gd name="T9" fmla="*/ 32 h 199"/>
              <a:gd name="T10" fmla="*/ 42 w 228"/>
              <a:gd name="T11" fmla="*/ 34 h 199"/>
              <a:gd name="T12" fmla="*/ 36 w 228"/>
              <a:gd name="T13" fmla="*/ 41 h 199"/>
              <a:gd name="T14" fmla="*/ 27 w 228"/>
              <a:gd name="T15" fmla="*/ 53 h 199"/>
              <a:gd name="T16" fmla="*/ 21 w 228"/>
              <a:gd name="T17" fmla="*/ 61 h 199"/>
              <a:gd name="T18" fmla="*/ 27 w 228"/>
              <a:gd name="T19" fmla="*/ 67 h 199"/>
              <a:gd name="T20" fmla="*/ 27 w 228"/>
              <a:gd name="T21" fmla="*/ 70 h 199"/>
              <a:gd name="T22" fmla="*/ 22 w 228"/>
              <a:gd name="T23" fmla="*/ 65 h 199"/>
              <a:gd name="T24" fmla="*/ 18 w 228"/>
              <a:gd name="T25" fmla="*/ 60 h 199"/>
              <a:gd name="T26" fmla="*/ 16 w 228"/>
              <a:gd name="T27" fmla="*/ 69 h 199"/>
              <a:gd name="T28" fmla="*/ 17 w 228"/>
              <a:gd name="T29" fmla="*/ 83 h 199"/>
              <a:gd name="T30" fmla="*/ 24 w 228"/>
              <a:gd name="T31" fmla="*/ 80 h 199"/>
              <a:gd name="T32" fmla="*/ 32 w 228"/>
              <a:gd name="T33" fmla="*/ 88 h 199"/>
              <a:gd name="T34" fmla="*/ 41 w 228"/>
              <a:gd name="T35" fmla="*/ 98 h 199"/>
              <a:gd name="T36" fmla="*/ 50 w 228"/>
              <a:gd name="T37" fmla="*/ 105 h 199"/>
              <a:gd name="T38" fmla="*/ 61 w 228"/>
              <a:gd name="T39" fmla="*/ 117 h 199"/>
              <a:gd name="T40" fmla="*/ 58 w 228"/>
              <a:gd name="T41" fmla="*/ 134 h 199"/>
              <a:gd name="T42" fmla="*/ 49 w 228"/>
              <a:gd name="T43" fmla="*/ 155 h 199"/>
              <a:gd name="T44" fmla="*/ 52 w 228"/>
              <a:gd name="T45" fmla="*/ 170 h 199"/>
              <a:gd name="T46" fmla="*/ 46 w 228"/>
              <a:gd name="T47" fmla="*/ 171 h 199"/>
              <a:gd name="T48" fmla="*/ 32 w 228"/>
              <a:gd name="T49" fmla="*/ 148 h 199"/>
              <a:gd name="T50" fmla="*/ 16 w 228"/>
              <a:gd name="T51" fmla="*/ 113 h 199"/>
              <a:gd name="T52" fmla="*/ 11 w 228"/>
              <a:gd name="T53" fmla="*/ 87 h 199"/>
              <a:gd name="T54" fmla="*/ 73 w 228"/>
              <a:gd name="T55" fmla="*/ 183 h 199"/>
              <a:gd name="T56" fmla="*/ 89 w 228"/>
              <a:gd name="T57" fmla="*/ 181 h 199"/>
              <a:gd name="T58" fmla="*/ 110 w 228"/>
              <a:gd name="T59" fmla="*/ 178 h 199"/>
              <a:gd name="T60" fmla="*/ 108 w 228"/>
              <a:gd name="T61" fmla="*/ 187 h 199"/>
              <a:gd name="T62" fmla="*/ 121 w 228"/>
              <a:gd name="T63" fmla="*/ 186 h 199"/>
              <a:gd name="T64" fmla="*/ 139 w 228"/>
              <a:gd name="T65" fmla="*/ 184 h 199"/>
              <a:gd name="T66" fmla="*/ 137 w 228"/>
              <a:gd name="T67" fmla="*/ 3 h 199"/>
              <a:gd name="T68" fmla="*/ 197 w 228"/>
              <a:gd name="T69" fmla="*/ 64 h 199"/>
              <a:gd name="T70" fmla="*/ 189 w 228"/>
              <a:gd name="T71" fmla="*/ 58 h 199"/>
              <a:gd name="T72" fmla="*/ 181 w 228"/>
              <a:gd name="T73" fmla="*/ 74 h 199"/>
              <a:gd name="T74" fmla="*/ 170 w 228"/>
              <a:gd name="T75" fmla="*/ 59 h 199"/>
              <a:gd name="T76" fmla="*/ 174 w 228"/>
              <a:gd name="T77" fmla="*/ 75 h 199"/>
              <a:gd name="T78" fmla="*/ 186 w 228"/>
              <a:gd name="T79" fmla="*/ 79 h 199"/>
              <a:gd name="T80" fmla="*/ 181 w 228"/>
              <a:gd name="T81" fmla="*/ 100 h 199"/>
              <a:gd name="T82" fmla="*/ 175 w 228"/>
              <a:gd name="T83" fmla="*/ 122 h 199"/>
              <a:gd name="T84" fmla="*/ 168 w 228"/>
              <a:gd name="T85" fmla="*/ 137 h 199"/>
              <a:gd name="T86" fmla="*/ 147 w 228"/>
              <a:gd name="T87" fmla="*/ 154 h 199"/>
              <a:gd name="T88" fmla="*/ 141 w 228"/>
              <a:gd name="T89" fmla="*/ 139 h 199"/>
              <a:gd name="T90" fmla="*/ 142 w 228"/>
              <a:gd name="T91" fmla="*/ 121 h 199"/>
              <a:gd name="T92" fmla="*/ 135 w 228"/>
              <a:gd name="T93" fmla="*/ 101 h 199"/>
              <a:gd name="T94" fmla="*/ 125 w 228"/>
              <a:gd name="T95" fmla="*/ 89 h 199"/>
              <a:gd name="T96" fmla="*/ 99 w 228"/>
              <a:gd name="T97" fmla="*/ 90 h 199"/>
              <a:gd name="T98" fmla="*/ 89 w 228"/>
              <a:gd name="T99" fmla="*/ 76 h 199"/>
              <a:gd name="T100" fmla="*/ 100 w 228"/>
              <a:gd name="T101" fmla="*/ 49 h 199"/>
              <a:gd name="T102" fmla="*/ 119 w 228"/>
              <a:gd name="T103" fmla="*/ 41 h 199"/>
              <a:gd name="T104" fmla="*/ 130 w 228"/>
              <a:gd name="T105" fmla="*/ 46 h 199"/>
              <a:gd name="T106" fmla="*/ 146 w 228"/>
              <a:gd name="T107" fmla="*/ 46 h 199"/>
              <a:gd name="T108" fmla="*/ 162 w 228"/>
              <a:gd name="T109" fmla="*/ 44 h 199"/>
              <a:gd name="T110" fmla="*/ 147 w 228"/>
              <a:gd name="T111" fmla="*/ 37 h 199"/>
              <a:gd name="T112" fmla="*/ 146 w 228"/>
              <a:gd name="T113" fmla="*/ 32 h 199"/>
              <a:gd name="T114" fmla="*/ 127 w 228"/>
              <a:gd name="T115" fmla="*/ 32 h 199"/>
              <a:gd name="T116" fmla="*/ 111 w 228"/>
              <a:gd name="T117" fmla="*/ 37 h 199"/>
              <a:gd name="T118" fmla="*/ 107 w 228"/>
              <a:gd name="T119" fmla="*/ 21 h 199"/>
              <a:gd name="T120" fmla="*/ 96 w 228"/>
              <a:gd name="T121" fmla="*/ 11 h 199"/>
              <a:gd name="T122" fmla="*/ 109 w 228"/>
              <a:gd name="T123" fmla="*/ 3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99">
                <a:moveTo>
                  <a:pt x="92" y="0"/>
                </a:moveTo>
                <a:cubicBezTo>
                  <a:pt x="92" y="0"/>
                  <a:pt x="58" y="5"/>
                  <a:pt x="35" y="31"/>
                </a:cubicBezTo>
                <a:cubicBezTo>
                  <a:pt x="35" y="31"/>
                  <a:pt x="53" y="13"/>
                  <a:pt x="64" y="13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4"/>
                  <a:pt x="66" y="15"/>
                  <a:pt x="65" y="15"/>
                </a:cubicBezTo>
                <a:cubicBezTo>
                  <a:pt x="65" y="16"/>
                  <a:pt x="64" y="17"/>
                  <a:pt x="64" y="18"/>
                </a:cubicBezTo>
                <a:cubicBezTo>
                  <a:pt x="64" y="18"/>
                  <a:pt x="64" y="20"/>
                  <a:pt x="64" y="20"/>
                </a:cubicBezTo>
                <a:cubicBezTo>
                  <a:pt x="63" y="21"/>
                  <a:pt x="63" y="21"/>
                  <a:pt x="63" y="21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2"/>
                  <a:pt x="61" y="22"/>
                  <a:pt x="61" y="23"/>
                </a:cubicBezTo>
                <a:cubicBezTo>
                  <a:pt x="61" y="24"/>
                  <a:pt x="61" y="25"/>
                  <a:pt x="61" y="25"/>
                </a:cubicBezTo>
                <a:cubicBezTo>
                  <a:pt x="62" y="27"/>
                  <a:pt x="62" y="27"/>
                  <a:pt x="62" y="27"/>
                </a:cubicBezTo>
                <a:cubicBezTo>
                  <a:pt x="61" y="28"/>
                  <a:pt x="61" y="28"/>
                  <a:pt x="61" y="28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58" y="29"/>
                  <a:pt x="57" y="29"/>
                </a:cubicBezTo>
                <a:cubicBezTo>
                  <a:pt x="56" y="29"/>
                  <a:pt x="56" y="27"/>
                  <a:pt x="56" y="27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5" y="24"/>
                  <a:pt x="54" y="26"/>
                  <a:pt x="54" y="26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27"/>
                  <a:pt x="51" y="29"/>
                  <a:pt x="51" y="29"/>
                </a:cubicBezTo>
                <a:cubicBezTo>
                  <a:pt x="52" y="29"/>
                  <a:pt x="53" y="29"/>
                  <a:pt x="53" y="29"/>
                </a:cubicBezTo>
                <a:cubicBezTo>
                  <a:pt x="53" y="29"/>
                  <a:pt x="53" y="30"/>
                  <a:pt x="53" y="31"/>
                </a:cubicBezTo>
                <a:cubicBezTo>
                  <a:pt x="53" y="31"/>
                  <a:pt x="52" y="32"/>
                  <a:pt x="52" y="32"/>
                </a:cubicBezTo>
                <a:cubicBezTo>
                  <a:pt x="52" y="32"/>
                  <a:pt x="52" y="33"/>
                  <a:pt x="51" y="33"/>
                </a:cubicBezTo>
                <a:cubicBezTo>
                  <a:pt x="50" y="32"/>
                  <a:pt x="49" y="32"/>
                  <a:pt x="48" y="32"/>
                </a:cubicBezTo>
                <a:cubicBezTo>
                  <a:pt x="47" y="32"/>
                  <a:pt x="46" y="31"/>
                  <a:pt x="46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5" y="33"/>
                  <a:pt x="42" y="34"/>
                  <a:pt x="42" y="34"/>
                </a:cubicBezTo>
                <a:cubicBezTo>
                  <a:pt x="42" y="34"/>
                  <a:pt x="41" y="35"/>
                  <a:pt x="41" y="35"/>
                </a:cubicBezTo>
                <a:cubicBezTo>
                  <a:pt x="41" y="35"/>
                  <a:pt x="41" y="37"/>
                  <a:pt x="41" y="37"/>
                </a:cubicBezTo>
                <a:cubicBezTo>
                  <a:pt x="41" y="37"/>
                  <a:pt x="40" y="38"/>
                  <a:pt x="38" y="38"/>
                </a:cubicBezTo>
                <a:cubicBezTo>
                  <a:pt x="37" y="39"/>
                  <a:pt x="36" y="39"/>
                  <a:pt x="36" y="39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4" y="42"/>
                  <a:pt x="34" y="43"/>
                </a:cubicBezTo>
                <a:cubicBezTo>
                  <a:pt x="33" y="44"/>
                  <a:pt x="30" y="46"/>
                  <a:pt x="30" y="46"/>
                </a:cubicBezTo>
                <a:cubicBezTo>
                  <a:pt x="30" y="46"/>
                  <a:pt x="29" y="47"/>
                  <a:pt x="28" y="48"/>
                </a:cubicBezTo>
                <a:cubicBezTo>
                  <a:pt x="28" y="49"/>
                  <a:pt x="28" y="50"/>
                  <a:pt x="28" y="51"/>
                </a:cubicBezTo>
                <a:cubicBezTo>
                  <a:pt x="28" y="51"/>
                  <a:pt x="27" y="52"/>
                  <a:pt x="27" y="53"/>
                </a:cubicBezTo>
                <a:cubicBezTo>
                  <a:pt x="27" y="54"/>
                  <a:pt x="26" y="55"/>
                  <a:pt x="26" y="56"/>
                </a:cubicBezTo>
                <a:cubicBezTo>
                  <a:pt x="25" y="56"/>
                  <a:pt x="25" y="57"/>
                  <a:pt x="24" y="57"/>
                </a:cubicBezTo>
                <a:cubicBezTo>
                  <a:pt x="24" y="57"/>
                  <a:pt x="22" y="58"/>
                  <a:pt x="21" y="58"/>
                </a:cubicBezTo>
                <a:cubicBezTo>
                  <a:pt x="20" y="59"/>
                  <a:pt x="20" y="60"/>
                  <a:pt x="20" y="60"/>
                </a:cubicBezTo>
                <a:cubicBezTo>
                  <a:pt x="20" y="60"/>
                  <a:pt x="21" y="61"/>
                  <a:pt x="21" y="61"/>
                </a:cubicBezTo>
                <a:cubicBezTo>
                  <a:pt x="22" y="61"/>
                  <a:pt x="23" y="62"/>
                  <a:pt x="23" y="62"/>
                </a:cubicBezTo>
                <a:cubicBezTo>
                  <a:pt x="23" y="62"/>
                  <a:pt x="23" y="63"/>
                  <a:pt x="23" y="64"/>
                </a:cubicBezTo>
                <a:cubicBezTo>
                  <a:pt x="23" y="64"/>
                  <a:pt x="22" y="66"/>
                  <a:pt x="23" y="66"/>
                </a:cubicBezTo>
                <a:cubicBezTo>
                  <a:pt x="24" y="66"/>
                  <a:pt x="25" y="66"/>
                  <a:pt x="25" y="66"/>
                </a:cubicBezTo>
                <a:cubicBezTo>
                  <a:pt x="27" y="67"/>
                  <a:pt x="27" y="67"/>
                  <a:pt x="27" y="67"/>
                </a:cubicBezTo>
                <a:cubicBezTo>
                  <a:pt x="28" y="68"/>
                  <a:pt x="28" y="68"/>
                  <a:pt x="28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9" y="68"/>
                  <a:pt x="29" y="69"/>
                  <a:pt x="29" y="70"/>
                </a:cubicBezTo>
                <a:cubicBezTo>
                  <a:pt x="28" y="70"/>
                  <a:pt x="28" y="71"/>
                  <a:pt x="28" y="71"/>
                </a:cubicBezTo>
                <a:cubicBezTo>
                  <a:pt x="27" y="71"/>
                  <a:pt x="27" y="71"/>
                  <a:pt x="27" y="70"/>
                </a:cubicBezTo>
                <a:cubicBezTo>
                  <a:pt x="27" y="69"/>
                  <a:pt x="27" y="69"/>
                  <a:pt x="26" y="68"/>
                </a:cubicBezTo>
                <a:cubicBezTo>
                  <a:pt x="25" y="68"/>
                  <a:pt x="24" y="69"/>
                  <a:pt x="24" y="69"/>
                </a:cubicBezTo>
                <a:cubicBezTo>
                  <a:pt x="24" y="69"/>
                  <a:pt x="23" y="69"/>
                  <a:pt x="23" y="68"/>
                </a:cubicBezTo>
                <a:cubicBezTo>
                  <a:pt x="22" y="67"/>
                  <a:pt x="22" y="68"/>
                  <a:pt x="22" y="67"/>
                </a:cubicBezTo>
                <a:cubicBezTo>
                  <a:pt x="22" y="66"/>
                  <a:pt x="23" y="66"/>
                  <a:pt x="22" y="65"/>
                </a:cubicBezTo>
                <a:cubicBezTo>
                  <a:pt x="22" y="65"/>
                  <a:pt x="21" y="64"/>
                  <a:pt x="21" y="64"/>
                </a:cubicBezTo>
                <a:cubicBezTo>
                  <a:pt x="20" y="64"/>
                  <a:pt x="21" y="65"/>
                  <a:pt x="20" y="64"/>
                </a:cubicBezTo>
                <a:cubicBezTo>
                  <a:pt x="20" y="63"/>
                  <a:pt x="19" y="63"/>
                  <a:pt x="19" y="63"/>
                </a:cubicBezTo>
                <a:cubicBezTo>
                  <a:pt x="19" y="63"/>
                  <a:pt x="18" y="63"/>
                  <a:pt x="18" y="62"/>
                </a:cubicBezTo>
                <a:cubicBezTo>
                  <a:pt x="18" y="62"/>
                  <a:pt x="18" y="61"/>
                  <a:pt x="18" y="60"/>
                </a:cubicBezTo>
                <a:cubicBezTo>
                  <a:pt x="18" y="60"/>
                  <a:pt x="19" y="59"/>
                  <a:pt x="19" y="58"/>
                </a:cubicBezTo>
                <a:cubicBezTo>
                  <a:pt x="19" y="58"/>
                  <a:pt x="19" y="55"/>
                  <a:pt x="19" y="55"/>
                </a:cubicBezTo>
                <a:cubicBezTo>
                  <a:pt x="19" y="55"/>
                  <a:pt x="16" y="61"/>
                  <a:pt x="15" y="66"/>
                </a:cubicBezTo>
                <a:cubicBezTo>
                  <a:pt x="15" y="66"/>
                  <a:pt x="16" y="65"/>
                  <a:pt x="16" y="66"/>
                </a:cubicBezTo>
                <a:cubicBezTo>
                  <a:pt x="16" y="67"/>
                  <a:pt x="17" y="68"/>
                  <a:pt x="16" y="69"/>
                </a:cubicBezTo>
                <a:cubicBezTo>
                  <a:pt x="16" y="69"/>
                  <a:pt x="16" y="69"/>
                  <a:pt x="16" y="72"/>
                </a:cubicBezTo>
                <a:cubicBezTo>
                  <a:pt x="16" y="74"/>
                  <a:pt x="17" y="75"/>
                  <a:pt x="17" y="76"/>
                </a:cubicBezTo>
                <a:cubicBezTo>
                  <a:pt x="16" y="76"/>
                  <a:pt x="16" y="77"/>
                  <a:pt x="16" y="78"/>
                </a:cubicBezTo>
                <a:cubicBezTo>
                  <a:pt x="16" y="79"/>
                  <a:pt x="16" y="82"/>
                  <a:pt x="17" y="82"/>
                </a:cubicBezTo>
                <a:cubicBezTo>
                  <a:pt x="17" y="82"/>
                  <a:pt x="17" y="83"/>
                  <a:pt x="17" y="83"/>
                </a:cubicBezTo>
                <a:cubicBezTo>
                  <a:pt x="18" y="84"/>
                  <a:pt x="17" y="85"/>
                  <a:pt x="18" y="84"/>
                </a:cubicBezTo>
                <a:cubicBezTo>
                  <a:pt x="19" y="82"/>
                  <a:pt x="20" y="81"/>
                  <a:pt x="20" y="81"/>
                </a:cubicBezTo>
                <a:cubicBezTo>
                  <a:pt x="20" y="80"/>
                  <a:pt x="20" y="80"/>
                  <a:pt x="20" y="80"/>
                </a:cubicBezTo>
                <a:cubicBezTo>
                  <a:pt x="20" y="80"/>
                  <a:pt x="20" y="79"/>
                  <a:pt x="22" y="79"/>
                </a:cubicBezTo>
                <a:cubicBezTo>
                  <a:pt x="23" y="79"/>
                  <a:pt x="24" y="79"/>
                  <a:pt x="24" y="80"/>
                </a:cubicBezTo>
                <a:cubicBezTo>
                  <a:pt x="25" y="80"/>
                  <a:pt x="23" y="82"/>
                  <a:pt x="24" y="82"/>
                </a:cubicBezTo>
                <a:cubicBezTo>
                  <a:pt x="25" y="82"/>
                  <a:pt x="27" y="81"/>
                  <a:pt x="28" y="81"/>
                </a:cubicBezTo>
                <a:cubicBezTo>
                  <a:pt x="29" y="81"/>
                  <a:pt x="29" y="82"/>
                  <a:pt x="30" y="83"/>
                </a:cubicBezTo>
                <a:cubicBezTo>
                  <a:pt x="30" y="84"/>
                  <a:pt x="30" y="85"/>
                  <a:pt x="31" y="86"/>
                </a:cubicBezTo>
                <a:cubicBezTo>
                  <a:pt x="32" y="86"/>
                  <a:pt x="31" y="87"/>
                  <a:pt x="32" y="88"/>
                </a:cubicBezTo>
                <a:cubicBezTo>
                  <a:pt x="32" y="89"/>
                  <a:pt x="34" y="90"/>
                  <a:pt x="35" y="90"/>
                </a:cubicBezTo>
                <a:cubicBezTo>
                  <a:pt x="35" y="90"/>
                  <a:pt x="37" y="90"/>
                  <a:pt x="38" y="90"/>
                </a:cubicBezTo>
                <a:cubicBezTo>
                  <a:pt x="39" y="91"/>
                  <a:pt x="38" y="92"/>
                  <a:pt x="39" y="92"/>
                </a:cubicBezTo>
                <a:cubicBezTo>
                  <a:pt x="40" y="92"/>
                  <a:pt x="41" y="95"/>
                  <a:pt x="41" y="95"/>
                </a:cubicBezTo>
                <a:cubicBezTo>
                  <a:pt x="41" y="95"/>
                  <a:pt x="41" y="97"/>
                  <a:pt x="41" y="98"/>
                </a:cubicBezTo>
                <a:cubicBezTo>
                  <a:pt x="41" y="98"/>
                  <a:pt x="41" y="99"/>
                  <a:pt x="42" y="100"/>
                </a:cubicBezTo>
                <a:cubicBezTo>
                  <a:pt x="42" y="100"/>
                  <a:pt x="44" y="100"/>
                  <a:pt x="44" y="100"/>
                </a:cubicBezTo>
                <a:cubicBezTo>
                  <a:pt x="44" y="100"/>
                  <a:pt x="43" y="102"/>
                  <a:pt x="45" y="102"/>
                </a:cubicBezTo>
                <a:cubicBezTo>
                  <a:pt x="47" y="103"/>
                  <a:pt x="48" y="103"/>
                  <a:pt x="49" y="104"/>
                </a:cubicBezTo>
                <a:cubicBezTo>
                  <a:pt x="49" y="104"/>
                  <a:pt x="48" y="105"/>
                  <a:pt x="50" y="105"/>
                </a:cubicBezTo>
                <a:cubicBezTo>
                  <a:pt x="52" y="105"/>
                  <a:pt x="54" y="105"/>
                  <a:pt x="55" y="106"/>
                </a:cubicBezTo>
                <a:cubicBezTo>
                  <a:pt x="56" y="106"/>
                  <a:pt x="55" y="107"/>
                  <a:pt x="57" y="109"/>
                </a:cubicBezTo>
                <a:cubicBezTo>
                  <a:pt x="60" y="110"/>
                  <a:pt x="60" y="111"/>
                  <a:pt x="61" y="111"/>
                </a:cubicBezTo>
                <a:cubicBezTo>
                  <a:pt x="62" y="111"/>
                  <a:pt x="63" y="111"/>
                  <a:pt x="63" y="113"/>
                </a:cubicBezTo>
                <a:cubicBezTo>
                  <a:pt x="62" y="115"/>
                  <a:pt x="62" y="116"/>
                  <a:pt x="61" y="117"/>
                </a:cubicBezTo>
                <a:cubicBezTo>
                  <a:pt x="60" y="118"/>
                  <a:pt x="59" y="120"/>
                  <a:pt x="58" y="121"/>
                </a:cubicBezTo>
                <a:cubicBezTo>
                  <a:pt x="58" y="122"/>
                  <a:pt x="57" y="123"/>
                  <a:pt x="58" y="124"/>
                </a:cubicBezTo>
                <a:cubicBezTo>
                  <a:pt x="58" y="126"/>
                  <a:pt x="59" y="127"/>
                  <a:pt x="59" y="128"/>
                </a:cubicBezTo>
                <a:cubicBezTo>
                  <a:pt x="59" y="129"/>
                  <a:pt x="59" y="131"/>
                  <a:pt x="59" y="132"/>
                </a:cubicBezTo>
                <a:cubicBezTo>
                  <a:pt x="58" y="133"/>
                  <a:pt x="58" y="134"/>
                  <a:pt x="58" y="134"/>
                </a:cubicBezTo>
                <a:cubicBezTo>
                  <a:pt x="58" y="134"/>
                  <a:pt x="59" y="136"/>
                  <a:pt x="58" y="137"/>
                </a:cubicBezTo>
                <a:cubicBezTo>
                  <a:pt x="57" y="138"/>
                  <a:pt x="55" y="140"/>
                  <a:pt x="54" y="140"/>
                </a:cubicBezTo>
                <a:cubicBezTo>
                  <a:pt x="53" y="140"/>
                  <a:pt x="51" y="142"/>
                  <a:pt x="51" y="142"/>
                </a:cubicBezTo>
                <a:cubicBezTo>
                  <a:pt x="51" y="142"/>
                  <a:pt x="51" y="146"/>
                  <a:pt x="51" y="147"/>
                </a:cubicBezTo>
                <a:cubicBezTo>
                  <a:pt x="51" y="147"/>
                  <a:pt x="47" y="154"/>
                  <a:pt x="49" y="155"/>
                </a:cubicBezTo>
                <a:cubicBezTo>
                  <a:pt x="50" y="156"/>
                  <a:pt x="50" y="158"/>
                  <a:pt x="50" y="159"/>
                </a:cubicBezTo>
                <a:cubicBezTo>
                  <a:pt x="49" y="160"/>
                  <a:pt x="49" y="160"/>
                  <a:pt x="49" y="160"/>
                </a:cubicBezTo>
                <a:cubicBezTo>
                  <a:pt x="48" y="161"/>
                  <a:pt x="46" y="161"/>
                  <a:pt x="47" y="163"/>
                </a:cubicBezTo>
                <a:cubicBezTo>
                  <a:pt x="49" y="165"/>
                  <a:pt x="50" y="165"/>
                  <a:pt x="50" y="167"/>
                </a:cubicBezTo>
                <a:cubicBezTo>
                  <a:pt x="51" y="168"/>
                  <a:pt x="51" y="168"/>
                  <a:pt x="52" y="170"/>
                </a:cubicBezTo>
                <a:cubicBezTo>
                  <a:pt x="53" y="171"/>
                  <a:pt x="53" y="172"/>
                  <a:pt x="54" y="173"/>
                </a:cubicBezTo>
                <a:cubicBezTo>
                  <a:pt x="55" y="174"/>
                  <a:pt x="56" y="175"/>
                  <a:pt x="56" y="176"/>
                </a:cubicBezTo>
                <a:cubicBezTo>
                  <a:pt x="56" y="177"/>
                  <a:pt x="59" y="179"/>
                  <a:pt x="56" y="177"/>
                </a:cubicBezTo>
                <a:cubicBezTo>
                  <a:pt x="53" y="175"/>
                  <a:pt x="56" y="177"/>
                  <a:pt x="52" y="174"/>
                </a:cubicBezTo>
                <a:cubicBezTo>
                  <a:pt x="49" y="171"/>
                  <a:pt x="48" y="173"/>
                  <a:pt x="46" y="171"/>
                </a:cubicBezTo>
                <a:cubicBezTo>
                  <a:pt x="45" y="169"/>
                  <a:pt x="47" y="175"/>
                  <a:pt x="44" y="168"/>
                </a:cubicBezTo>
                <a:cubicBezTo>
                  <a:pt x="41" y="160"/>
                  <a:pt x="40" y="161"/>
                  <a:pt x="39" y="159"/>
                </a:cubicBezTo>
                <a:cubicBezTo>
                  <a:pt x="39" y="157"/>
                  <a:pt x="39" y="159"/>
                  <a:pt x="37" y="155"/>
                </a:cubicBezTo>
                <a:cubicBezTo>
                  <a:pt x="35" y="151"/>
                  <a:pt x="37" y="154"/>
                  <a:pt x="35" y="151"/>
                </a:cubicBezTo>
                <a:cubicBezTo>
                  <a:pt x="33" y="149"/>
                  <a:pt x="33" y="152"/>
                  <a:pt x="32" y="148"/>
                </a:cubicBezTo>
                <a:cubicBezTo>
                  <a:pt x="31" y="143"/>
                  <a:pt x="31" y="146"/>
                  <a:pt x="30" y="141"/>
                </a:cubicBezTo>
                <a:cubicBezTo>
                  <a:pt x="28" y="136"/>
                  <a:pt x="31" y="136"/>
                  <a:pt x="28" y="133"/>
                </a:cubicBezTo>
                <a:cubicBezTo>
                  <a:pt x="25" y="131"/>
                  <a:pt x="25" y="132"/>
                  <a:pt x="24" y="131"/>
                </a:cubicBezTo>
                <a:cubicBezTo>
                  <a:pt x="23" y="129"/>
                  <a:pt x="25" y="130"/>
                  <a:pt x="22" y="126"/>
                </a:cubicBezTo>
                <a:cubicBezTo>
                  <a:pt x="20" y="122"/>
                  <a:pt x="16" y="120"/>
                  <a:pt x="16" y="113"/>
                </a:cubicBezTo>
                <a:cubicBezTo>
                  <a:pt x="16" y="105"/>
                  <a:pt x="16" y="104"/>
                  <a:pt x="16" y="104"/>
                </a:cubicBezTo>
                <a:cubicBezTo>
                  <a:pt x="16" y="104"/>
                  <a:pt x="13" y="101"/>
                  <a:pt x="14" y="97"/>
                </a:cubicBezTo>
                <a:cubicBezTo>
                  <a:pt x="15" y="92"/>
                  <a:pt x="16" y="94"/>
                  <a:pt x="15" y="92"/>
                </a:cubicBezTo>
                <a:cubicBezTo>
                  <a:pt x="15" y="91"/>
                  <a:pt x="14" y="91"/>
                  <a:pt x="13" y="89"/>
                </a:cubicBezTo>
                <a:cubicBezTo>
                  <a:pt x="12" y="88"/>
                  <a:pt x="12" y="88"/>
                  <a:pt x="11" y="87"/>
                </a:cubicBezTo>
                <a:cubicBezTo>
                  <a:pt x="11" y="86"/>
                  <a:pt x="11" y="83"/>
                  <a:pt x="11" y="83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4"/>
                  <a:pt x="0" y="182"/>
                  <a:pt x="97" y="197"/>
                </a:cubicBezTo>
                <a:cubicBezTo>
                  <a:pt x="97" y="197"/>
                  <a:pt x="75" y="192"/>
                  <a:pt x="73" y="187"/>
                </a:cubicBezTo>
                <a:cubicBezTo>
                  <a:pt x="73" y="187"/>
                  <a:pt x="72" y="183"/>
                  <a:pt x="73" y="183"/>
                </a:cubicBezTo>
                <a:cubicBezTo>
                  <a:pt x="74" y="183"/>
                  <a:pt x="76" y="184"/>
                  <a:pt x="77" y="183"/>
                </a:cubicBezTo>
                <a:cubicBezTo>
                  <a:pt x="79" y="181"/>
                  <a:pt x="80" y="180"/>
                  <a:pt x="80" y="180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82"/>
                  <a:pt x="79" y="182"/>
                  <a:pt x="83" y="181"/>
                </a:cubicBezTo>
                <a:cubicBezTo>
                  <a:pt x="88" y="181"/>
                  <a:pt x="88" y="181"/>
                  <a:pt x="89" y="181"/>
                </a:cubicBezTo>
                <a:cubicBezTo>
                  <a:pt x="91" y="180"/>
                  <a:pt x="93" y="176"/>
                  <a:pt x="94" y="178"/>
                </a:cubicBezTo>
                <a:cubicBezTo>
                  <a:pt x="95" y="181"/>
                  <a:pt x="93" y="180"/>
                  <a:pt x="95" y="181"/>
                </a:cubicBezTo>
                <a:cubicBezTo>
                  <a:pt x="97" y="181"/>
                  <a:pt x="101" y="180"/>
                  <a:pt x="101" y="180"/>
                </a:cubicBezTo>
                <a:cubicBezTo>
                  <a:pt x="101" y="180"/>
                  <a:pt x="108" y="181"/>
                  <a:pt x="108" y="180"/>
                </a:cubicBezTo>
                <a:cubicBezTo>
                  <a:pt x="109" y="179"/>
                  <a:pt x="109" y="178"/>
                  <a:pt x="110" y="178"/>
                </a:cubicBezTo>
                <a:cubicBezTo>
                  <a:pt x="111" y="178"/>
                  <a:pt x="112" y="180"/>
                  <a:pt x="112" y="180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5" y="185"/>
                  <a:pt x="105" y="185"/>
                  <a:pt x="105" y="185"/>
                </a:cubicBezTo>
                <a:cubicBezTo>
                  <a:pt x="105" y="185"/>
                  <a:pt x="103" y="185"/>
                  <a:pt x="105" y="186"/>
                </a:cubicBezTo>
                <a:cubicBezTo>
                  <a:pt x="106" y="187"/>
                  <a:pt x="107" y="187"/>
                  <a:pt x="108" y="187"/>
                </a:cubicBezTo>
                <a:cubicBezTo>
                  <a:pt x="110" y="187"/>
                  <a:pt x="114" y="190"/>
                  <a:pt x="115" y="188"/>
                </a:cubicBezTo>
                <a:cubicBezTo>
                  <a:pt x="116" y="186"/>
                  <a:pt x="116" y="186"/>
                  <a:pt x="117" y="185"/>
                </a:cubicBezTo>
                <a:cubicBezTo>
                  <a:pt x="117" y="184"/>
                  <a:pt x="117" y="182"/>
                  <a:pt x="119" y="182"/>
                </a:cubicBezTo>
                <a:cubicBezTo>
                  <a:pt x="120" y="182"/>
                  <a:pt x="122" y="183"/>
                  <a:pt x="122" y="183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3" y="186"/>
                  <a:pt x="125" y="186"/>
                </a:cubicBezTo>
                <a:cubicBezTo>
                  <a:pt x="126" y="186"/>
                  <a:pt x="126" y="188"/>
                  <a:pt x="128" y="186"/>
                </a:cubicBezTo>
                <a:cubicBezTo>
                  <a:pt x="129" y="184"/>
                  <a:pt x="129" y="184"/>
                  <a:pt x="131" y="184"/>
                </a:cubicBezTo>
                <a:cubicBezTo>
                  <a:pt x="133" y="184"/>
                  <a:pt x="135" y="183"/>
                  <a:pt x="136" y="183"/>
                </a:cubicBezTo>
                <a:cubicBezTo>
                  <a:pt x="136" y="184"/>
                  <a:pt x="138" y="184"/>
                  <a:pt x="139" y="184"/>
                </a:cubicBezTo>
                <a:cubicBezTo>
                  <a:pt x="139" y="184"/>
                  <a:pt x="143" y="186"/>
                  <a:pt x="143" y="186"/>
                </a:cubicBezTo>
                <a:cubicBezTo>
                  <a:pt x="144" y="185"/>
                  <a:pt x="148" y="186"/>
                  <a:pt x="148" y="186"/>
                </a:cubicBezTo>
                <a:cubicBezTo>
                  <a:pt x="148" y="186"/>
                  <a:pt x="137" y="196"/>
                  <a:pt x="113" y="197"/>
                </a:cubicBezTo>
                <a:cubicBezTo>
                  <a:pt x="113" y="197"/>
                  <a:pt x="167" y="199"/>
                  <a:pt x="197" y="146"/>
                </a:cubicBezTo>
                <a:cubicBezTo>
                  <a:pt x="228" y="94"/>
                  <a:pt x="206" y="26"/>
                  <a:pt x="137" y="3"/>
                </a:cubicBezTo>
                <a:cubicBezTo>
                  <a:pt x="137" y="3"/>
                  <a:pt x="189" y="22"/>
                  <a:pt x="203" y="71"/>
                </a:cubicBezTo>
                <a:cubicBezTo>
                  <a:pt x="202" y="72"/>
                  <a:pt x="202" y="72"/>
                  <a:pt x="202" y="72"/>
                </a:cubicBezTo>
                <a:cubicBezTo>
                  <a:pt x="201" y="71"/>
                  <a:pt x="201" y="72"/>
                  <a:pt x="200" y="69"/>
                </a:cubicBezTo>
                <a:cubicBezTo>
                  <a:pt x="199" y="67"/>
                  <a:pt x="199" y="68"/>
                  <a:pt x="199" y="66"/>
                </a:cubicBezTo>
                <a:cubicBezTo>
                  <a:pt x="198" y="64"/>
                  <a:pt x="198" y="65"/>
                  <a:pt x="197" y="64"/>
                </a:cubicBezTo>
                <a:cubicBezTo>
                  <a:pt x="195" y="62"/>
                  <a:pt x="195" y="62"/>
                  <a:pt x="194" y="61"/>
                </a:cubicBezTo>
                <a:cubicBezTo>
                  <a:pt x="193" y="61"/>
                  <a:pt x="192" y="58"/>
                  <a:pt x="192" y="57"/>
                </a:cubicBezTo>
                <a:cubicBezTo>
                  <a:pt x="191" y="56"/>
                  <a:pt x="189" y="55"/>
                  <a:pt x="188" y="55"/>
                </a:cubicBezTo>
                <a:cubicBezTo>
                  <a:pt x="187" y="55"/>
                  <a:pt x="188" y="54"/>
                  <a:pt x="187" y="55"/>
                </a:cubicBezTo>
                <a:cubicBezTo>
                  <a:pt x="187" y="56"/>
                  <a:pt x="189" y="58"/>
                  <a:pt x="189" y="58"/>
                </a:cubicBezTo>
                <a:cubicBezTo>
                  <a:pt x="189" y="62"/>
                  <a:pt x="189" y="62"/>
                  <a:pt x="189" y="62"/>
                </a:cubicBezTo>
                <a:cubicBezTo>
                  <a:pt x="189" y="62"/>
                  <a:pt x="190" y="65"/>
                  <a:pt x="190" y="66"/>
                </a:cubicBezTo>
                <a:cubicBezTo>
                  <a:pt x="190" y="67"/>
                  <a:pt x="189" y="70"/>
                  <a:pt x="189" y="70"/>
                </a:cubicBezTo>
                <a:cubicBezTo>
                  <a:pt x="189" y="70"/>
                  <a:pt x="188" y="72"/>
                  <a:pt x="187" y="73"/>
                </a:cubicBezTo>
                <a:cubicBezTo>
                  <a:pt x="186" y="73"/>
                  <a:pt x="181" y="74"/>
                  <a:pt x="181" y="74"/>
                </a:cubicBezTo>
                <a:cubicBezTo>
                  <a:pt x="181" y="74"/>
                  <a:pt x="179" y="72"/>
                  <a:pt x="179" y="71"/>
                </a:cubicBezTo>
                <a:cubicBezTo>
                  <a:pt x="178" y="69"/>
                  <a:pt x="175" y="69"/>
                  <a:pt x="174" y="68"/>
                </a:cubicBezTo>
                <a:cubicBezTo>
                  <a:pt x="174" y="67"/>
                  <a:pt x="175" y="66"/>
                  <a:pt x="173" y="64"/>
                </a:cubicBezTo>
                <a:cubicBezTo>
                  <a:pt x="172" y="62"/>
                  <a:pt x="173" y="63"/>
                  <a:pt x="172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66" y="58"/>
                  <a:pt x="167" y="60"/>
                </a:cubicBezTo>
                <a:cubicBezTo>
                  <a:pt x="168" y="63"/>
                  <a:pt x="167" y="65"/>
                  <a:pt x="168" y="65"/>
                </a:cubicBezTo>
                <a:cubicBezTo>
                  <a:pt x="169" y="66"/>
                  <a:pt x="170" y="65"/>
                  <a:pt x="171" y="67"/>
                </a:cubicBezTo>
                <a:cubicBezTo>
                  <a:pt x="172" y="69"/>
                  <a:pt x="172" y="70"/>
                  <a:pt x="172" y="71"/>
                </a:cubicBezTo>
                <a:cubicBezTo>
                  <a:pt x="173" y="71"/>
                  <a:pt x="173" y="74"/>
                  <a:pt x="174" y="75"/>
                </a:cubicBezTo>
                <a:cubicBezTo>
                  <a:pt x="175" y="75"/>
                  <a:pt x="178" y="75"/>
                  <a:pt x="178" y="76"/>
                </a:cubicBezTo>
                <a:cubicBezTo>
                  <a:pt x="177" y="77"/>
                  <a:pt x="176" y="78"/>
                  <a:pt x="178" y="79"/>
                </a:cubicBezTo>
                <a:cubicBezTo>
                  <a:pt x="179" y="79"/>
                  <a:pt x="179" y="80"/>
                  <a:pt x="180" y="80"/>
                </a:cubicBezTo>
                <a:cubicBezTo>
                  <a:pt x="181" y="80"/>
                  <a:pt x="181" y="80"/>
                  <a:pt x="182" y="79"/>
                </a:cubicBezTo>
                <a:cubicBezTo>
                  <a:pt x="184" y="79"/>
                  <a:pt x="186" y="79"/>
                  <a:pt x="186" y="79"/>
                </a:cubicBezTo>
                <a:cubicBezTo>
                  <a:pt x="186" y="79"/>
                  <a:pt x="188" y="80"/>
                  <a:pt x="188" y="81"/>
                </a:cubicBezTo>
                <a:cubicBezTo>
                  <a:pt x="188" y="82"/>
                  <a:pt x="187" y="86"/>
                  <a:pt x="187" y="86"/>
                </a:cubicBezTo>
                <a:cubicBezTo>
                  <a:pt x="185" y="90"/>
                  <a:pt x="185" y="90"/>
                  <a:pt x="185" y="90"/>
                </a:cubicBezTo>
                <a:cubicBezTo>
                  <a:pt x="185" y="90"/>
                  <a:pt x="185" y="97"/>
                  <a:pt x="184" y="97"/>
                </a:cubicBezTo>
                <a:cubicBezTo>
                  <a:pt x="183" y="97"/>
                  <a:pt x="182" y="100"/>
                  <a:pt x="181" y="100"/>
                </a:cubicBezTo>
                <a:cubicBezTo>
                  <a:pt x="180" y="101"/>
                  <a:pt x="180" y="105"/>
                  <a:pt x="180" y="105"/>
                </a:cubicBez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11"/>
                  <a:pt x="178" y="112"/>
                </a:cubicBezTo>
                <a:cubicBezTo>
                  <a:pt x="178" y="113"/>
                  <a:pt x="179" y="117"/>
                  <a:pt x="178" y="119"/>
                </a:cubicBezTo>
                <a:cubicBezTo>
                  <a:pt x="178" y="121"/>
                  <a:pt x="175" y="122"/>
                  <a:pt x="175" y="122"/>
                </a:cubicBezTo>
                <a:cubicBezTo>
                  <a:pt x="175" y="122"/>
                  <a:pt x="179" y="126"/>
                  <a:pt x="177" y="126"/>
                </a:cubicBezTo>
                <a:cubicBezTo>
                  <a:pt x="175" y="127"/>
                  <a:pt x="173" y="129"/>
                  <a:pt x="173" y="130"/>
                </a:cubicBezTo>
                <a:cubicBezTo>
                  <a:pt x="172" y="131"/>
                  <a:pt x="172" y="132"/>
                  <a:pt x="171" y="132"/>
                </a:cubicBezTo>
                <a:cubicBezTo>
                  <a:pt x="170" y="133"/>
                  <a:pt x="168" y="133"/>
                  <a:pt x="168" y="134"/>
                </a:cubicBezTo>
                <a:cubicBezTo>
                  <a:pt x="168" y="134"/>
                  <a:pt x="168" y="137"/>
                  <a:pt x="168" y="137"/>
                </a:cubicBezTo>
                <a:cubicBezTo>
                  <a:pt x="164" y="142"/>
                  <a:pt x="164" y="142"/>
                  <a:pt x="164" y="142"/>
                </a:cubicBezTo>
                <a:cubicBezTo>
                  <a:pt x="160" y="146"/>
                  <a:pt x="160" y="146"/>
                  <a:pt x="160" y="146"/>
                </a:cubicBezTo>
                <a:cubicBezTo>
                  <a:pt x="160" y="146"/>
                  <a:pt x="160" y="149"/>
                  <a:pt x="159" y="149"/>
                </a:cubicBezTo>
                <a:cubicBezTo>
                  <a:pt x="158" y="149"/>
                  <a:pt x="153" y="151"/>
                  <a:pt x="152" y="152"/>
                </a:cubicBezTo>
                <a:cubicBezTo>
                  <a:pt x="152" y="152"/>
                  <a:pt x="148" y="154"/>
                  <a:pt x="147" y="154"/>
                </a:cubicBezTo>
                <a:cubicBezTo>
                  <a:pt x="146" y="154"/>
                  <a:pt x="148" y="157"/>
                  <a:pt x="146" y="154"/>
                </a:cubicBezTo>
                <a:cubicBezTo>
                  <a:pt x="144" y="151"/>
                  <a:pt x="145" y="153"/>
                  <a:pt x="144" y="149"/>
                </a:cubicBezTo>
                <a:cubicBezTo>
                  <a:pt x="142" y="145"/>
                  <a:pt x="142" y="148"/>
                  <a:pt x="142" y="145"/>
                </a:cubicBezTo>
                <a:cubicBezTo>
                  <a:pt x="142" y="143"/>
                  <a:pt x="142" y="145"/>
                  <a:pt x="142" y="143"/>
                </a:cubicBezTo>
                <a:cubicBezTo>
                  <a:pt x="142" y="140"/>
                  <a:pt x="143" y="142"/>
                  <a:pt x="141" y="139"/>
                </a:cubicBezTo>
                <a:cubicBezTo>
                  <a:pt x="140" y="136"/>
                  <a:pt x="140" y="137"/>
                  <a:pt x="138" y="135"/>
                </a:cubicBezTo>
                <a:cubicBezTo>
                  <a:pt x="136" y="133"/>
                  <a:pt x="135" y="135"/>
                  <a:pt x="136" y="132"/>
                </a:cubicBezTo>
                <a:cubicBezTo>
                  <a:pt x="137" y="129"/>
                  <a:pt x="137" y="132"/>
                  <a:pt x="137" y="129"/>
                </a:cubicBezTo>
                <a:cubicBezTo>
                  <a:pt x="138" y="126"/>
                  <a:pt x="137" y="125"/>
                  <a:pt x="139" y="124"/>
                </a:cubicBezTo>
                <a:cubicBezTo>
                  <a:pt x="141" y="123"/>
                  <a:pt x="142" y="122"/>
                  <a:pt x="142" y="121"/>
                </a:cubicBezTo>
                <a:cubicBezTo>
                  <a:pt x="142" y="119"/>
                  <a:pt x="142" y="118"/>
                  <a:pt x="142" y="117"/>
                </a:cubicBezTo>
                <a:cubicBezTo>
                  <a:pt x="141" y="116"/>
                  <a:pt x="139" y="114"/>
                  <a:pt x="139" y="113"/>
                </a:cubicBezTo>
                <a:cubicBezTo>
                  <a:pt x="139" y="112"/>
                  <a:pt x="139" y="113"/>
                  <a:pt x="137" y="111"/>
                </a:cubicBezTo>
                <a:cubicBezTo>
                  <a:pt x="136" y="109"/>
                  <a:pt x="135" y="108"/>
                  <a:pt x="135" y="108"/>
                </a:cubicBezTo>
                <a:cubicBezTo>
                  <a:pt x="135" y="108"/>
                  <a:pt x="135" y="103"/>
                  <a:pt x="135" y="101"/>
                </a:cubicBezTo>
                <a:cubicBezTo>
                  <a:pt x="135" y="99"/>
                  <a:pt x="134" y="102"/>
                  <a:pt x="135" y="99"/>
                </a:cubicBezTo>
                <a:cubicBezTo>
                  <a:pt x="135" y="96"/>
                  <a:pt x="135" y="94"/>
                  <a:pt x="135" y="94"/>
                </a:cubicBezTo>
                <a:cubicBezTo>
                  <a:pt x="135" y="94"/>
                  <a:pt x="132" y="92"/>
                  <a:pt x="131" y="92"/>
                </a:cubicBezTo>
                <a:cubicBezTo>
                  <a:pt x="129" y="92"/>
                  <a:pt x="129" y="94"/>
                  <a:pt x="127" y="93"/>
                </a:cubicBezTo>
                <a:cubicBezTo>
                  <a:pt x="125" y="91"/>
                  <a:pt x="126" y="90"/>
                  <a:pt x="125" y="89"/>
                </a:cubicBezTo>
                <a:cubicBezTo>
                  <a:pt x="124" y="89"/>
                  <a:pt x="123" y="89"/>
                  <a:pt x="122" y="90"/>
                </a:cubicBezTo>
                <a:cubicBezTo>
                  <a:pt x="121" y="91"/>
                  <a:pt x="118" y="91"/>
                  <a:pt x="116" y="91"/>
                </a:cubicBezTo>
                <a:cubicBezTo>
                  <a:pt x="114" y="92"/>
                  <a:pt x="113" y="92"/>
                  <a:pt x="110" y="92"/>
                </a:cubicBezTo>
                <a:cubicBezTo>
                  <a:pt x="108" y="92"/>
                  <a:pt x="104" y="93"/>
                  <a:pt x="102" y="92"/>
                </a:cubicBezTo>
                <a:cubicBezTo>
                  <a:pt x="100" y="91"/>
                  <a:pt x="100" y="92"/>
                  <a:pt x="99" y="90"/>
                </a:cubicBezTo>
                <a:cubicBezTo>
                  <a:pt x="98" y="88"/>
                  <a:pt x="99" y="88"/>
                  <a:pt x="97" y="87"/>
                </a:cubicBezTo>
                <a:cubicBezTo>
                  <a:pt x="95" y="86"/>
                  <a:pt x="94" y="87"/>
                  <a:pt x="94" y="85"/>
                </a:cubicBezTo>
                <a:cubicBezTo>
                  <a:pt x="94" y="82"/>
                  <a:pt x="95" y="83"/>
                  <a:pt x="93" y="81"/>
                </a:cubicBezTo>
                <a:cubicBezTo>
                  <a:pt x="92" y="79"/>
                  <a:pt x="94" y="82"/>
                  <a:pt x="92" y="79"/>
                </a:cubicBezTo>
                <a:cubicBezTo>
                  <a:pt x="89" y="76"/>
                  <a:pt x="88" y="79"/>
                  <a:pt x="89" y="76"/>
                </a:cubicBezTo>
                <a:cubicBezTo>
                  <a:pt x="90" y="74"/>
                  <a:pt x="91" y="75"/>
                  <a:pt x="91" y="73"/>
                </a:cubicBezTo>
                <a:cubicBezTo>
                  <a:pt x="91" y="70"/>
                  <a:pt x="95" y="74"/>
                  <a:pt x="92" y="68"/>
                </a:cubicBezTo>
                <a:cubicBezTo>
                  <a:pt x="90" y="63"/>
                  <a:pt x="89" y="64"/>
                  <a:pt x="92" y="60"/>
                </a:cubicBezTo>
                <a:cubicBezTo>
                  <a:pt x="94" y="55"/>
                  <a:pt x="97" y="54"/>
                  <a:pt x="98" y="53"/>
                </a:cubicBezTo>
                <a:cubicBezTo>
                  <a:pt x="98" y="52"/>
                  <a:pt x="99" y="50"/>
                  <a:pt x="100" y="49"/>
                </a:cubicBezTo>
                <a:cubicBezTo>
                  <a:pt x="101" y="48"/>
                  <a:pt x="100" y="48"/>
                  <a:pt x="102" y="48"/>
                </a:cubicBezTo>
                <a:cubicBezTo>
                  <a:pt x="104" y="48"/>
                  <a:pt x="107" y="47"/>
                  <a:pt x="108" y="46"/>
                </a:cubicBezTo>
                <a:cubicBezTo>
                  <a:pt x="109" y="45"/>
                  <a:pt x="111" y="42"/>
                  <a:pt x="112" y="42"/>
                </a:cubicBezTo>
                <a:cubicBezTo>
                  <a:pt x="113" y="42"/>
                  <a:pt x="113" y="42"/>
                  <a:pt x="115" y="42"/>
                </a:cubicBezTo>
                <a:cubicBezTo>
                  <a:pt x="117" y="41"/>
                  <a:pt x="117" y="41"/>
                  <a:pt x="119" y="41"/>
                </a:cubicBezTo>
                <a:cubicBezTo>
                  <a:pt x="120" y="41"/>
                  <a:pt x="117" y="42"/>
                  <a:pt x="121" y="41"/>
                </a:cubicBezTo>
                <a:cubicBezTo>
                  <a:pt x="125" y="40"/>
                  <a:pt x="124" y="40"/>
                  <a:pt x="125" y="40"/>
                </a:cubicBezTo>
                <a:cubicBezTo>
                  <a:pt x="126" y="40"/>
                  <a:pt x="126" y="41"/>
                  <a:pt x="127" y="41"/>
                </a:cubicBezTo>
                <a:cubicBezTo>
                  <a:pt x="129" y="41"/>
                  <a:pt x="129" y="38"/>
                  <a:pt x="129" y="41"/>
                </a:cubicBezTo>
                <a:cubicBezTo>
                  <a:pt x="129" y="45"/>
                  <a:pt x="128" y="46"/>
                  <a:pt x="130" y="46"/>
                </a:cubicBezTo>
                <a:cubicBezTo>
                  <a:pt x="133" y="47"/>
                  <a:pt x="130" y="47"/>
                  <a:pt x="133" y="47"/>
                </a:cubicBezTo>
                <a:cubicBezTo>
                  <a:pt x="136" y="47"/>
                  <a:pt x="135" y="47"/>
                  <a:pt x="137" y="48"/>
                </a:cubicBezTo>
                <a:cubicBezTo>
                  <a:pt x="138" y="48"/>
                  <a:pt x="139" y="49"/>
                  <a:pt x="141" y="49"/>
                </a:cubicBezTo>
                <a:cubicBezTo>
                  <a:pt x="143" y="49"/>
                  <a:pt x="140" y="52"/>
                  <a:pt x="143" y="49"/>
                </a:cubicBezTo>
                <a:cubicBezTo>
                  <a:pt x="146" y="46"/>
                  <a:pt x="141" y="46"/>
                  <a:pt x="146" y="46"/>
                </a:cubicBezTo>
                <a:cubicBezTo>
                  <a:pt x="151" y="47"/>
                  <a:pt x="152" y="48"/>
                  <a:pt x="153" y="48"/>
                </a:cubicBezTo>
                <a:cubicBezTo>
                  <a:pt x="154" y="47"/>
                  <a:pt x="154" y="48"/>
                  <a:pt x="156" y="47"/>
                </a:cubicBezTo>
                <a:cubicBezTo>
                  <a:pt x="159" y="46"/>
                  <a:pt x="159" y="46"/>
                  <a:pt x="160" y="46"/>
                </a:cubicBezTo>
                <a:cubicBezTo>
                  <a:pt x="161" y="47"/>
                  <a:pt x="161" y="49"/>
                  <a:pt x="162" y="47"/>
                </a:cubicBezTo>
                <a:cubicBezTo>
                  <a:pt x="163" y="45"/>
                  <a:pt x="165" y="45"/>
                  <a:pt x="162" y="44"/>
                </a:cubicBezTo>
                <a:cubicBezTo>
                  <a:pt x="159" y="42"/>
                  <a:pt x="158" y="44"/>
                  <a:pt x="158" y="42"/>
                </a:cubicBezTo>
                <a:cubicBezTo>
                  <a:pt x="157" y="40"/>
                  <a:pt x="160" y="41"/>
                  <a:pt x="157" y="40"/>
                </a:cubicBezTo>
                <a:cubicBezTo>
                  <a:pt x="154" y="40"/>
                  <a:pt x="155" y="40"/>
                  <a:pt x="153" y="39"/>
                </a:cubicBezTo>
                <a:cubicBezTo>
                  <a:pt x="151" y="38"/>
                  <a:pt x="149" y="41"/>
                  <a:pt x="148" y="39"/>
                </a:cubicBezTo>
                <a:cubicBezTo>
                  <a:pt x="147" y="37"/>
                  <a:pt x="143" y="41"/>
                  <a:pt x="147" y="37"/>
                </a:cubicBezTo>
                <a:cubicBezTo>
                  <a:pt x="151" y="34"/>
                  <a:pt x="149" y="32"/>
                  <a:pt x="152" y="33"/>
                </a:cubicBezTo>
                <a:cubicBezTo>
                  <a:pt x="155" y="34"/>
                  <a:pt x="154" y="36"/>
                  <a:pt x="155" y="35"/>
                </a:cubicBezTo>
                <a:cubicBezTo>
                  <a:pt x="157" y="33"/>
                  <a:pt x="160" y="32"/>
                  <a:pt x="157" y="30"/>
                </a:cubicBezTo>
                <a:cubicBezTo>
                  <a:pt x="154" y="28"/>
                  <a:pt x="156" y="29"/>
                  <a:pt x="153" y="28"/>
                </a:cubicBezTo>
                <a:cubicBezTo>
                  <a:pt x="150" y="26"/>
                  <a:pt x="147" y="33"/>
                  <a:pt x="146" y="32"/>
                </a:cubicBezTo>
                <a:cubicBezTo>
                  <a:pt x="145" y="31"/>
                  <a:pt x="144" y="30"/>
                  <a:pt x="143" y="31"/>
                </a:cubicBezTo>
                <a:cubicBezTo>
                  <a:pt x="142" y="31"/>
                  <a:pt x="142" y="34"/>
                  <a:pt x="142" y="36"/>
                </a:cubicBezTo>
                <a:cubicBezTo>
                  <a:pt x="142" y="38"/>
                  <a:pt x="143" y="38"/>
                  <a:pt x="140" y="37"/>
                </a:cubicBezTo>
                <a:cubicBezTo>
                  <a:pt x="137" y="35"/>
                  <a:pt x="144" y="36"/>
                  <a:pt x="137" y="33"/>
                </a:cubicBezTo>
                <a:cubicBezTo>
                  <a:pt x="130" y="31"/>
                  <a:pt x="128" y="31"/>
                  <a:pt x="127" y="32"/>
                </a:cubicBezTo>
                <a:cubicBezTo>
                  <a:pt x="126" y="33"/>
                  <a:pt x="125" y="33"/>
                  <a:pt x="124" y="34"/>
                </a:cubicBezTo>
                <a:cubicBezTo>
                  <a:pt x="123" y="35"/>
                  <a:pt x="126" y="36"/>
                  <a:pt x="123" y="35"/>
                </a:cubicBezTo>
                <a:cubicBezTo>
                  <a:pt x="120" y="33"/>
                  <a:pt x="118" y="35"/>
                  <a:pt x="118" y="35"/>
                </a:cubicBezTo>
                <a:cubicBezTo>
                  <a:pt x="118" y="35"/>
                  <a:pt x="117" y="35"/>
                  <a:pt x="116" y="36"/>
                </a:cubicBezTo>
                <a:cubicBezTo>
                  <a:pt x="114" y="37"/>
                  <a:pt x="112" y="38"/>
                  <a:pt x="111" y="37"/>
                </a:cubicBezTo>
                <a:cubicBezTo>
                  <a:pt x="109" y="37"/>
                  <a:pt x="106" y="38"/>
                  <a:pt x="109" y="34"/>
                </a:cubicBezTo>
                <a:cubicBezTo>
                  <a:pt x="111" y="31"/>
                  <a:pt x="109" y="33"/>
                  <a:pt x="113" y="31"/>
                </a:cubicBezTo>
                <a:cubicBezTo>
                  <a:pt x="117" y="30"/>
                  <a:pt x="123" y="29"/>
                  <a:pt x="118" y="28"/>
                </a:cubicBezTo>
                <a:cubicBezTo>
                  <a:pt x="113" y="27"/>
                  <a:pt x="121" y="27"/>
                  <a:pt x="114" y="24"/>
                </a:cubicBezTo>
                <a:cubicBezTo>
                  <a:pt x="107" y="21"/>
                  <a:pt x="107" y="25"/>
                  <a:pt x="107" y="21"/>
                </a:cubicBezTo>
                <a:cubicBezTo>
                  <a:pt x="108" y="16"/>
                  <a:pt x="107" y="16"/>
                  <a:pt x="106" y="16"/>
                </a:cubicBezTo>
                <a:cubicBezTo>
                  <a:pt x="104" y="16"/>
                  <a:pt x="100" y="17"/>
                  <a:pt x="98" y="18"/>
                </a:cubicBezTo>
                <a:cubicBezTo>
                  <a:pt x="97" y="18"/>
                  <a:pt x="99" y="19"/>
                  <a:pt x="96" y="17"/>
                </a:cubicBezTo>
                <a:cubicBezTo>
                  <a:pt x="92" y="15"/>
                  <a:pt x="91" y="18"/>
                  <a:pt x="92" y="15"/>
                </a:cubicBezTo>
                <a:cubicBezTo>
                  <a:pt x="94" y="13"/>
                  <a:pt x="94" y="12"/>
                  <a:pt x="96" y="11"/>
                </a:cubicBezTo>
                <a:cubicBezTo>
                  <a:pt x="98" y="9"/>
                  <a:pt x="97" y="3"/>
                  <a:pt x="102" y="5"/>
                </a:cubicBezTo>
                <a:cubicBezTo>
                  <a:pt x="106" y="8"/>
                  <a:pt x="105" y="7"/>
                  <a:pt x="108" y="7"/>
                </a:cubicBezTo>
                <a:cubicBezTo>
                  <a:pt x="112" y="7"/>
                  <a:pt x="114" y="7"/>
                  <a:pt x="114" y="6"/>
                </a:cubicBezTo>
                <a:cubicBezTo>
                  <a:pt x="114" y="5"/>
                  <a:pt x="109" y="3"/>
                  <a:pt x="109" y="3"/>
                </a:cubicBezTo>
                <a:cubicBezTo>
                  <a:pt x="109" y="3"/>
                  <a:pt x="108" y="4"/>
                  <a:pt x="109" y="3"/>
                </a:cubicBezTo>
                <a:cubicBezTo>
                  <a:pt x="109" y="2"/>
                  <a:pt x="110" y="1"/>
                  <a:pt x="110" y="1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0"/>
                  <a:pt x="96" y="0"/>
                  <a:pt x="92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7" name="Freeform 41"/>
          <p:cNvSpPr>
            <a:spLocks noEditPoints="1"/>
          </p:cNvSpPr>
          <p:nvPr/>
        </p:nvSpPr>
        <p:spPr bwMode="auto">
          <a:xfrm>
            <a:off x="6967116" y="3815864"/>
            <a:ext cx="428625" cy="390525"/>
          </a:xfrm>
          <a:custGeom>
            <a:avLst/>
            <a:gdLst>
              <a:gd name="T0" fmla="*/ 116 w 196"/>
              <a:gd name="T1" fmla="*/ 2 h 179"/>
              <a:gd name="T2" fmla="*/ 98 w 196"/>
              <a:gd name="T3" fmla="*/ 0 h 179"/>
              <a:gd name="T4" fmla="*/ 98 w 196"/>
              <a:gd name="T5" fmla="*/ 17 h 179"/>
              <a:gd name="T6" fmla="*/ 113 w 196"/>
              <a:gd name="T7" fmla="*/ 18 h 179"/>
              <a:gd name="T8" fmla="*/ 169 w 196"/>
              <a:gd name="T9" fmla="*/ 105 h 179"/>
              <a:gd name="T10" fmla="*/ 98 w 196"/>
              <a:gd name="T11" fmla="*/ 163 h 179"/>
              <a:gd name="T12" fmla="*/ 98 w 196"/>
              <a:gd name="T13" fmla="*/ 179 h 179"/>
              <a:gd name="T14" fmla="*/ 185 w 196"/>
              <a:gd name="T15" fmla="*/ 108 h 179"/>
              <a:gd name="T16" fmla="*/ 116 w 196"/>
              <a:gd name="T17" fmla="*/ 2 h 179"/>
              <a:gd name="T18" fmla="*/ 98 w 196"/>
              <a:gd name="T19" fmla="*/ 0 h 179"/>
              <a:gd name="T20" fmla="*/ 10 w 196"/>
              <a:gd name="T21" fmla="*/ 71 h 179"/>
              <a:gd name="T22" fmla="*/ 79 w 196"/>
              <a:gd name="T23" fmla="*/ 177 h 179"/>
              <a:gd name="T24" fmla="*/ 98 w 196"/>
              <a:gd name="T25" fmla="*/ 179 h 179"/>
              <a:gd name="T26" fmla="*/ 98 w 196"/>
              <a:gd name="T27" fmla="*/ 163 h 179"/>
              <a:gd name="T28" fmla="*/ 83 w 196"/>
              <a:gd name="T29" fmla="*/ 161 h 179"/>
              <a:gd name="T30" fmla="*/ 83 w 196"/>
              <a:gd name="T31" fmla="*/ 161 h 179"/>
              <a:gd name="T32" fmla="*/ 26 w 196"/>
              <a:gd name="T33" fmla="*/ 75 h 179"/>
              <a:gd name="T34" fmla="*/ 98 w 196"/>
              <a:gd name="T35" fmla="*/ 17 h 179"/>
              <a:gd name="T36" fmla="*/ 98 w 196"/>
              <a:gd name="T3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6" h="179">
                <a:moveTo>
                  <a:pt x="116" y="2"/>
                </a:moveTo>
                <a:cubicBezTo>
                  <a:pt x="110" y="1"/>
                  <a:pt x="104" y="0"/>
                  <a:pt x="98" y="0"/>
                </a:cubicBezTo>
                <a:cubicBezTo>
                  <a:pt x="98" y="17"/>
                  <a:pt x="98" y="17"/>
                  <a:pt x="98" y="17"/>
                </a:cubicBezTo>
                <a:cubicBezTo>
                  <a:pt x="103" y="17"/>
                  <a:pt x="108" y="17"/>
                  <a:pt x="113" y="18"/>
                </a:cubicBezTo>
                <a:cubicBezTo>
                  <a:pt x="152" y="27"/>
                  <a:pt x="177" y="65"/>
                  <a:pt x="169" y="105"/>
                </a:cubicBezTo>
                <a:cubicBezTo>
                  <a:pt x="162" y="139"/>
                  <a:pt x="131" y="163"/>
                  <a:pt x="98" y="163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39" y="179"/>
                  <a:pt x="177" y="150"/>
                  <a:pt x="185" y="108"/>
                </a:cubicBezTo>
                <a:cubicBezTo>
                  <a:pt x="196" y="60"/>
                  <a:pt x="165" y="12"/>
                  <a:pt x="116" y="2"/>
                </a:cubicBezTo>
                <a:close/>
                <a:moveTo>
                  <a:pt x="98" y="0"/>
                </a:moveTo>
                <a:cubicBezTo>
                  <a:pt x="56" y="0"/>
                  <a:pt x="19" y="29"/>
                  <a:pt x="10" y="71"/>
                </a:cubicBezTo>
                <a:cubicBezTo>
                  <a:pt x="0" y="120"/>
                  <a:pt x="31" y="167"/>
                  <a:pt x="79" y="177"/>
                </a:cubicBezTo>
                <a:cubicBezTo>
                  <a:pt x="85" y="179"/>
                  <a:pt x="92" y="179"/>
                  <a:pt x="98" y="179"/>
                </a:cubicBezTo>
                <a:cubicBezTo>
                  <a:pt x="98" y="163"/>
                  <a:pt x="98" y="163"/>
                  <a:pt x="98" y="163"/>
                </a:cubicBezTo>
                <a:cubicBezTo>
                  <a:pt x="93" y="163"/>
                  <a:pt x="88" y="162"/>
                  <a:pt x="83" y="161"/>
                </a:cubicBezTo>
                <a:cubicBezTo>
                  <a:pt x="83" y="161"/>
                  <a:pt x="83" y="161"/>
                  <a:pt x="83" y="161"/>
                </a:cubicBezTo>
                <a:cubicBezTo>
                  <a:pt x="43" y="153"/>
                  <a:pt x="18" y="114"/>
                  <a:pt x="26" y="75"/>
                </a:cubicBezTo>
                <a:cubicBezTo>
                  <a:pt x="33" y="40"/>
                  <a:pt x="64" y="17"/>
                  <a:pt x="98" y="17"/>
                </a:cubicBezTo>
                <a:lnTo>
                  <a:pt x="98" y="0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8" name="Freeform 42"/>
          <p:cNvSpPr/>
          <p:nvPr/>
        </p:nvSpPr>
        <p:spPr bwMode="auto">
          <a:xfrm>
            <a:off x="7078241" y="4176227"/>
            <a:ext cx="92075" cy="198438"/>
          </a:xfrm>
          <a:custGeom>
            <a:avLst/>
            <a:gdLst>
              <a:gd name="T0" fmla="*/ 33 w 58"/>
              <a:gd name="T1" fmla="*/ 125 h 125"/>
              <a:gd name="T2" fmla="*/ 0 w 58"/>
              <a:gd name="T3" fmla="*/ 118 h 125"/>
              <a:gd name="T4" fmla="*/ 25 w 58"/>
              <a:gd name="T5" fmla="*/ 0 h 125"/>
              <a:gd name="T6" fmla="*/ 58 w 58"/>
              <a:gd name="T7" fmla="*/ 7 h 125"/>
              <a:gd name="T8" fmla="*/ 33 w 58"/>
              <a:gd name="T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125">
                <a:moveTo>
                  <a:pt x="33" y="125"/>
                </a:moveTo>
                <a:lnTo>
                  <a:pt x="0" y="118"/>
                </a:lnTo>
                <a:lnTo>
                  <a:pt x="25" y="0"/>
                </a:lnTo>
                <a:lnTo>
                  <a:pt x="58" y="7"/>
                </a:lnTo>
                <a:lnTo>
                  <a:pt x="33" y="12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9" name="Freeform 43"/>
          <p:cNvSpPr/>
          <p:nvPr/>
        </p:nvSpPr>
        <p:spPr bwMode="auto">
          <a:xfrm>
            <a:off x="7040141" y="4236552"/>
            <a:ext cx="130175" cy="268288"/>
          </a:xfrm>
          <a:custGeom>
            <a:avLst/>
            <a:gdLst>
              <a:gd name="T0" fmla="*/ 40 w 60"/>
              <a:gd name="T1" fmla="*/ 106 h 123"/>
              <a:gd name="T2" fmla="*/ 18 w 60"/>
              <a:gd name="T3" fmla="*/ 121 h 123"/>
              <a:gd name="T4" fmla="*/ 3 w 60"/>
              <a:gd name="T5" fmla="*/ 98 h 123"/>
              <a:gd name="T6" fmla="*/ 20 w 60"/>
              <a:gd name="T7" fmla="*/ 17 h 123"/>
              <a:gd name="T8" fmla="*/ 42 w 60"/>
              <a:gd name="T9" fmla="*/ 2 h 123"/>
              <a:gd name="T10" fmla="*/ 57 w 60"/>
              <a:gd name="T11" fmla="*/ 25 h 123"/>
              <a:gd name="T12" fmla="*/ 40 w 60"/>
              <a:gd name="T13" fmla="*/ 10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3">
                <a:moveTo>
                  <a:pt x="40" y="106"/>
                </a:moveTo>
                <a:cubicBezTo>
                  <a:pt x="38" y="116"/>
                  <a:pt x="28" y="123"/>
                  <a:pt x="18" y="121"/>
                </a:cubicBezTo>
                <a:cubicBezTo>
                  <a:pt x="7" y="118"/>
                  <a:pt x="0" y="108"/>
                  <a:pt x="3" y="98"/>
                </a:cubicBezTo>
                <a:cubicBezTo>
                  <a:pt x="20" y="17"/>
                  <a:pt x="20" y="17"/>
                  <a:pt x="20" y="17"/>
                </a:cubicBezTo>
                <a:cubicBezTo>
                  <a:pt x="22" y="6"/>
                  <a:pt x="32" y="0"/>
                  <a:pt x="42" y="2"/>
                </a:cubicBezTo>
                <a:cubicBezTo>
                  <a:pt x="53" y="4"/>
                  <a:pt x="60" y="14"/>
                  <a:pt x="57" y="25"/>
                </a:cubicBezTo>
                <a:lnTo>
                  <a:pt x="40" y="106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0" name="Freeform 44"/>
          <p:cNvSpPr/>
          <p:nvPr/>
        </p:nvSpPr>
        <p:spPr bwMode="auto">
          <a:xfrm>
            <a:off x="5851103" y="1231414"/>
            <a:ext cx="523875" cy="479425"/>
          </a:xfrm>
          <a:custGeom>
            <a:avLst/>
            <a:gdLst>
              <a:gd name="T0" fmla="*/ 117 w 240"/>
              <a:gd name="T1" fmla="*/ 220 h 220"/>
              <a:gd name="T2" fmla="*/ 0 w 240"/>
              <a:gd name="T3" fmla="*/ 219 h 220"/>
              <a:gd name="T4" fmla="*/ 0 w 240"/>
              <a:gd name="T5" fmla="*/ 44 h 220"/>
              <a:gd name="T6" fmla="*/ 120 w 240"/>
              <a:gd name="T7" fmla="*/ 44 h 220"/>
              <a:gd name="T8" fmla="*/ 240 w 240"/>
              <a:gd name="T9" fmla="*/ 44 h 220"/>
              <a:gd name="T10" fmla="*/ 240 w 240"/>
              <a:gd name="T11" fmla="*/ 219 h 220"/>
              <a:gd name="T12" fmla="*/ 117 w 240"/>
              <a:gd name="T1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" h="220">
                <a:moveTo>
                  <a:pt x="117" y="220"/>
                </a:moveTo>
                <a:cubicBezTo>
                  <a:pt x="117" y="220"/>
                  <a:pt x="76" y="179"/>
                  <a:pt x="0" y="219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78" y="0"/>
                  <a:pt x="120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40" y="219"/>
                  <a:pt x="240" y="219"/>
                  <a:pt x="240" y="219"/>
                </a:cubicBezTo>
                <a:lnTo>
                  <a:pt x="117" y="22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1" name="Freeform 45"/>
          <p:cNvSpPr>
            <a:spLocks noEditPoints="1"/>
          </p:cNvSpPr>
          <p:nvPr/>
        </p:nvSpPr>
        <p:spPr bwMode="auto">
          <a:xfrm>
            <a:off x="5695528" y="3892064"/>
            <a:ext cx="638175" cy="528638"/>
          </a:xfrm>
          <a:custGeom>
            <a:avLst/>
            <a:gdLst>
              <a:gd name="T0" fmla="*/ 199 w 293"/>
              <a:gd name="T1" fmla="*/ 192 h 242"/>
              <a:gd name="T2" fmla="*/ 219 w 293"/>
              <a:gd name="T3" fmla="*/ 205 h 242"/>
              <a:gd name="T4" fmla="*/ 219 w 293"/>
              <a:gd name="T5" fmla="*/ 214 h 242"/>
              <a:gd name="T6" fmla="*/ 199 w 293"/>
              <a:gd name="T7" fmla="*/ 214 h 242"/>
              <a:gd name="T8" fmla="*/ 219 w 293"/>
              <a:gd name="T9" fmla="*/ 242 h 242"/>
              <a:gd name="T10" fmla="*/ 242 w 293"/>
              <a:gd name="T11" fmla="*/ 216 h 242"/>
              <a:gd name="T12" fmla="*/ 199 w 293"/>
              <a:gd name="T13" fmla="*/ 170 h 242"/>
              <a:gd name="T14" fmla="*/ 293 w 293"/>
              <a:gd name="T15" fmla="*/ 147 h 242"/>
              <a:gd name="T16" fmla="*/ 269 w 293"/>
              <a:gd name="T17" fmla="*/ 0 h 242"/>
              <a:gd name="T18" fmla="*/ 199 w 293"/>
              <a:gd name="T19" fmla="*/ 16 h 242"/>
              <a:gd name="T20" fmla="*/ 275 w 293"/>
              <a:gd name="T21" fmla="*/ 35 h 242"/>
              <a:gd name="T22" fmla="*/ 256 w 293"/>
              <a:gd name="T23" fmla="*/ 154 h 242"/>
              <a:gd name="T24" fmla="*/ 199 w 293"/>
              <a:gd name="T25" fmla="*/ 170 h 242"/>
              <a:gd name="T26" fmla="*/ 175 w 293"/>
              <a:gd name="T27" fmla="*/ 192 h 242"/>
              <a:gd name="T28" fmla="*/ 199 w 293"/>
              <a:gd name="T29" fmla="*/ 170 h 242"/>
              <a:gd name="T30" fmla="*/ 146 w 293"/>
              <a:gd name="T31" fmla="*/ 154 h 242"/>
              <a:gd name="T32" fmla="*/ 199 w 293"/>
              <a:gd name="T33" fmla="*/ 242 h 242"/>
              <a:gd name="T34" fmla="*/ 179 w 293"/>
              <a:gd name="T35" fmla="*/ 214 h 242"/>
              <a:gd name="T36" fmla="*/ 179 w 293"/>
              <a:gd name="T37" fmla="*/ 205 h 242"/>
              <a:gd name="T38" fmla="*/ 199 w 293"/>
              <a:gd name="T39" fmla="*/ 192 h 242"/>
              <a:gd name="T40" fmla="*/ 146 w 293"/>
              <a:gd name="T41" fmla="*/ 0 h 242"/>
              <a:gd name="T42" fmla="*/ 199 w 293"/>
              <a:gd name="T43" fmla="*/ 16 h 242"/>
              <a:gd name="T44" fmla="*/ 146 w 293"/>
              <a:gd name="T45" fmla="*/ 0 h 242"/>
              <a:gd name="T46" fmla="*/ 0 w 293"/>
              <a:gd name="T47" fmla="*/ 24 h 242"/>
              <a:gd name="T48" fmla="*/ 23 w 293"/>
              <a:gd name="T49" fmla="*/ 170 h 242"/>
              <a:gd name="T50" fmla="*/ 117 w 293"/>
              <a:gd name="T51" fmla="*/ 192 h 242"/>
              <a:gd name="T52" fmla="*/ 52 w 293"/>
              <a:gd name="T53" fmla="*/ 216 h 242"/>
              <a:gd name="T54" fmla="*/ 75 w 293"/>
              <a:gd name="T55" fmla="*/ 242 h 242"/>
              <a:gd name="T56" fmla="*/ 146 w 293"/>
              <a:gd name="T57" fmla="*/ 154 h 242"/>
              <a:gd name="T58" fmla="*/ 37 w 293"/>
              <a:gd name="T59" fmla="*/ 154 h 242"/>
              <a:gd name="T60" fmla="*/ 17 w 293"/>
              <a:gd name="T61" fmla="*/ 35 h 242"/>
              <a:gd name="T62" fmla="*/ 146 w 293"/>
              <a:gd name="T63" fmla="*/ 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3" h="242">
                <a:moveTo>
                  <a:pt x="219" y="192"/>
                </a:moveTo>
                <a:cubicBezTo>
                  <a:pt x="199" y="192"/>
                  <a:pt x="199" y="192"/>
                  <a:pt x="199" y="192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1" y="205"/>
                  <a:pt x="223" y="207"/>
                  <a:pt x="223" y="209"/>
                </a:cubicBezTo>
                <a:cubicBezTo>
                  <a:pt x="223" y="212"/>
                  <a:pt x="221" y="214"/>
                  <a:pt x="219" y="214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219" y="242"/>
                  <a:pt x="219" y="242"/>
                  <a:pt x="219" y="242"/>
                </a:cubicBezTo>
                <a:cubicBezTo>
                  <a:pt x="232" y="242"/>
                  <a:pt x="242" y="232"/>
                  <a:pt x="242" y="219"/>
                </a:cubicBezTo>
                <a:cubicBezTo>
                  <a:pt x="242" y="216"/>
                  <a:pt x="242" y="216"/>
                  <a:pt x="242" y="216"/>
                </a:cubicBezTo>
                <a:cubicBezTo>
                  <a:pt x="242" y="203"/>
                  <a:pt x="232" y="192"/>
                  <a:pt x="219" y="192"/>
                </a:cubicBezTo>
                <a:close/>
                <a:moveTo>
                  <a:pt x="199" y="170"/>
                </a:moveTo>
                <a:cubicBezTo>
                  <a:pt x="269" y="170"/>
                  <a:pt x="269" y="170"/>
                  <a:pt x="269" y="170"/>
                </a:cubicBezTo>
                <a:cubicBezTo>
                  <a:pt x="282" y="170"/>
                  <a:pt x="293" y="160"/>
                  <a:pt x="293" y="147"/>
                </a:cubicBezTo>
                <a:cubicBezTo>
                  <a:pt x="293" y="24"/>
                  <a:pt x="293" y="24"/>
                  <a:pt x="293" y="24"/>
                </a:cubicBezTo>
                <a:cubicBezTo>
                  <a:pt x="293" y="11"/>
                  <a:pt x="282" y="0"/>
                  <a:pt x="269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9" y="16"/>
                  <a:pt x="199" y="16"/>
                  <a:pt x="199" y="16"/>
                </a:cubicBezTo>
                <a:cubicBezTo>
                  <a:pt x="256" y="16"/>
                  <a:pt x="256" y="16"/>
                  <a:pt x="256" y="16"/>
                </a:cubicBezTo>
                <a:cubicBezTo>
                  <a:pt x="267" y="16"/>
                  <a:pt x="275" y="24"/>
                  <a:pt x="275" y="35"/>
                </a:cubicBezTo>
                <a:cubicBezTo>
                  <a:pt x="275" y="135"/>
                  <a:pt x="275" y="135"/>
                  <a:pt x="275" y="135"/>
                </a:cubicBezTo>
                <a:cubicBezTo>
                  <a:pt x="275" y="146"/>
                  <a:pt x="267" y="154"/>
                  <a:pt x="256" y="154"/>
                </a:cubicBezTo>
                <a:cubicBezTo>
                  <a:pt x="199" y="154"/>
                  <a:pt x="199" y="154"/>
                  <a:pt x="199" y="154"/>
                </a:cubicBezTo>
                <a:lnTo>
                  <a:pt x="199" y="170"/>
                </a:lnTo>
                <a:close/>
                <a:moveTo>
                  <a:pt x="199" y="192"/>
                </a:moveTo>
                <a:cubicBezTo>
                  <a:pt x="175" y="192"/>
                  <a:pt x="175" y="192"/>
                  <a:pt x="175" y="192"/>
                </a:cubicBezTo>
                <a:cubicBezTo>
                  <a:pt x="175" y="170"/>
                  <a:pt x="175" y="170"/>
                  <a:pt x="175" y="170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199" y="154"/>
                  <a:pt x="199" y="154"/>
                  <a:pt x="199" y="154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79" y="214"/>
                  <a:pt x="179" y="214"/>
                  <a:pt x="179" y="214"/>
                </a:cubicBezTo>
                <a:cubicBezTo>
                  <a:pt x="177" y="214"/>
                  <a:pt x="175" y="212"/>
                  <a:pt x="175" y="209"/>
                </a:cubicBezTo>
                <a:cubicBezTo>
                  <a:pt x="175" y="207"/>
                  <a:pt x="177" y="205"/>
                  <a:pt x="179" y="205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199" y="192"/>
                  <a:pt x="199" y="192"/>
                  <a:pt x="199" y="192"/>
                </a:cubicBezTo>
                <a:close/>
                <a:moveTo>
                  <a:pt x="199" y="0"/>
                </a:moveTo>
                <a:cubicBezTo>
                  <a:pt x="146" y="0"/>
                  <a:pt x="146" y="0"/>
                  <a:pt x="146" y="0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99" y="16"/>
                  <a:pt x="199" y="16"/>
                  <a:pt x="199" y="16"/>
                </a:cubicBezTo>
                <a:lnTo>
                  <a:pt x="199" y="0"/>
                </a:lnTo>
                <a:close/>
                <a:moveTo>
                  <a:pt x="14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1"/>
                  <a:pt x="0" y="24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60"/>
                  <a:pt x="10" y="170"/>
                  <a:pt x="23" y="170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92"/>
                  <a:pt x="117" y="192"/>
                  <a:pt x="117" y="192"/>
                </a:cubicBezTo>
                <a:cubicBezTo>
                  <a:pt x="75" y="192"/>
                  <a:pt x="75" y="192"/>
                  <a:pt x="75" y="192"/>
                </a:cubicBezTo>
                <a:cubicBezTo>
                  <a:pt x="62" y="192"/>
                  <a:pt x="52" y="203"/>
                  <a:pt x="52" y="216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32"/>
                  <a:pt x="62" y="242"/>
                  <a:pt x="75" y="242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26" y="154"/>
                  <a:pt x="17" y="146"/>
                  <a:pt x="17" y="1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146" y="16"/>
                  <a:pt x="146" y="16"/>
                  <a:pt x="146" y="16"/>
                </a:cubicBezTo>
                <a:lnTo>
                  <a:pt x="146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2" name="Freeform 46"/>
          <p:cNvSpPr>
            <a:spLocks noEditPoints="1"/>
          </p:cNvSpPr>
          <p:nvPr/>
        </p:nvSpPr>
        <p:spPr bwMode="auto">
          <a:xfrm>
            <a:off x="6824241" y="2839552"/>
            <a:ext cx="819150" cy="955675"/>
          </a:xfrm>
          <a:custGeom>
            <a:avLst/>
            <a:gdLst>
              <a:gd name="T0" fmla="*/ 376 w 376"/>
              <a:gd name="T1" fmla="*/ 43 h 438"/>
              <a:gd name="T2" fmla="*/ 324 w 376"/>
              <a:gd name="T3" fmla="*/ 32 h 438"/>
              <a:gd name="T4" fmla="*/ 334 w 376"/>
              <a:gd name="T5" fmla="*/ 54 h 438"/>
              <a:gd name="T6" fmla="*/ 324 w 376"/>
              <a:gd name="T7" fmla="*/ 59 h 438"/>
              <a:gd name="T8" fmla="*/ 272 w 376"/>
              <a:gd name="T9" fmla="*/ 63 h 438"/>
              <a:gd name="T10" fmla="*/ 304 w 376"/>
              <a:gd name="T11" fmla="*/ 98 h 438"/>
              <a:gd name="T12" fmla="*/ 256 w 376"/>
              <a:gd name="T13" fmla="*/ 81 h 438"/>
              <a:gd name="T14" fmla="*/ 271 w 376"/>
              <a:gd name="T15" fmla="*/ 103 h 438"/>
              <a:gd name="T16" fmla="*/ 241 w 376"/>
              <a:gd name="T17" fmla="*/ 100 h 438"/>
              <a:gd name="T18" fmla="*/ 256 w 376"/>
              <a:gd name="T19" fmla="*/ 122 h 438"/>
              <a:gd name="T20" fmla="*/ 226 w 376"/>
              <a:gd name="T21" fmla="*/ 119 h 438"/>
              <a:gd name="T22" fmla="*/ 240 w 376"/>
              <a:gd name="T23" fmla="*/ 140 h 438"/>
              <a:gd name="T24" fmla="*/ 210 w 376"/>
              <a:gd name="T25" fmla="*/ 138 h 438"/>
              <a:gd name="T26" fmla="*/ 242 w 376"/>
              <a:gd name="T27" fmla="*/ 173 h 438"/>
              <a:gd name="T28" fmla="*/ 195 w 376"/>
              <a:gd name="T29" fmla="*/ 156 h 438"/>
              <a:gd name="T30" fmla="*/ 210 w 376"/>
              <a:gd name="T31" fmla="*/ 178 h 438"/>
              <a:gd name="T32" fmla="*/ 180 w 376"/>
              <a:gd name="T33" fmla="*/ 175 h 438"/>
              <a:gd name="T34" fmla="*/ 194 w 376"/>
              <a:gd name="T35" fmla="*/ 197 h 438"/>
              <a:gd name="T36" fmla="*/ 164 w 376"/>
              <a:gd name="T37" fmla="*/ 194 h 438"/>
              <a:gd name="T38" fmla="*/ 179 w 376"/>
              <a:gd name="T39" fmla="*/ 215 h 438"/>
              <a:gd name="T40" fmla="*/ 149 w 376"/>
              <a:gd name="T41" fmla="*/ 213 h 438"/>
              <a:gd name="T42" fmla="*/ 181 w 376"/>
              <a:gd name="T43" fmla="*/ 248 h 438"/>
              <a:gd name="T44" fmla="*/ 134 w 376"/>
              <a:gd name="T45" fmla="*/ 232 h 438"/>
              <a:gd name="T46" fmla="*/ 148 w 376"/>
              <a:gd name="T47" fmla="*/ 253 h 438"/>
              <a:gd name="T48" fmla="*/ 118 w 376"/>
              <a:gd name="T49" fmla="*/ 250 h 438"/>
              <a:gd name="T50" fmla="*/ 133 w 376"/>
              <a:gd name="T51" fmla="*/ 272 h 438"/>
              <a:gd name="T52" fmla="*/ 103 w 376"/>
              <a:gd name="T53" fmla="*/ 269 h 438"/>
              <a:gd name="T54" fmla="*/ 117 w 376"/>
              <a:gd name="T55" fmla="*/ 290 h 438"/>
              <a:gd name="T56" fmla="*/ 88 w 376"/>
              <a:gd name="T57" fmla="*/ 288 h 438"/>
              <a:gd name="T58" fmla="*/ 119 w 376"/>
              <a:gd name="T59" fmla="*/ 323 h 438"/>
              <a:gd name="T60" fmla="*/ 72 w 376"/>
              <a:gd name="T61" fmla="*/ 307 h 438"/>
              <a:gd name="T62" fmla="*/ 87 w 376"/>
              <a:gd name="T63" fmla="*/ 328 h 438"/>
              <a:gd name="T64" fmla="*/ 57 w 376"/>
              <a:gd name="T65" fmla="*/ 325 h 438"/>
              <a:gd name="T66" fmla="*/ 71 w 376"/>
              <a:gd name="T67" fmla="*/ 347 h 438"/>
              <a:gd name="T68" fmla="*/ 42 w 376"/>
              <a:gd name="T69" fmla="*/ 344 h 438"/>
              <a:gd name="T70" fmla="*/ 56 w 376"/>
              <a:gd name="T71" fmla="*/ 366 h 438"/>
              <a:gd name="T72" fmla="*/ 26 w 376"/>
              <a:gd name="T73" fmla="*/ 363 h 438"/>
              <a:gd name="T74" fmla="*/ 58 w 376"/>
              <a:gd name="T75" fmla="*/ 398 h 438"/>
              <a:gd name="T76" fmla="*/ 0 w 376"/>
              <a:gd name="T77" fmla="*/ 395 h 438"/>
              <a:gd name="T78" fmla="*/ 324 w 376"/>
              <a:gd name="T79" fmla="*/ 106 h 438"/>
              <a:gd name="T80" fmla="*/ 316 w 376"/>
              <a:gd name="T81" fmla="*/ 56 h 438"/>
              <a:gd name="T82" fmla="*/ 324 w 376"/>
              <a:gd name="T83" fmla="*/ 32 h 438"/>
              <a:gd name="T84" fmla="*/ 323 w 376"/>
              <a:gd name="T85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76" h="438">
                <a:moveTo>
                  <a:pt x="324" y="106"/>
                </a:moveTo>
                <a:cubicBezTo>
                  <a:pt x="376" y="43"/>
                  <a:pt x="376" y="43"/>
                  <a:pt x="376" y="43"/>
                </a:cubicBezTo>
                <a:cubicBezTo>
                  <a:pt x="324" y="1"/>
                  <a:pt x="324" y="1"/>
                  <a:pt x="324" y="1"/>
                </a:cubicBezTo>
                <a:cubicBezTo>
                  <a:pt x="324" y="32"/>
                  <a:pt x="324" y="32"/>
                  <a:pt x="324" y="32"/>
                </a:cubicBezTo>
                <a:cubicBezTo>
                  <a:pt x="327" y="32"/>
                  <a:pt x="330" y="33"/>
                  <a:pt x="332" y="35"/>
                </a:cubicBezTo>
                <a:cubicBezTo>
                  <a:pt x="338" y="40"/>
                  <a:pt x="339" y="49"/>
                  <a:pt x="334" y="54"/>
                </a:cubicBezTo>
                <a:cubicBezTo>
                  <a:pt x="334" y="54"/>
                  <a:pt x="334" y="54"/>
                  <a:pt x="334" y="54"/>
                </a:cubicBezTo>
                <a:cubicBezTo>
                  <a:pt x="332" y="57"/>
                  <a:pt x="328" y="59"/>
                  <a:pt x="324" y="59"/>
                </a:cubicBezTo>
                <a:lnTo>
                  <a:pt x="324" y="106"/>
                </a:lnTo>
                <a:close/>
                <a:moveTo>
                  <a:pt x="272" y="63"/>
                </a:moveTo>
                <a:cubicBezTo>
                  <a:pt x="308" y="92"/>
                  <a:pt x="308" y="92"/>
                  <a:pt x="308" y="92"/>
                </a:cubicBezTo>
                <a:cubicBezTo>
                  <a:pt x="304" y="98"/>
                  <a:pt x="304" y="98"/>
                  <a:pt x="304" y="9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56" y="81"/>
                  <a:pt x="256" y="81"/>
                  <a:pt x="256" y="81"/>
                </a:cubicBezTo>
                <a:cubicBezTo>
                  <a:pt x="276" y="97"/>
                  <a:pt x="276" y="97"/>
                  <a:pt x="276" y="97"/>
                </a:cubicBezTo>
                <a:cubicBezTo>
                  <a:pt x="271" y="103"/>
                  <a:pt x="271" y="103"/>
                  <a:pt x="271" y="103"/>
                </a:cubicBezTo>
                <a:cubicBezTo>
                  <a:pt x="252" y="87"/>
                  <a:pt x="252" y="87"/>
                  <a:pt x="252" y="87"/>
                </a:cubicBezTo>
                <a:cubicBezTo>
                  <a:pt x="241" y="100"/>
                  <a:pt x="241" y="100"/>
                  <a:pt x="241" y="100"/>
                </a:cubicBezTo>
                <a:cubicBezTo>
                  <a:pt x="260" y="116"/>
                  <a:pt x="260" y="116"/>
                  <a:pt x="260" y="116"/>
                </a:cubicBezTo>
                <a:cubicBezTo>
                  <a:pt x="256" y="122"/>
                  <a:pt x="256" y="122"/>
                  <a:pt x="256" y="122"/>
                </a:cubicBezTo>
                <a:cubicBezTo>
                  <a:pt x="236" y="106"/>
                  <a:pt x="236" y="106"/>
                  <a:pt x="236" y="106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45" y="135"/>
                  <a:pt x="245" y="135"/>
                  <a:pt x="245" y="135"/>
                </a:cubicBezTo>
                <a:cubicBezTo>
                  <a:pt x="240" y="140"/>
                  <a:pt x="240" y="140"/>
                  <a:pt x="240" y="140"/>
                </a:cubicBezTo>
                <a:cubicBezTo>
                  <a:pt x="221" y="125"/>
                  <a:pt x="221" y="125"/>
                  <a:pt x="221" y="125"/>
                </a:cubicBezTo>
                <a:cubicBezTo>
                  <a:pt x="210" y="138"/>
                  <a:pt x="210" y="138"/>
                  <a:pt x="210" y="138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2" y="173"/>
                  <a:pt x="242" y="173"/>
                  <a:pt x="242" y="173"/>
                </a:cubicBezTo>
                <a:cubicBezTo>
                  <a:pt x="206" y="143"/>
                  <a:pt x="206" y="143"/>
                  <a:pt x="206" y="143"/>
                </a:cubicBezTo>
                <a:cubicBezTo>
                  <a:pt x="195" y="156"/>
                  <a:pt x="195" y="156"/>
                  <a:pt x="195" y="156"/>
                </a:cubicBezTo>
                <a:cubicBezTo>
                  <a:pt x="214" y="172"/>
                  <a:pt x="214" y="172"/>
                  <a:pt x="214" y="172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190" y="162"/>
                  <a:pt x="190" y="162"/>
                  <a:pt x="190" y="162"/>
                </a:cubicBezTo>
                <a:cubicBezTo>
                  <a:pt x="180" y="175"/>
                  <a:pt x="180" y="175"/>
                  <a:pt x="180" y="175"/>
                </a:cubicBezTo>
                <a:cubicBezTo>
                  <a:pt x="199" y="191"/>
                  <a:pt x="199" y="191"/>
                  <a:pt x="199" y="191"/>
                </a:cubicBezTo>
                <a:cubicBezTo>
                  <a:pt x="194" y="197"/>
                  <a:pt x="194" y="197"/>
                  <a:pt x="194" y="197"/>
                </a:cubicBezTo>
                <a:cubicBezTo>
                  <a:pt x="175" y="181"/>
                  <a:pt x="175" y="181"/>
                  <a:pt x="175" y="181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84" y="210"/>
                  <a:pt x="184" y="210"/>
                  <a:pt x="184" y="210"/>
                </a:cubicBezTo>
                <a:cubicBezTo>
                  <a:pt x="179" y="215"/>
                  <a:pt x="179" y="215"/>
                  <a:pt x="179" y="215"/>
                </a:cubicBezTo>
                <a:cubicBezTo>
                  <a:pt x="160" y="200"/>
                  <a:pt x="160" y="200"/>
                  <a:pt x="160" y="200"/>
                </a:cubicBezTo>
                <a:cubicBezTo>
                  <a:pt x="149" y="213"/>
                  <a:pt x="149" y="213"/>
                  <a:pt x="149" y="213"/>
                </a:cubicBezTo>
                <a:cubicBezTo>
                  <a:pt x="185" y="243"/>
                  <a:pt x="185" y="243"/>
                  <a:pt x="185" y="243"/>
                </a:cubicBezTo>
                <a:cubicBezTo>
                  <a:pt x="181" y="248"/>
                  <a:pt x="181" y="248"/>
                  <a:pt x="181" y="248"/>
                </a:cubicBezTo>
                <a:cubicBezTo>
                  <a:pt x="144" y="218"/>
                  <a:pt x="144" y="218"/>
                  <a:pt x="144" y="218"/>
                </a:cubicBezTo>
                <a:cubicBezTo>
                  <a:pt x="134" y="232"/>
                  <a:pt x="134" y="232"/>
                  <a:pt x="134" y="232"/>
                </a:cubicBezTo>
                <a:cubicBezTo>
                  <a:pt x="153" y="247"/>
                  <a:pt x="153" y="247"/>
                  <a:pt x="153" y="247"/>
                </a:cubicBezTo>
                <a:cubicBezTo>
                  <a:pt x="148" y="253"/>
                  <a:pt x="148" y="253"/>
                  <a:pt x="148" y="253"/>
                </a:cubicBezTo>
                <a:cubicBezTo>
                  <a:pt x="129" y="237"/>
                  <a:pt x="129" y="237"/>
                  <a:pt x="129" y="237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37" y="266"/>
                  <a:pt x="137" y="266"/>
                  <a:pt x="137" y="266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14" y="256"/>
                  <a:pt x="114" y="256"/>
                  <a:pt x="114" y="256"/>
                </a:cubicBezTo>
                <a:cubicBezTo>
                  <a:pt x="103" y="269"/>
                  <a:pt x="103" y="269"/>
                  <a:pt x="103" y="269"/>
                </a:cubicBezTo>
                <a:cubicBezTo>
                  <a:pt x="122" y="285"/>
                  <a:pt x="122" y="285"/>
                  <a:pt x="122" y="285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88" y="288"/>
                  <a:pt x="88" y="288"/>
                  <a:pt x="88" y="288"/>
                </a:cubicBezTo>
                <a:cubicBezTo>
                  <a:pt x="124" y="318"/>
                  <a:pt x="124" y="318"/>
                  <a:pt x="124" y="318"/>
                </a:cubicBezTo>
                <a:cubicBezTo>
                  <a:pt x="119" y="323"/>
                  <a:pt x="119" y="323"/>
                  <a:pt x="119" y="323"/>
                </a:cubicBezTo>
                <a:cubicBezTo>
                  <a:pt x="83" y="294"/>
                  <a:pt x="83" y="294"/>
                  <a:pt x="83" y="294"/>
                </a:cubicBezTo>
                <a:cubicBezTo>
                  <a:pt x="72" y="307"/>
                  <a:pt x="72" y="307"/>
                  <a:pt x="72" y="307"/>
                </a:cubicBezTo>
                <a:cubicBezTo>
                  <a:pt x="91" y="322"/>
                  <a:pt x="91" y="322"/>
                  <a:pt x="91" y="322"/>
                </a:cubicBezTo>
                <a:cubicBezTo>
                  <a:pt x="87" y="328"/>
                  <a:pt x="87" y="328"/>
                  <a:pt x="87" y="328"/>
                </a:cubicBezTo>
                <a:cubicBezTo>
                  <a:pt x="68" y="312"/>
                  <a:pt x="68" y="312"/>
                  <a:pt x="68" y="312"/>
                </a:cubicBezTo>
                <a:cubicBezTo>
                  <a:pt x="57" y="325"/>
                  <a:pt x="57" y="325"/>
                  <a:pt x="57" y="325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1" y="347"/>
                  <a:pt x="71" y="347"/>
                  <a:pt x="71" y="347"/>
                </a:cubicBezTo>
                <a:cubicBezTo>
                  <a:pt x="52" y="331"/>
                  <a:pt x="52" y="331"/>
                  <a:pt x="52" y="331"/>
                </a:cubicBezTo>
                <a:cubicBezTo>
                  <a:pt x="42" y="344"/>
                  <a:pt x="42" y="344"/>
                  <a:pt x="42" y="344"/>
                </a:cubicBezTo>
                <a:cubicBezTo>
                  <a:pt x="61" y="360"/>
                  <a:pt x="61" y="360"/>
                  <a:pt x="61" y="360"/>
                </a:cubicBezTo>
                <a:cubicBezTo>
                  <a:pt x="56" y="366"/>
                  <a:pt x="56" y="366"/>
                  <a:pt x="56" y="366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26" y="363"/>
                  <a:pt x="26" y="363"/>
                  <a:pt x="26" y="363"/>
                </a:cubicBezTo>
                <a:cubicBezTo>
                  <a:pt x="63" y="393"/>
                  <a:pt x="63" y="393"/>
                  <a:pt x="63" y="393"/>
                </a:cubicBezTo>
                <a:cubicBezTo>
                  <a:pt x="58" y="398"/>
                  <a:pt x="58" y="398"/>
                  <a:pt x="58" y="398"/>
                </a:cubicBezTo>
                <a:cubicBezTo>
                  <a:pt x="22" y="369"/>
                  <a:pt x="22" y="369"/>
                  <a:pt x="22" y="369"/>
                </a:cubicBezTo>
                <a:cubicBezTo>
                  <a:pt x="0" y="395"/>
                  <a:pt x="0" y="395"/>
                  <a:pt x="0" y="395"/>
                </a:cubicBezTo>
                <a:cubicBezTo>
                  <a:pt x="53" y="438"/>
                  <a:pt x="53" y="438"/>
                  <a:pt x="53" y="438"/>
                </a:cubicBezTo>
                <a:cubicBezTo>
                  <a:pt x="324" y="106"/>
                  <a:pt x="324" y="106"/>
                  <a:pt x="324" y="106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321" y="59"/>
                  <a:pt x="318" y="58"/>
                  <a:pt x="316" y="56"/>
                </a:cubicBezTo>
                <a:cubicBezTo>
                  <a:pt x="310" y="51"/>
                  <a:pt x="309" y="43"/>
                  <a:pt x="314" y="37"/>
                </a:cubicBezTo>
                <a:cubicBezTo>
                  <a:pt x="316" y="34"/>
                  <a:pt x="320" y="32"/>
                  <a:pt x="324" y="32"/>
                </a:cubicBezTo>
                <a:cubicBezTo>
                  <a:pt x="324" y="1"/>
                  <a:pt x="324" y="1"/>
                  <a:pt x="324" y="1"/>
                </a:cubicBezTo>
                <a:cubicBezTo>
                  <a:pt x="323" y="0"/>
                  <a:pt x="323" y="0"/>
                  <a:pt x="323" y="0"/>
                </a:cubicBezTo>
                <a:lnTo>
                  <a:pt x="272" y="6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3" name="Freeform 47"/>
          <p:cNvSpPr>
            <a:spLocks noEditPoints="1"/>
          </p:cNvSpPr>
          <p:nvPr/>
        </p:nvSpPr>
        <p:spPr bwMode="auto">
          <a:xfrm>
            <a:off x="7444953" y="3118952"/>
            <a:ext cx="354013" cy="695325"/>
          </a:xfrm>
          <a:custGeom>
            <a:avLst/>
            <a:gdLst>
              <a:gd name="T0" fmla="*/ 121 w 162"/>
              <a:gd name="T1" fmla="*/ 144 h 319"/>
              <a:gd name="T2" fmla="*/ 128 w 162"/>
              <a:gd name="T3" fmla="*/ 138 h 319"/>
              <a:gd name="T4" fmla="*/ 150 w 162"/>
              <a:gd name="T5" fmla="*/ 80 h 319"/>
              <a:gd name="T6" fmla="*/ 147 w 162"/>
              <a:gd name="T7" fmla="*/ 69 h 319"/>
              <a:gd name="T8" fmla="*/ 156 w 162"/>
              <a:gd name="T9" fmla="*/ 46 h 319"/>
              <a:gd name="T10" fmla="*/ 137 w 162"/>
              <a:gd name="T11" fmla="*/ 3 h 319"/>
              <a:gd name="T12" fmla="*/ 121 w 162"/>
              <a:gd name="T13" fmla="*/ 1 h 319"/>
              <a:gd name="T14" fmla="*/ 121 w 162"/>
              <a:gd name="T15" fmla="*/ 58 h 319"/>
              <a:gd name="T16" fmla="*/ 126 w 162"/>
              <a:gd name="T17" fmla="*/ 61 h 319"/>
              <a:gd name="T18" fmla="*/ 121 w 162"/>
              <a:gd name="T19" fmla="*/ 59 h 319"/>
              <a:gd name="T20" fmla="*/ 121 w 162"/>
              <a:gd name="T21" fmla="*/ 85 h 319"/>
              <a:gd name="T22" fmla="*/ 125 w 162"/>
              <a:gd name="T23" fmla="*/ 75 h 319"/>
              <a:gd name="T24" fmla="*/ 123 w 162"/>
              <a:gd name="T25" fmla="*/ 66 h 319"/>
              <a:gd name="T26" fmla="*/ 139 w 162"/>
              <a:gd name="T27" fmla="*/ 72 h 319"/>
              <a:gd name="T28" fmla="*/ 144 w 162"/>
              <a:gd name="T29" fmla="*/ 83 h 319"/>
              <a:gd name="T30" fmla="*/ 125 w 162"/>
              <a:gd name="T31" fmla="*/ 132 h 319"/>
              <a:gd name="T32" fmla="*/ 121 w 162"/>
              <a:gd name="T33" fmla="*/ 136 h 319"/>
              <a:gd name="T34" fmla="*/ 121 w 162"/>
              <a:gd name="T35" fmla="*/ 144 h 319"/>
              <a:gd name="T36" fmla="*/ 66 w 162"/>
              <a:gd name="T37" fmla="*/ 284 h 319"/>
              <a:gd name="T38" fmla="*/ 121 w 162"/>
              <a:gd name="T39" fmla="*/ 144 h 319"/>
              <a:gd name="T40" fmla="*/ 121 w 162"/>
              <a:gd name="T41" fmla="*/ 144 h 319"/>
              <a:gd name="T42" fmla="*/ 121 w 162"/>
              <a:gd name="T43" fmla="*/ 136 h 319"/>
              <a:gd name="T44" fmla="*/ 114 w 162"/>
              <a:gd name="T45" fmla="*/ 137 h 319"/>
              <a:gd name="T46" fmla="*/ 98 w 162"/>
              <a:gd name="T47" fmla="*/ 130 h 319"/>
              <a:gd name="T48" fmla="*/ 98 w 162"/>
              <a:gd name="T49" fmla="*/ 130 h 319"/>
              <a:gd name="T50" fmla="*/ 106 w 162"/>
              <a:gd name="T51" fmla="*/ 125 h 319"/>
              <a:gd name="T52" fmla="*/ 121 w 162"/>
              <a:gd name="T53" fmla="*/ 85 h 319"/>
              <a:gd name="T54" fmla="*/ 121 w 162"/>
              <a:gd name="T55" fmla="*/ 59 h 319"/>
              <a:gd name="T56" fmla="*/ 85 w 162"/>
              <a:gd name="T57" fmla="*/ 45 h 319"/>
              <a:gd name="T58" fmla="*/ 74 w 162"/>
              <a:gd name="T59" fmla="*/ 51 h 319"/>
              <a:gd name="T60" fmla="*/ 52 w 162"/>
              <a:gd name="T61" fmla="*/ 108 h 319"/>
              <a:gd name="T62" fmla="*/ 54 w 162"/>
              <a:gd name="T63" fmla="*/ 118 h 319"/>
              <a:gd name="T64" fmla="*/ 35 w 162"/>
              <a:gd name="T65" fmla="*/ 168 h 319"/>
              <a:gd name="T66" fmla="*/ 35 w 162"/>
              <a:gd name="T67" fmla="*/ 256 h 319"/>
              <a:gd name="T68" fmla="*/ 39 w 162"/>
              <a:gd name="T69" fmla="*/ 257 h 319"/>
              <a:gd name="T70" fmla="*/ 45 w 162"/>
              <a:gd name="T71" fmla="*/ 268 h 319"/>
              <a:gd name="T72" fmla="*/ 58 w 162"/>
              <a:gd name="T73" fmla="*/ 264 h 319"/>
              <a:gd name="T74" fmla="*/ 64 w 162"/>
              <a:gd name="T75" fmla="*/ 278 h 319"/>
              <a:gd name="T76" fmla="*/ 63 w 162"/>
              <a:gd name="T77" fmla="*/ 281 h 319"/>
              <a:gd name="T78" fmla="*/ 35 w 162"/>
              <a:gd name="T79" fmla="*/ 300 h 319"/>
              <a:gd name="T80" fmla="*/ 35 w 162"/>
              <a:gd name="T81" fmla="*/ 306 h 319"/>
              <a:gd name="T82" fmla="*/ 66 w 162"/>
              <a:gd name="T83" fmla="*/ 284 h 319"/>
              <a:gd name="T84" fmla="*/ 121 w 162"/>
              <a:gd name="T85" fmla="*/ 1 h 319"/>
              <a:gd name="T86" fmla="*/ 121 w 162"/>
              <a:gd name="T87" fmla="*/ 58 h 319"/>
              <a:gd name="T88" fmla="*/ 88 w 162"/>
              <a:gd name="T89" fmla="*/ 36 h 319"/>
              <a:gd name="T90" fmla="*/ 94 w 162"/>
              <a:gd name="T91" fmla="*/ 22 h 319"/>
              <a:gd name="T92" fmla="*/ 121 w 162"/>
              <a:gd name="T93" fmla="*/ 1 h 319"/>
              <a:gd name="T94" fmla="*/ 35 w 162"/>
              <a:gd name="T95" fmla="*/ 168 h 319"/>
              <a:gd name="T96" fmla="*/ 0 w 162"/>
              <a:gd name="T97" fmla="*/ 258 h 319"/>
              <a:gd name="T98" fmla="*/ 15 w 162"/>
              <a:gd name="T99" fmla="*/ 319 h 319"/>
              <a:gd name="T100" fmla="*/ 35 w 162"/>
              <a:gd name="T101" fmla="*/ 306 h 319"/>
              <a:gd name="T102" fmla="*/ 35 w 162"/>
              <a:gd name="T103" fmla="*/ 300 h 319"/>
              <a:gd name="T104" fmla="*/ 33 w 162"/>
              <a:gd name="T105" fmla="*/ 301 h 319"/>
              <a:gd name="T106" fmla="*/ 13 w 162"/>
              <a:gd name="T107" fmla="*/ 294 h 319"/>
              <a:gd name="T108" fmla="*/ 5 w 162"/>
              <a:gd name="T109" fmla="*/ 259 h 319"/>
              <a:gd name="T110" fmla="*/ 5 w 162"/>
              <a:gd name="T111" fmla="*/ 259 h 319"/>
              <a:gd name="T112" fmla="*/ 6 w 162"/>
              <a:gd name="T113" fmla="*/ 256 h 319"/>
              <a:gd name="T114" fmla="*/ 19 w 162"/>
              <a:gd name="T115" fmla="*/ 250 h 319"/>
              <a:gd name="T116" fmla="*/ 26 w 162"/>
              <a:gd name="T117" fmla="*/ 261 h 319"/>
              <a:gd name="T118" fmla="*/ 35 w 162"/>
              <a:gd name="T119" fmla="*/ 256 h 319"/>
              <a:gd name="T120" fmla="*/ 35 w 162"/>
              <a:gd name="T121" fmla="*/ 16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" h="319">
                <a:moveTo>
                  <a:pt x="121" y="144"/>
                </a:moveTo>
                <a:cubicBezTo>
                  <a:pt x="124" y="143"/>
                  <a:pt x="127" y="141"/>
                  <a:pt x="128" y="138"/>
                </a:cubicBezTo>
                <a:cubicBezTo>
                  <a:pt x="150" y="80"/>
                  <a:pt x="150" y="80"/>
                  <a:pt x="150" y="80"/>
                </a:cubicBezTo>
                <a:cubicBezTo>
                  <a:pt x="152" y="76"/>
                  <a:pt x="150" y="71"/>
                  <a:pt x="147" y="69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29"/>
                  <a:pt x="154" y="9"/>
                  <a:pt x="137" y="3"/>
                </a:cubicBezTo>
                <a:cubicBezTo>
                  <a:pt x="132" y="1"/>
                  <a:pt x="126" y="0"/>
                  <a:pt x="121" y="1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26" y="72"/>
                  <a:pt x="126" y="68"/>
                  <a:pt x="123" y="66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3" y="73"/>
                  <a:pt x="146" y="78"/>
                  <a:pt x="144" y="83"/>
                </a:cubicBezTo>
                <a:cubicBezTo>
                  <a:pt x="125" y="132"/>
                  <a:pt x="125" y="132"/>
                  <a:pt x="125" y="132"/>
                </a:cubicBezTo>
                <a:cubicBezTo>
                  <a:pt x="124" y="134"/>
                  <a:pt x="123" y="135"/>
                  <a:pt x="121" y="136"/>
                </a:cubicBezTo>
                <a:lnTo>
                  <a:pt x="121" y="144"/>
                </a:lnTo>
                <a:close/>
                <a:moveTo>
                  <a:pt x="66" y="284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21" y="144"/>
                  <a:pt x="121" y="144"/>
                  <a:pt x="121" y="144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19" y="137"/>
                  <a:pt x="117" y="137"/>
                  <a:pt x="114" y="137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102" y="130"/>
                  <a:pt x="105" y="128"/>
                  <a:pt x="106" y="125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85" y="45"/>
                  <a:pt x="85" y="45"/>
                  <a:pt x="85" y="45"/>
                </a:cubicBezTo>
                <a:cubicBezTo>
                  <a:pt x="80" y="44"/>
                  <a:pt x="76" y="47"/>
                  <a:pt x="74" y="51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1" y="112"/>
                  <a:pt x="52" y="115"/>
                  <a:pt x="54" y="118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256"/>
                  <a:pt x="35" y="256"/>
                  <a:pt x="35" y="256"/>
                </a:cubicBezTo>
                <a:cubicBezTo>
                  <a:pt x="36" y="256"/>
                  <a:pt x="37" y="257"/>
                  <a:pt x="39" y="257"/>
                </a:cubicBezTo>
                <a:cubicBezTo>
                  <a:pt x="43" y="259"/>
                  <a:pt x="46" y="264"/>
                  <a:pt x="45" y="268"/>
                </a:cubicBezTo>
                <a:cubicBezTo>
                  <a:pt x="48" y="264"/>
                  <a:pt x="53" y="263"/>
                  <a:pt x="58" y="264"/>
                </a:cubicBezTo>
                <a:cubicBezTo>
                  <a:pt x="63" y="267"/>
                  <a:pt x="66" y="273"/>
                  <a:pt x="64" y="278"/>
                </a:cubicBezTo>
                <a:cubicBezTo>
                  <a:pt x="63" y="281"/>
                  <a:pt x="63" y="281"/>
                  <a:pt x="63" y="281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66" y="284"/>
                  <a:pt x="66" y="284"/>
                  <a:pt x="66" y="284"/>
                </a:cubicBezTo>
                <a:close/>
                <a:moveTo>
                  <a:pt x="121" y="1"/>
                </a:moveTo>
                <a:cubicBezTo>
                  <a:pt x="121" y="58"/>
                  <a:pt x="121" y="58"/>
                  <a:pt x="121" y="58"/>
                </a:cubicBezTo>
                <a:cubicBezTo>
                  <a:pt x="88" y="36"/>
                  <a:pt x="88" y="36"/>
                  <a:pt x="88" y="36"/>
                </a:cubicBezTo>
                <a:cubicBezTo>
                  <a:pt x="94" y="22"/>
                  <a:pt x="94" y="22"/>
                  <a:pt x="94" y="22"/>
                </a:cubicBezTo>
                <a:cubicBezTo>
                  <a:pt x="98" y="10"/>
                  <a:pt x="109" y="2"/>
                  <a:pt x="121" y="1"/>
                </a:cubicBezTo>
                <a:close/>
                <a:moveTo>
                  <a:pt x="35" y="168"/>
                </a:moveTo>
                <a:cubicBezTo>
                  <a:pt x="0" y="258"/>
                  <a:pt x="0" y="258"/>
                  <a:pt x="0" y="258"/>
                </a:cubicBezTo>
                <a:cubicBezTo>
                  <a:pt x="15" y="319"/>
                  <a:pt x="15" y="319"/>
                  <a:pt x="15" y="319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3" y="301"/>
                  <a:pt x="33" y="301"/>
                  <a:pt x="33" y="301"/>
                </a:cubicBezTo>
                <a:cubicBezTo>
                  <a:pt x="13" y="294"/>
                  <a:pt x="13" y="294"/>
                  <a:pt x="13" y="294"/>
                </a:cubicBezTo>
                <a:cubicBezTo>
                  <a:pt x="5" y="259"/>
                  <a:pt x="5" y="259"/>
                  <a:pt x="5" y="259"/>
                </a:cubicBezTo>
                <a:cubicBezTo>
                  <a:pt x="5" y="259"/>
                  <a:pt x="5" y="259"/>
                  <a:pt x="5" y="259"/>
                </a:cubicBezTo>
                <a:cubicBezTo>
                  <a:pt x="6" y="256"/>
                  <a:pt x="6" y="256"/>
                  <a:pt x="6" y="256"/>
                </a:cubicBezTo>
                <a:cubicBezTo>
                  <a:pt x="8" y="250"/>
                  <a:pt x="14" y="248"/>
                  <a:pt x="19" y="250"/>
                </a:cubicBezTo>
                <a:cubicBezTo>
                  <a:pt x="24" y="251"/>
                  <a:pt x="27" y="256"/>
                  <a:pt x="26" y="261"/>
                </a:cubicBezTo>
                <a:cubicBezTo>
                  <a:pt x="28" y="258"/>
                  <a:pt x="31" y="256"/>
                  <a:pt x="35" y="256"/>
                </a:cubicBezTo>
                <a:lnTo>
                  <a:pt x="35" y="16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4" name="Freeform 48"/>
          <p:cNvSpPr>
            <a:spLocks noEditPoints="1"/>
          </p:cNvSpPr>
          <p:nvPr/>
        </p:nvSpPr>
        <p:spPr bwMode="auto">
          <a:xfrm>
            <a:off x="6209878" y="3207852"/>
            <a:ext cx="579438" cy="579438"/>
          </a:xfrm>
          <a:custGeom>
            <a:avLst/>
            <a:gdLst>
              <a:gd name="T0" fmla="*/ 133 w 266"/>
              <a:gd name="T1" fmla="*/ 0 h 266"/>
              <a:gd name="T2" fmla="*/ 133 w 266"/>
              <a:gd name="T3" fmla="*/ 0 h 266"/>
              <a:gd name="T4" fmla="*/ 133 w 266"/>
              <a:gd name="T5" fmla="*/ 35 h 266"/>
              <a:gd name="T6" fmla="*/ 150 w 266"/>
              <a:gd name="T7" fmla="*/ 24 h 266"/>
              <a:gd name="T8" fmla="*/ 242 w 266"/>
              <a:gd name="T9" fmla="*/ 117 h 266"/>
              <a:gd name="T10" fmla="*/ 231 w 266"/>
              <a:gd name="T11" fmla="*/ 133 h 266"/>
              <a:gd name="T12" fmla="*/ 242 w 266"/>
              <a:gd name="T13" fmla="*/ 149 h 266"/>
              <a:gd name="T14" fmla="*/ 150 w 266"/>
              <a:gd name="T15" fmla="*/ 242 h 266"/>
              <a:gd name="T16" fmla="*/ 150 w 266"/>
              <a:gd name="T17" fmla="*/ 242 h 266"/>
              <a:gd name="T18" fmla="*/ 133 w 266"/>
              <a:gd name="T19" fmla="*/ 231 h 266"/>
              <a:gd name="T20" fmla="*/ 133 w 266"/>
              <a:gd name="T21" fmla="*/ 266 h 266"/>
              <a:gd name="T22" fmla="*/ 133 w 266"/>
              <a:gd name="T23" fmla="*/ 266 h 266"/>
              <a:gd name="T24" fmla="*/ 266 w 266"/>
              <a:gd name="T25" fmla="*/ 133 h 266"/>
              <a:gd name="T26" fmla="*/ 133 w 266"/>
              <a:gd name="T27" fmla="*/ 0 h 266"/>
              <a:gd name="T28" fmla="*/ 133 w 266"/>
              <a:gd name="T29" fmla="*/ 0 h 266"/>
              <a:gd name="T30" fmla="*/ 133 w 266"/>
              <a:gd name="T31" fmla="*/ 0 h 266"/>
              <a:gd name="T32" fmla="*/ 0 w 266"/>
              <a:gd name="T33" fmla="*/ 133 h 266"/>
              <a:gd name="T34" fmla="*/ 133 w 266"/>
              <a:gd name="T35" fmla="*/ 266 h 266"/>
              <a:gd name="T36" fmla="*/ 133 w 266"/>
              <a:gd name="T37" fmla="*/ 266 h 266"/>
              <a:gd name="T38" fmla="*/ 133 w 266"/>
              <a:gd name="T39" fmla="*/ 231 h 266"/>
              <a:gd name="T40" fmla="*/ 133 w 266"/>
              <a:gd name="T41" fmla="*/ 231 h 266"/>
              <a:gd name="T42" fmla="*/ 117 w 266"/>
              <a:gd name="T43" fmla="*/ 242 h 266"/>
              <a:gd name="T44" fmla="*/ 24 w 266"/>
              <a:gd name="T45" fmla="*/ 149 h 266"/>
              <a:gd name="T46" fmla="*/ 35 w 266"/>
              <a:gd name="T47" fmla="*/ 133 h 266"/>
              <a:gd name="T48" fmla="*/ 24 w 266"/>
              <a:gd name="T49" fmla="*/ 117 h 266"/>
              <a:gd name="T50" fmla="*/ 117 w 266"/>
              <a:gd name="T51" fmla="*/ 24 h 266"/>
              <a:gd name="T52" fmla="*/ 133 w 266"/>
              <a:gd name="T53" fmla="*/ 35 h 266"/>
              <a:gd name="T54" fmla="*/ 133 w 266"/>
              <a:gd name="T55" fmla="*/ 35 h 266"/>
              <a:gd name="T56" fmla="*/ 133 w 266"/>
              <a:gd name="T57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6" h="266"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41" y="35"/>
                  <a:pt x="147" y="30"/>
                  <a:pt x="150" y="24"/>
                </a:cubicBezTo>
                <a:cubicBezTo>
                  <a:pt x="197" y="31"/>
                  <a:pt x="235" y="69"/>
                  <a:pt x="242" y="117"/>
                </a:cubicBezTo>
                <a:cubicBezTo>
                  <a:pt x="236" y="119"/>
                  <a:pt x="231" y="125"/>
                  <a:pt x="231" y="133"/>
                </a:cubicBezTo>
                <a:cubicBezTo>
                  <a:pt x="231" y="140"/>
                  <a:pt x="236" y="147"/>
                  <a:pt x="242" y="149"/>
                </a:cubicBezTo>
                <a:cubicBezTo>
                  <a:pt x="235" y="197"/>
                  <a:pt x="197" y="235"/>
                  <a:pt x="150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47" y="236"/>
                  <a:pt x="141" y="231"/>
                  <a:pt x="133" y="231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207" y="266"/>
                  <a:pt x="266" y="206"/>
                  <a:pt x="266" y="133"/>
                </a:cubicBezTo>
                <a:cubicBezTo>
                  <a:pt x="266" y="59"/>
                  <a:pt x="207" y="0"/>
                  <a:pt x="133" y="0"/>
                </a:cubicBezTo>
                <a:close/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26" y="231"/>
                  <a:pt x="120" y="236"/>
                  <a:pt x="117" y="242"/>
                </a:cubicBezTo>
                <a:cubicBezTo>
                  <a:pt x="69" y="235"/>
                  <a:pt x="31" y="197"/>
                  <a:pt x="24" y="149"/>
                </a:cubicBezTo>
                <a:cubicBezTo>
                  <a:pt x="31" y="147"/>
                  <a:pt x="35" y="140"/>
                  <a:pt x="35" y="133"/>
                </a:cubicBezTo>
                <a:cubicBezTo>
                  <a:pt x="35" y="125"/>
                  <a:pt x="31" y="119"/>
                  <a:pt x="24" y="117"/>
                </a:cubicBezTo>
                <a:cubicBezTo>
                  <a:pt x="31" y="69"/>
                  <a:pt x="69" y="31"/>
                  <a:pt x="117" y="24"/>
                </a:cubicBezTo>
                <a:cubicBezTo>
                  <a:pt x="120" y="30"/>
                  <a:pt x="126" y="35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lnTo>
                  <a:pt x="133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5" name="Freeform 49"/>
          <p:cNvSpPr/>
          <p:nvPr/>
        </p:nvSpPr>
        <p:spPr bwMode="auto">
          <a:xfrm>
            <a:off x="6316241" y="3392002"/>
            <a:ext cx="288925" cy="152400"/>
          </a:xfrm>
          <a:custGeom>
            <a:avLst/>
            <a:gdLst>
              <a:gd name="T0" fmla="*/ 124 w 133"/>
              <a:gd name="T1" fmla="*/ 0 h 70"/>
              <a:gd name="T2" fmla="*/ 93 w 133"/>
              <a:gd name="T3" fmla="*/ 30 h 70"/>
              <a:gd name="T4" fmla="*/ 84 w 133"/>
              <a:gd name="T5" fmla="*/ 28 h 70"/>
              <a:gd name="T6" fmla="*/ 65 w 133"/>
              <a:gd name="T7" fmla="*/ 42 h 70"/>
              <a:gd name="T8" fmla="*/ 0 w 133"/>
              <a:gd name="T9" fmla="*/ 42 h 70"/>
              <a:gd name="T10" fmla="*/ 0 w 133"/>
              <a:gd name="T11" fmla="*/ 56 h 70"/>
              <a:gd name="T12" fmla="*/ 65 w 133"/>
              <a:gd name="T13" fmla="*/ 56 h 70"/>
              <a:gd name="T14" fmla="*/ 84 w 133"/>
              <a:gd name="T15" fmla="*/ 70 h 70"/>
              <a:gd name="T16" fmla="*/ 105 w 133"/>
              <a:gd name="T17" fmla="*/ 49 h 70"/>
              <a:gd name="T18" fmla="*/ 103 w 133"/>
              <a:gd name="T19" fmla="*/ 40 h 70"/>
              <a:gd name="T20" fmla="*/ 133 w 133"/>
              <a:gd name="T21" fmla="*/ 9 h 70"/>
              <a:gd name="T22" fmla="*/ 124 w 133"/>
              <a:gd name="T23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3" h="70">
                <a:moveTo>
                  <a:pt x="124" y="0"/>
                </a:moveTo>
                <a:cubicBezTo>
                  <a:pt x="93" y="30"/>
                  <a:pt x="93" y="30"/>
                  <a:pt x="93" y="30"/>
                </a:cubicBezTo>
                <a:cubicBezTo>
                  <a:pt x="91" y="29"/>
                  <a:pt x="88" y="28"/>
                  <a:pt x="84" y="28"/>
                </a:cubicBezTo>
                <a:cubicBezTo>
                  <a:pt x="75" y="28"/>
                  <a:pt x="67" y="34"/>
                  <a:pt x="65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56"/>
                  <a:pt x="0" y="56"/>
                  <a:pt x="0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7" y="64"/>
                  <a:pt x="75" y="70"/>
                  <a:pt x="84" y="70"/>
                </a:cubicBezTo>
                <a:cubicBezTo>
                  <a:pt x="96" y="70"/>
                  <a:pt x="105" y="60"/>
                  <a:pt x="105" y="49"/>
                </a:cubicBezTo>
                <a:cubicBezTo>
                  <a:pt x="105" y="46"/>
                  <a:pt x="104" y="43"/>
                  <a:pt x="103" y="40"/>
                </a:cubicBezTo>
                <a:cubicBezTo>
                  <a:pt x="133" y="9"/>
                  <a:pt x="133" y="9"/>
                  <a:pt x="133" y="9"/>
                </a:cubicBezTo>
                <a:lnTo>
                  <a:pt x="124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7" name="Freeform 50"/>
          <p:cNvSpPr/>
          <p:nvPr/>
        </p:nvSpPr>
        <p:spPr bwMode="auto">
          <a:xfrm>
            <a:off x="6441440" y="4043045"/>
            <a:ext cx="454025" cy="342900"/>
          </a:xfrm>
          <a:custGeom>
            <a:avLst/>
            <a:gdLst>
              <a:gd name="T0" fmla="*/ 146 w 208"/>
              <a:gd name="T1" fmla="*/ 0 h 157"/>
              <a:gd name="T2" fmla="*/ 104 w 208"/>
              <a:gd name="T3" fmla="*/ 15 h 157"/>
              <a:gd name="T4" fmla="*/ 62 w 208"/>
              <a:gd name="T5" fmla="*/ 0 h 157"/>
              <a:gd name="T6" fmla="*/ 0 w 208"/>
              <a:gd name="T7" fmla="*/ 60 h 157"/>
              <a:gd name="T8" fmla="*/ 107 w 208"/>
              <a:gd name="T9" fmla="*/ 157 h 157"/>
              <a:gd name="T10" fmla="*/ 208 w 208"/>
              <a:gd name="T11" fmla="*/ 60 h 157"/>
              <a:gd name="T12" fmla="*/ 146 w 208"/>
              <a:gd name="T13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8" h="157">
                <a:moveTo>
                  <a:pt x="146" y="0"/>
                </a:moveTo>
                <a:cubicBezTo>
                  <a:pt x="130" y="0"/>
                  <a:pt x="115" y="6"/>
                  <a:pt x="104" y="15"/>
                </a:cubicBezTo>
                <a:cubicBezTo>
                  <a:pt x="93" y="6"/>
                  <a:pt x="78" y="0"/>
                  <a:pt x="62" y="0"/>
                </a:cubicBezTo>
                <a:cubicBezTo>
                  <a:pt x="28" y="0"/>
                  <a:pt x="0" y="27"/>
                  <a:pt x="0" y="60"/>
                </a:cubicBezTo>
                <a:cubicBezTo>
                  <a:pt x="0" y="98"/>
                  <a:pt x="31" y="157"/>
                  <a:pt x="107" y="157"/>
                </a:cubicBezTo>
                <a:cubicBezTo>
                  <a:pt x="185" y="157"/>
                  <a:pt x="208" y="95"/>
                  <a:pt x="208" y="60"/>
                </a:cubicBezTo>
                <a:cubicBezTo>
                  <a:pt x="208" y="27"/>
                  <a:pt x="180" y="0"/>
                  <a:pt x="146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8" name="Freeform 51"/>
          <p:cNvSpPr/>
          <p:nvPr/>
        </p:nvSpPr>
        <p:spPr bwMode="auto">
          <a:xfrm>
            <a:off x="6644640" y="3954145"/>
            <a:ext cx="123825" cy="157480"/>
          </a:xfrm>
          <a:custGeom>
            <a:avLst/>
            <a:gdLst>
              <a:gd name="T0" fmla="*/ 12 w 57"/>
              <a:gd name="T1" fmla="*/ 72 h 72"/>
              <a:gd name="T2" fmla="*/ 27 w 57"/>
              <a:gd name="T3" fmla="*/ 0 h 72"/>
              <a:gd name="T4" fmla="*/ 57 w 57"/>
              <a:gd name="T5" fmla="*/ 6 h 72"/>
              <a:gd name="T6" fmla="*/ 12 w 57"/>
              <a:gd name="T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72">
                <a:moveTo>
                  <a:pt x="12" y="72"/>
                </a:moveTo>
                <a:cubicBezTo>
                  <a:pt x="0" y="48"/>
                  <a:pt x="7" y="20"/>
                  <a:pt x="27" y="0"/>
                </a:cubicBezTo>
                <a:cubicBezTo>
                  <a:pt x="57" y="6"/>
                  <a:pt x="57" y="6"/>
                  <a:pt x="57" y="6"/>
                </a:cubicBezTo>
                <a:cubicBezTo>
                  <a:pt x="29" y="21"/>
                  <a:pt x="12" y="37"/>
                  <a:pt x="12" y="72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9" name="Freeform 52"/>
          <p:cNvSpPr/>
          <p:nvPr/>
        </p:nvSpPr>
        <p:spPr bwMode="auto">
          <a:xfrm>
            <a:off x="5041478" y="1383814"/>
            <a:ext cx="679450" cy="552450"/>
          </a:xfrm>
          <a:custGeom>
            <a:avLst/>
            <a:gdLst>
              <a:gd name="T0" fmla="*/ 312 w 312"/>
              <a:gd name="T1" fmla="*/ 86 h 253"/>
              <a:gd name="T2" fmla="*/ 305 w 312"/>
              <a:gd name="T3" fmla="*/ 75 h 253"/>
              <a:gd name="T4" fmla="*/ 79 w 312"/>
              <a:gd name="T5" fmla="*/ 226 h 253"/>
              <a:gd name="T6" fmla="*/ 28 w 312"/>
              <a:gd name="T7" fmla="*/ 214 h 253"/>
              <a:gd name="T8" fmla="*/ 35 w 312"/>
              <a:gd name="T9" fmla="*/ 162 h 253"/>
              <a:gd name="T10" fmla="*/ 262 w 312"/>
              <a:gd name="T11" fmla="*/ 11 h 253"/>
              <a:gd name="T12" fmla="*/ 254 w 312"/>
              <a:gd name="T13" fmla="*/ 0 h 253"/>
              <a:gd name="T14" fmla="*/ 26 w 312"/>
              <a:gd name="T15" fmla="*/ 153 h 253"/>
              <a:gd name="T16" fmla="*/ 15 w 312"/>
              <a:gd name="T17" fmla="*/ 222 h 253"/>
              <a:gd name="T18" fmla="*/ 83 w 312"/>
              <a:gd name="T19" fmla="*/ 239 h 253"/>
              <a:gd name="T20" fmla="*/ 312 w 312"/>
              <a:gd name="T21" fmla="*/ 86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2" h="253">
                <a:moveTo>
                  <a:pt x="312" y="86"/>
                </a:moveTo>
                <a:cubicBezTo>
                  <a:pt x="305" y="75"/>
                  <a:pt x="305" y="75"/>
                  <a:pt x="305" y="75"/>
                </a:cubicBezTo>
                <a:cubicBezTo>
                  <a:pt x="79" y="226"/>
                  <a:pt x="79" y="226"/>
                  <a:pt x="79" y="226"/>
                </a:cubicBezTo>
                <a:cubicBezTo>
                  <a:pt x="63" y="237"/>
                  <a:pt x="40" y="231"/>
                  <a:pt x="28" y="214"/>
                </a:cubicBezTo>
                <a:cubicBezTo>
                  <a:pt x="16" y="196"/>
                  <a:pt x="19" y="173"/>
                  <a:pt x="35" y="162"/>
                </a:cubicBezTo>
                <a:cubicBezTo>
                  <a:pt x="262" y="11"/>
                  <a:pt x="262" y="11"/>
                  <a:pt x="262" y="11"/>
                </a:cubicBezTo>
                <a:cubicBezTo>
                  <a:pt x="254" y="0"/>
                  <a:pt x="254" y="0"/>
                  <a:pt x="254" y="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4" y="167"/>
                  <a:pt x="0" y="198"/>
                  <a:pt x="15" y="222"/>
                </a:cubicBezTo>
                <a:cubicBezTo>
                  <a:pt x="31" y="246"/>
                  <a:pt x="62" y="253"/>
                  <a:pt x="83" y="239"/>
                </a:cubicBezTo>
                <a:lnTo>
                  <a:pt x="312" y="8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0" name="Freeform 53"/>
          <p:cNvSpPr/>
          <p:nvPr/>
        </p:nvSpPr>
        <p:spPr bwMode="auto">
          <a:xfrm>
            <a:off x="5557416" y="1353652"/>
            <a:ext cx="187325" cy="257175"/>
          </a:xfrm>
          <a:custGeom>
            <a:avLst/>
            <a:gdLst>
              <a:gd name="T0" fmla="*/ 80 w 86"/>
              <a:gd name="T1" fmla="*/ 115 h 118"/>
              <a:gd name="T2" fmla="*/ 68 w 86"/>
              <a:gd name="T3" fmla="*/ 113 h 118"/>
              <a:gd name="T4" fmla="*/ 3 w 86"/>
              <a:gd name="T5" fmla="*/ 16 h 118"/>
              <a:gd name="T6" fmla="*/ 6 w 86"/>
              <a:gd name="T7" fmla="*/ 3 h 118"/>
              <a:gd name="T8" fmla="*/ 19 w 86"/>
              <a:gd name="T9" fmla="*/ 6 h 118"/>
              <a:gd name="T10" fmla="*/ 83 w 86"/>
              <a:gd name="T11" fmla="*/ 102 h 118"/>
              <a:gd name="T12" fmla="*/ 80 w 86"/>
              <a:gd name="T13" fmla="*/ 11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118">
                <a:moveTo>
                  <a:pt x="80" y="115"/>
                </a:moveTo>
                <a:cubicBezTo>
                  <a:pt x="76" y="118"/>
                  <a:pt x="70" y="117"/>
                  <a:pt x="68" y="113"/>
                </a:cubicBezTo>
                <a:cubicBezTo>
                  <a:pt x="3" y="16"/>
                  <a:pt x="3" y="16"/>
                  <a:pt x="3" y="16"/>
                </a:cubicBezTo>
                <a:cubicBezTo>
                  <a:pt x="0" y="12"/>
                  <a:pt x="1" y="6"/>
                  <a:pt x="6" y="3"/>
                </a:cubicBezTo>
                <a:cubicBezTo>
                  <a:pt x="10" y="0"/>
                  <a:pt x="16" y="2"/>
                  <a:pt x="19" y="6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86" y="107"/>
                  <a:pt x="85" y="112"/>
                  <a:pt x="80" y="11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1" name="Freeform 54"/>
          <p:cNvSpPr/>
          <p:nvPr/>
        </p:nvSpPr>
        <p:spPr bwMode="auto">
          <a:xfrm>
            <a:off x="5130378" y="1529864"/>
            <a:ext cx="514350" cy="336550"/>
          </a:xfrm>
          <a:custGeom>
            <a:avLst/>
            <a:gdLst>
              <a:gd name="T0" fmla="*/ 236 w 236"/>
              <a:gd name="T1" fmla="*/ 13 h 154"/>
              <a:gd name="T2" fmla="*/ 227 w 236"/>
              <a:gd name="T3" fmla="*/ 0 h 154"/>
              <a:gd name="T4" fmla="*/ 25 w 236"/>
              <a:gd name="T5" fmla="*/ 135 h 154"/>
              <a:gd name="T6" fmla="*/ 0 w 236"/>
              <a:gd name="T7" fmla="*/ 136 h 154"/>
              <a:gd name="T8" fmla="*/ 1 w 236"/>
              <a:gd name="T9" fmla="*/ 138 h 154"/>
              <a:gd name="T10" fmla="*/ 36 w 236"/>
              <a:gd name="T11" fmla="*/ 146 h 154"/>
              <a:gd name="T12" fmla="*/ 236 w 236"/>
              <a:gd name="T13" fmla="*/ 1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" h="154">
                <a:moveTo>
                  <a:pt x="236" y="13"/>
                </a:moveTo>
                <a:cubicBezTo>
                  <a:pt x="227" y="0"/>
                  <a:pt x="227" y="0"/>
                  <a:pt x="227" y="0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17" y="140"/>
                  <a:pt x="8" y="140"/>
                  <a:pt x="0" y="136"/>
                </a:cubicBezTo>
                <a:cubicBezTo>
                  <a:pt x="0" y="137"/>
                  <a:pt x="0" y="137"/>
                  <a:pt x="1" y="138"/>
                </a:cubicBezTo>
                <a:cubicBezTo>
                  <a:pt x="9" y="150"/>
                  <a:pt x="25" y="154"/>
                  <a:pt x="36" y="146"/>
                </a:cubicBezTo>
                <a:lnTo>
                  <a:pt x="236" y="1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2" name="Freeform 55"/>
          <p:cNvSpPr>
            <a:spLocks noEditPoints="1"/>
          </p:cNvSpPr>
          <p:nvPr/>
        </p:nvSpPr>
        <p:spPr bwMode="auto">
          <a:xfrm>
            <a:off x="4711278" y="1815614"/>
            <a:ext cx="296863" cy="520700"/>
          </a:xfrm>
          <a:custGeom>
            <a:avLst/>
            <a:gdLst>
              <a:gd name="T0" fmla="*/ 59 w 136"/>
              <a:gd name="T1" fmla="*/ 203 h 239"/>
              <a:gd name="T2" fmla="*/ 54 w 136"/>
              <a:gd name="T3" fmla="*/ 203 h 239"/>
              <a:gd name="T4" fmla="*/ 54 w 136"/>
              <a:gd name="T5" fmla="*/ 239 h 239"/>
              <a:gd name="T6" fmla="*/ 72 w 136"/>
              <a:gd name="T7" fmla="*/ 226 h 239"/>
              <a:gd name="T8" fmla="*/ 59 w 136"/>
              <a:gd name="T9" fmla="*/ 203 h 239"/>
              <a:gd name="T10" fmla="*/ 54 w 136"/>
              <a:gd name="T11" fmla="*/ 187 h 239"/>
              <a:gd name="T12" fmla="*/ 54 w 136"/>
              <a:gd name="T13" fmla="*/ 82 h 239"/>
              <a:gd name="T14" fmla="*/ 81 w 136"/>
              <a:gd name="T15" fmla="*/ 74 h 239"/>
              <a:gd name="T16" fmla="*/ 97 w 136"/>
              <a:gd name="T17" fmla="*/ 13 h 239"/>
              <a:gd name="T18" fmla="*/ 114 w 136"/>
              <a:gd name="T19" fmla="*/ 2 h 239"/>
              <a:gd name="T20" fmla="*/ 124 w 136"/>
              <a:gd name="T21" fmla="*/ 20 h 239"/>
              <a:gd name="T22" fmla="*/ 109 w 136"/>
              <a:gd name="T23" fmla="*/ 81 h 239"/>
              <a:gd name="T24" fmla="*/ 130 w 136"/>
              <a:gd name="T25" fmla="*/ 134 h 239"/>
              <a:gd name="T26" fmla="*/ 122 w 136"/>
              <a:gd name="T27" fmla="*/ 164 h 239"/>
              <a:gd name="T28" fmla="*/ 122 w 136"/>
              <a:gd name="T29" fmla="*/ 164 h 239"/>
              <a:gd name="T30" fmla="*/ 136 w 136"/>
              <a:gd name="T31" fmla="*/ 187 h 239"/>
              <a:gd name="T32" fmla="*/ 131 w 136"/>
              <a:gd name="T33" fmla="*/ 207 h 239"/>
              <a:gd name="T34" fmla="*/ 54 w 136"/>
              <a:gd name="T35" fmla="*/ 187 h 239"/>
              <a:gd name="T36" fmla="*/ 54 w 136"/>
              <a:gd name="T37" fmla="*/ 203 h 239"/>
              <a:gd name="T38" fmla="*/ 36 w 136"/>
              <a:gd name="T39" fmla="*/ 216 h 239"/>
              <a:gd name="T40" fmla="*/ 50 w 136"/>
              <a:gd name="T41" fmla="*/ 239 h 239"/>
              <a:gd name="T42" fmla="*/ 54 w 136"/>
              <a:gd name="T43" fmla="*/ 239 h 239"/>
              <a:gd name="T44" fmla="*/ 54 w 136"/>
              <a:gd name="T45" fmla="*/ 203 h 239"/>
              <a:gd name="T46" fmla="*/ 54 w 136"/>
              <a:gd name="T47" fmla="*/ 82 h 239"/>
              <a:gd name="T48" fmla="*/ 54 w 136"/>
              <a:gd name="T49" fmla="*/ 187 h 239"/>
              <a:gd name="T50" fmla="*/ 0 w 136"/>
              <a:gd name="T51" fmla="*/ 173 h 239"/>
              <a:gd name="T52" fmla="*/ 5 w 136"/>
              <a:gd name="T53" fmla="*/ 152 h 239"/>
              <a:gd name="T54" fmla="*/ 29 w 136"/>
              <a:gd name="T55" fmla="*/ 140 h 239"/>
              <a:gd name="T56" fmla="*/ 37 w 136"/>
              <a:gd name="T57" fmla="*/ 109 h 239"/>
              <a:gd name="T58" fmla="*/ 54 w 136"/>
              <a:gd name="T59" fmla="*/ 82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6" h="239">
                <a:moveTo>
                  <a:pt x="59" y="203"/>
                </a:moveTo>
                <a:cubicBezTo>
                  <a:pt x="57" y="203"/>
                  <a:pt x="56" y="203"/>
                  <a:pt x="54" y="203"/>
                </a:cubicBezTo>
                <a:cubicBezTo>
                  <a:pt x="54" y="239"/>
                  <a:pt x="54" y="239"/>
                  <a:pt x="54" y="239"/>
                </a:cubicBezTo>
                <a:cubicBezTo>
                  <a:pt x="62" y="239"/>
                  <a:pt x="70" y="234"/>
                  <a:pt x="72" y="226"/>
                </a:cubicBezTo>
                <a:cubicBezTo>
                  <a:pt x="74" y="216"/>
                  <a:pt x="69" y="206"/>
                  <a:pt x="59" y="203"/>
                </a:cubicBezTo>
                <a:close/>
                <a:moveTo>
                  <a:pt x="54" y="187"/>
                </a:moveTo>
                <a:cubicBezTo>
                  <a:pt x="54" y="82"/>
                  <a:pt x="54" y="82"/>
                  <a:pt x="54" y="82"/>
                </a:cubicBezTo>
                <a:cubicBezTo>
                  <a:pt x="62" y="76"/>
                  <a:pt x="71" y="74"/>
                  <a:pt x="81" y="74"/>
                </a:cubicBezTo>
                <a:cubicBezTo>
                  <a:pt x="97" y="13"/>
                  <a:pt x="97" y="13"/>
                  <a:pt x="97" y="13"/>
                </a:cubicBezTo>
                <a:cubicBezTo>
                  <a:pt x="99" y="5"/>
                  <a:pt x="107" y="0"/>
                  <a:pt x="114" y="2"/>
                </a:cubicBezTo>
                <a:cubicBezTo>
                  <a:pt x="122" y="4"/>
                  <a:pt x="126" y="12"/>
                  <a:pt x="124" y="20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25" y="90"/>
                  <a:pt x="136" y="109"/>
                  <a:pt x="130" y="134"/>
                </a:cubicBezTo>
                <a:cubicBezTo>
                  <a:pt x="130" y="134"/>
                  <a:pt x="125" y="154"/>
                  <a:pt x="122" y="164"/>
                </a:cubicBezTo>
                <a:cubicBezTo>
                  <a:pt x="122" y="164"/>
                  <a:pt x="122" y="164"/>
                  <a:pt x="122" y="164"/>
                </a:cubicBezTo>
                <a:cubicBezTo>
                  <a:pt x="118" y="178"/>
                  <a:pt x="136" y="187"/>
                  <a:pt x="136" y="187"/>
                </a:cubicBezTo>
                <a:cubicBezTo>
                  <a:pt x="131" y="207"/>
                  <a:pt x="131" y="207"/>
                  <a:pt x="131" y="207"/>
                </a:cubicBezTo>
                <a:lnTo>
                  <a:pt x="54" y="187"/>
                </a:lnTo>
                <a:close/>
                <a:moveTo>
                  <a:pt x="54" y="203"/>
                </a:moveTo>
                <a:cubicBezTo>
                  <a:pt x="46" y="203"/>
                  <a:pt x="38" y="208"/>
                  <a:pt x="36" y="216"/>
                </a:cubicBezTo>
                <a:cubicBezTo>
                  <a:pt x="34" y="226"/>
                  <a:pt x="40" y="236"/>
                  <a:pt x="50" y="239"/>
                </a:cubicBezTo>
                <a:cubicBezTo>
                  <a:pt x="51" y="239"/>
                  <a:pt x="53" y="239"/>
                  <a:pt x="54" y="239"/>
                </a:cubicBezTo>
                <a:cubicBezTo>
                  <a:pt x="54" y="203"/>
                  <a:pt x="54" y="203"/>
                  <a:pt x="54" y="203"/>
                </a:cubicBezTo>
                <a:close/>
                <a:moveTo>
                  <a:pt x="54" y="82"/>
                </a:moveTo>
                <a:cubicBezTo>
                  <a:pt x="54" y="187"/>
                  <a:pt x="54" y="187"/>
                  <a:pt x="54" y="187"/>
                </a:cubicBezTo>
                <a:cubicBezTo>
                  <a:pt x="0" y="173"/>
                  <a:pt x="0" y="173"/>
                  <a:pt x="0" y="173"/>
                </a:cubicBezTo>
                <a:cubicBezTo>
                  <a:pt x="5" y="152"/>
                  <a:pt x="5" y="152"/>
                  <a:pt x="5" y="152"/>
                </a:cubicBezTo>
                <a:cubicBezTo>
                  <a:pt x="5" y="152"/>
                  <a:pt x="25" y="154"/>
                  <a:pt x="29" y="140"/>
                </a:cubicBezTo>
                <a:cubicBezTo>
                  <a:pt x="32" y="128"/>
                  <a:pt x="37" y="109"/>
                  <a:pt x="37" y="109"/>
                </a:cubicBezTo>
                <a:cubicBezTo>
                  <a:pt x="40" y="97"/>
                  <a:pt x="46" y="88"/>
                  <a:pt x="54" y="82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3" name="Freeform 56"/>
          <p:cNvSpPr>
            <a:spLocks noEditPoints="1"/>
          </p:cNvSpPr>
          <p:nvPr/>
        </p:nvSpPr>
        <p:spPr bwMode="auto">
          <a:xfrm>
            <a:off x="4441403" y="2915752"/>
            <a:ext cx="555625" cy="604838"/>
          </a:xfrm>
          <a:custGeom>
            <a:avLst/>
            <a:gdLst>
              <a:gd name="T0" fmla="*/ 198 w 255"/>
              <a:gd name="T1" fmla="*/ 128 h 277"/>
              <a:gd name="T2" fmla="*/ 191 w 255"/>
              <a:gd name="T3" fmla="*/ 158 h 277"/>
              <a:gd name="T4" fmla="*/ 191 w 255"/>
              <a:gd name="T5" fmla="*/ 185 h 277"/>
              <a:gd name="T6" fmla="*/ 196 w 255"/>
              <a:gd name="T7" fmla="*/ 187 h 277"/>
              <a:gd name="T8" fmla="*/ 218 w 255"/>
              <a:gd name="T9" fmla="*/ 218 h 277"/>
              <a:gd name="T10" fmla="*/ 191 w 255"/>
              <a:gd name="T11" fmla="*/ 201 h 277"/>
              <a:gd name="T12" fmla="*/ 191 w 255"/>
              <a:gd name="T13" fmla="*/ 55 h 277"/>
              <a:gd name="T14" fmla="*/ 218 w 255"/>
              <a:gd name="T15" fmla="*/ 38 h 277"/>
              <a:gd name="T16" fmla="*/ 196 w 255"/>
              <a:gd name="T17" fmla="*/ 69 h 277"/>
              <a:gd name="T18" fmla="*/ 191 w 255"/>
              <a:gd name="T19" fmla="*/ 71 h 277"/>
              <a:gd name="T20" fmla="*/ 249 w 255"/>
              <a:gd name="T21" fmla="*/ 121 h 277"/>
              <a:gd name="T22" fmla="*/ 211 w 255"/>
              <a:gd name="T23" fmla="*/ 128 h 277"/>
              <a:gd name="T24" fmla="*/ 249 w 255"/>
              <a:gd name="T25" fmla="*/ 134 h 277"/>
              <a:gd name="T26" fmla="*/ 249 w 255"/>
              <a:gd name="T27" fmla="*/ 121 h 277"/>
              <a:gd name="T28" fmla="*/ 132 w 255"/>
              <a:gd name="T29" fmla="*/ 277 h 277"/>
              <a:gd name="T30" fmla="*/ 167 w 255"/>
              <a:gd name="T31" fmla="*/ 186 h 277"/>
              <a:gd name="T32" fmla="*/ 191 w 255"/>
              <a:gd name="T33" fmla="*/ 98 h 277"/>
              <a:gd name="T34" fmla="*/ 127 w 255"/>
              <a:gd name="T35" fmla="*/ 72 h 277"/>
              <a:gd name="T36" fmla="*/ 183 w 255"/>
              <a:gd name="T37" fmla="*/ 128 h 277"/>
              <a:gd name="T38" fmla="*/ 156 w 255"/>
              <a:gd name="T39" fmla="*/ 176 h 277"/>
              <a:gd name="T40" fmla="*/ 153 w 255"/>
              <a:gd name="T41" fmla="*/ 214 h 277"/>
              <a:gd name="T42" fmla="*/ 127 w 255"/>
              <a:gd name="T43" fmla="*/ 277 h 277"/>
              <a:gd name="T44" fmla="*/ 191 w 255"/>
              <a:gd name="T45" fmla="*/ 71 h 277"/>
              <a:gd name="T46" fmla="*/ 186 w 255"/>
              <a:gd name="T47" fmla="*/ 60 h 277"/>
              <a:gd name="T48" fmla="*/ 191 w 255"/>
              <a:gd name="T49" fmla="*/ 185 h 277"/>
              <a:gd name="T50" fmla="*/ 186 w 255"/>
              <a:gd name="T51" fmla="*/ 196 h 277"/>
              <a:gd name="T52" fmla="*/ 191 w 255"/>
              <a:gd name="T53" fmla="*/ 185 h 277"/>
              <a:gd name="T54" fmla="*/ 127 w 255"/>
              <a:gd name="T55" fmla="*/ 0 h 277"/>
              <a:gd name="T56" fmla="*/ 134 w 255"/>
              <a:gd name="T57" fmla="*/ 7 h 277"/>
              <a:gd name="T58" fmla="*/ 128 w 255"/>
              <a:gd name="T59" fmla="*/ 45 h 277"/>
              <a:gd name="T60" fmla="*/ 127 w 255"/>
              <a:gd name="T61" fmla="*/ 45 h 277"/>
              <a:gd name="T62" fmla="*/ 64 w 255"/>
              <a:gd name="T63" fmla="*/ 97 h 277"/>
              <a:gd name="T64" fmla="*/ 89 w 255"/>
              <a:gd name="T65" fmla="*/ 187 h 277"/>
              <a:gd name="T66" fmla="*/ 124 w 255"/>
              <a:gd name="T67" fmla="*/ 277 h 277"/>
              <a:gd name="T68" fmla="*/ 127 w 255"/>
              <a:gd name="T69" fmla="*/ 214 h 277"/>
              <a:gd name="T70" fmla="*/ 103 w 255"/>
              <a:gd name="T71" fmla="*/ 183 h 277"/>
              <a:gd name="T72" fmla="*/ 71 w 255"/>
              <a:gd name="T73" fmla="*/ 128 h 277"/>
              <a:gd name="T74" fmla="*/ 127 w 255"/>
              <a:gd name="T75" fmla="*/ 72 h 277"/>
              <a:gd name="T76" fmla="*/ 127 w 255"/>
              <a:gd name="T77" fmla="*/ 57 h 277"/>
              <a:gd name="T78" fmla="*/ 127 w 255"/>
              <a:gd name="T79" fmla="*/ 0 h 277"/>
              <a:gd name="T80" fmla="*/ 121 w 255"/>
              <a:gd name="T81" fmla="*/ 38 h 277"/>
              <a:gd name="T82" fmla="*/ 127 w 255"/>
              <a:gd name="T83" fmla="*/ 0 h 277"/>
              <a:gd name="T84" fmla="*/ 64 w 255"/>
              <a:gd name="T85" fmla="*/ 185 h 277"/>
              <a:gd name="T86" fmla="*/ 69 w 255"/>
              <a:gd name="T87" fmla="*/ 196 h 277"/>
              <a:gd name="T88" fmla="*/ 64 w 255"/>
              <a:gd name="T89" fmla="*/ 71 h 277"/>
              <a:gd name="T90" fmla="*/ 69 w 255"/>
              <a:gd name="T91" fmla="*/ 60 h 277"/>
              <a:gd name="T92" fmla="*/ 64 w 255"/>
              <a:gd name="T93" fmla="*/ 71 h 277"/>
              <a:gd name="T94" fmla="*/ 57 w 255"/>
              <a:gd name="T95" fmla="*/ 128 h 277"/>
              <a:gd name="T96" fmla="*/ 64 w 255"/>
              <a:gd name="T97" fmla="*/ 97 h 277"/>
              <a:gd name="T98" fmla="*/ 64 w 255"/>
              <a:gd name="T99" fmla="*/ 71 h 277"/>
              <a:gd name="T100" fmla="*/ 60 w 255"/>
              <a:gd name="T101" fmla="*/ 69 h 277"/>
              <a:gd name="T102" fmla="*/ 38 w 255"/>
              <a:gd name="T103" fmla="*/ 38 h 277"/>
              <a:gd name="T104" fmla="*/ 64 w 255"/>
              <a:gd name="T105" fmla="*/ 55 h 277"/>
              <a:gd name="T106" fmla="*/ 64 w 255"/>
              <a:gd name="T107" fmla="*/ 201 h 277"/>
              <a:gd name="T108" fmla="*/ 38 w 255"/>
              <a:gd name="T109" fmla="*/ 218 h 277"/>
              <a:gd name="T110" fmla="*/ 60 w 255"/>
              <a:gd name="T111" fmla="*/ 187 h 277"/>
              <a:gd name="T112" fmla="*/ 64 w 255"/>
              <a:gd name="T113" fmla="*/ 185 h 277"/>
              <a:gd name="T114" fmla="*/ 45 w 255"/>
              <a:gd name="T115" fmla="*/ 128 h 277"/>
              <a:gd name="T116" fmla="*/ 7 w 255"/>
              <a:gd name="T117" fmla="*/ 121 h 277"/>
              <a:gd name="T118" fmla="*/ 7 w 255"/>
              <a:gd name="T119" fmla="*/ 134 h 277"/>
              <a:gd name="T120" fmla="*/ 45 w 255"/>
              <a:gd name="T121" fmla="*/ 128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5" h="277">
                <a:moveTo>
                  <a:pt x="191" y="158"/>
                </a:moveTo>
                <a:cubicBezTo>
                  <a:pt x="195" y="149"/>
                  <a:pt x="198" y="139"/>
                  <a:pt x="198" y="128"/>
                </a:cubicBezTo>
                <a:cubicBezTo>
                  <a:pt x="198" y="117"/>
                  <a:pt x="195" y="107"/>
                  <a:pt x="191" y="98"/>
                </a:cubicBezTo>
                <a:cubicBezTo>
                  <a:pt x="191" y="158"/>
                  <a:pt x="191" y="158"/>
                  <a:pt x="191" y="158"/>
                </a:cubicBezTo>
                <a:close/>
                <a:moveTo>
                  <a:pt x="191" y="201"/>
                </a:moveTo>
                <a:cubicBezTo>
                  <a:pt x="191" y="185"/>
                  <a:pt x="191" y="185"/>
                  <a:pt x="191" y="185"/>
                </a:cubicBezTo>
                <a:cubicBezTo>
                  <a:pt x="193" y="185"/>
                  <a:pt x="194" y="185"/>
                  <a:pt x="196" y="187"/>
                </a:cubicBezTo>
                <a:cubicBezTo>
                  <a:pt x="196" y="187"/>
                  <a:pt x="196" y="187"/>
                  <a:pt x="196" y="187"/>
                </a:cubicBezTo>
                <a:cubicBezTo>
                  <a:pt x="218" y="209"/>
                  <a:pt x="218" y="209"/>
                  <a:pt x="218" y="209"/>
                </a:cubicBezTo>
                <a:cubicBezTo>
                  <a:pt x="220" y="211"/>
                  <a:pt x="220" y="216"/>
                  <a:pt x="218" y="218"/>
                </a:cubicBezTo>
                <a:cubicBezTo>
                  <a:pt x="215" y="221"/>
                  <a:pt x="211" y="221"/>
                  <a:pt x="209" y="218"/>
                </a:cubicBezTo>
                <a:cubicBezTo>
                  <a:pt x="191" y="201"/>
                  <a:pt x="191" y="201"/>
                  <a:pt x="191" y="201"/>
                </a:cubicBezTo>
                <a:close/>
                <a:moveTo>
                  <a:pt x="191" y="71"/>
                </a:moveTo>
                <a:cubicBezTo>
                  <a:pt x="191" y="55"/>
                  <a:pt x="191" y="55"/>
                  <a:pt x="191" y="55"/>
                </a:cubicBezTo>
                <a:cubicBezTo>
                  <a:pt x="209" y="38"/>
                  <a:pt x="209" y="38"/>
                  <a:pt x="209" y="38"/>
                </a:cubicBezTo>
                <a:cubicBezTo>
                  <a:pt x="211" y="35"/>
                  <a:pt x="215" y="35"/>
                  <a:pt x="218" y="38"/>
                </a:cubicBezTo>
                <a:cubicBezTo>
                  <a:pt x="220" y="40"/>
                  <a:pt x="220" y="44"/>
                  <a:pt x="218" y="47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4" y="71"/>
                  <a:pt x="193" y="71"/>
                  <a:pt x="191" y="71"/>
                </a:cubicBezTo>
                <a:close/>
                <a:moveTo>
                  <a:pt x="249" y="121"/>
                </a:moveTo>
                <a:cubicBezTo>
                  <a:pt x="249" y="121"/>
                  <a:pt x="249" y="121"/>
                  <a:pt x="249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4" y="121"/>
                  <a:pt x="211" y="124"/>
                  <a:pt x="211" y="128"/>
                </a:cubicBezTo>
                <a:cubicBezTo>
                  <a:pt x="211" y="132"/>
                  <a:pt x="214" y="134"/>
                  <a:pt x="217" y="134"/>
                </a:cubicBezTo>
                <a:cubicBezTo>
                  <a:pt x="249" y="134"/>
                  <a:pt x="249" y="134"/>
                  <a:pt x="249" y="134"/>
                </a:cubicBezTo>
                <a:cubicBezTo>
                  <a:pt x="252" y="134"/>
                  <a:pt x="255" y="132"/>
                  <a:pt x="255" y="128"/>
                </a:cubicBezTo>
                <a:cubicBezTo>
                  <a:pt x="255" y="124"/>
                  <a:pt x="252" y="121"/>
                  <a:pt x="249" y="121"/>
                </a:cubicBezTo>
                <a:close/>
                <a:moveTo>
                  <a:pt x="127" y="277"/>
                </a:moveTo>
                <a:cubicBezTo>
                  <a:pt x="132" y="277"/>
                  <a:pt x="132" y="277"/>
                  <a:pt x="132" y="277"/>
                </a:cubicBezTo>
                <a:cubicBezTo>
                  <a:pt x="151" y="277"/>
                  <a:pt x="167" y="262"/>
                  <a:pt x="167" y="24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7" y="179"/>
                  <a:pt x="186" y="169"/>
                  <a:pt x="191" y="158"/>
                </a:cubicBezTo>
                <a:cubicBezTo>
                  <a:pt x="191" y="98"/>
                  <a:pt x="191" y="98"/>
                  <a:pt x="191" y="98"/>
                </a:cubicBezTo>
                <a:cubicBezTo>
                  <a:pt x="180" y="74"/>
                  <a:pt x="156" y="57"/>
                  <a:pt x="127" y="57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43" y="72"/>
                  <a:pt x="157" y="78"/>
                  <a:pt x="167" y="88"/>
                </a:cubicBezTo>
                <a:cubicBezTo>
                  <a:pt x="177" y="98"/>
                  <a:pt x="183" y="112"/>
                  <a:pt x="183" y="128"/>
                </a:cubicBezTo>
                <a:cubicBezTo>
                  <a:pt x="183" y="148"/>
                  <a:pt x="172" y="166"/>
                  <a:pt x="156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54" y="177"/>
                  <a:pt x="153" y="180"/>
                  <a:pt x="153" y="182"/>
                </a:cubicBezTo>
                <a:cubicBezTo>
                  <a:pt x="153" y="214"/>
                  <a:pt x="153" y="214"/>
                  <a:pt x="153" y="214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27" y="277"/>
                  <a:pt x="127" y="277"/>
                  <a:pt x="127" y="277"/>
                </a:cubicBezTo>
                <a:close/>
                <a:moveTo>
                  <a:pt x="191" y="55"/>
                </a:moveTo>
                <a:cubicBezTo>
                  <a:pt x="191" y="71"/>
                  <a:pt x="191" y="71"/>
                  <a:pt x="191" y="71"/>
                </a:cubicBezTo>
                <a:cubicBezTo>
                  <a:pt x="189" y="71"/>
                  <a:pt x="188" y="71"/>
                  <a:pt x="186" y="69"/>
                </a:cubicBezTo>
                <a:cubicBezTo>
                  <a:pt x="184" y="67"/>
                  <a:pt x="184" y="63"/>
                  <a:pt x="186" y="60"/>
                </a:cubicBezTo>
                <a:cubicBezTo>
                  <a:pt x="191" y="55"/>
                  <a:pt x="191" y="55"/>
                  <a:pt x="191" y="55"/>
                </a:cubicBezTo>
                <a:close/>
                <a:moveTo>
                  <a:pt x="191" y="185"/>
                </a:moveTo>
                <a:cubicBezTo>
                  <a:pt x="191" y="201"/>
                  <a:pt x="191" y="201"/>
                  <a:pt x="191" y="201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4" y="193"/>
                  <a:pt x="184" y="189"/>
                  <a:pt x="186" y="187"/>
                </a:cubicBezTo>
                <a:cubicBezTo>
                  <a:pt x="188" y="185"/>
                  <a:pt x="189" y="185"/>
                  <a:pt x="191" y="185"/>
                </a:cubicBezTo>
                <a:close/>
                <a:moveTo>
                  <a:pt x="127" y="45"/>
                </a:moveTo>
                <a:cubicBezTo>
                  <a:pt x="127" y="0"/>
                  <a:pt x="127" y="0"/>
                  <a:pt x="127" y="0"/>
                </a:cubicBezTo>
                <a:cubicBezTo>
                  <a:pt x="127" y="0"/>
                  <a:pt x="128" y="0"/>
                  <a:pt x="128" y="0"/>
                </a:cubicBezTo>
                <a:cubicBezTo>
                  <a:pt x="131" y="0"/>
                  <a:pt x="134" y="3"/>
                  <a:pt x="134" y="7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4" y="42"/>
                  <a:pt x="131" y="45"/>
                  <a:pt x="128" y="45"/>
                </a:cubicBezTo>
                <a:cubicBezTo>
                  <a:pt x="128" y="45"/>
                  <a:pt x="128" y="45"/>
                  <a:pt x="128" y="45"/>
                </a:cubicBezTo>
                <a:cubicBezTo>
                  <a:pt x="128" y="45"/>
                  <a:pt x="127" y="45"/>
                  <a:pt x="127" y="45"/>
                </a:cubicBezTo>
                <a:close/>
                <a:moveTo>
                  <a:pt x="127" y="57"/>
                </a:moveTo>
                <a:cubicBezTo>
                  <a:pt x="99" y="57"/>
                  <a:pt x="75" y="74"/>
                  <a:pt x="64" y="97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70" y="170"/>
                  <a:pt x="78" y="180"/>
                  <a:pt x="89" y="187"/>
                </a:cubicBezTo>
                <a:cubicBezTo>
                  <a:pt x="89" y="242"/>
                  <a:pt x="89" y="242"/>
                  <a:pt x="89" y="242"/>
                </a:cubicBezTo>
                <a:cubicBezTo>
                  <a:pt x="89" y="262"/>
                  <a:pt x="104" y="277"/>
                  <a:pt x="124" y="277"/>
                </a:cubicBezTo>
                <a:cubicBezTo>
                  <a:pt x="127" y="277"/>
                  <a:pt x="127" y="277"/>
                  <a:pt x="127" y="277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03" y="214"/>
                  <a:pt x="103" y="214"/>
                  <a:pt x="103" y="214"/>
                </a:cubicBezTo>
                <a:cubicBezTo>
                  <a:pt x="103" y="183"/>
                  <a:pt x="103" y="183"/>
                  <a:pt x="103" y="183"/>
                </a:cubicBezTo>
                <a:cubicBezTo>
                  <a:pt x="103" y="180"/>
                  <a:pt x="102" y="178"/>
                  <a:pt x="100" y="176"/>
                </a:cubicBezTo>
                <a:cubicBezTo>
                  <a:pt x="83" y="167"/>
                  <a:pt x="71" y="149"/>
                  <a:pt x="71" y="128"/>
                </a:cubicBezTo>
                <a:cubicBezTo>
                  <a:pt x="71" y="112"/>
                  <a:pt x="78" y="98"/>
                  <a:pt x="88" y="88"/>
                </a:cubicBezTo>
                <a:cubicBezTo>
                  <a:pt x="98" y="78"/>
                  <a:pt x="112" y="72"/>
                  <a:pt x="127" y="72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lose/>
                <a:moveTo>
                  <a:pt x="127" y="0"/>
                </a:moveTo>
                <a:cubicBezTo>
                  <a:pt x="127" y="45"/>
                  <a:pt x="127" y="45"/>
                  <a:pt x="127" y="45"/>
                </a:cubicBezTo>
                <a:cubicBezTo>
                  <a:pt x="124" y="45"/>
                  <a:pt x="121" y="42"/>
                  <a:pt x="121" y="38"/>
                </a:cubicBezTo>
                <a:cubicBezTo>
                  <a:pt x="121" y="7"/>
                  <a:pt x="121" y="7"/>
                  <a:pt x="121" y="7"/>
                </a:cubicBezTo>
                <a:cubicBezTo>
                  <a:pt x="121" y="4"/>
                  <a:pt x="124" y="1"/>
                  <a:pt x="127" y="0"/>
                </a:cubicBezTo>
                <a:close/>
                <a:moveTo>
                  <a:pt x="64" y="201"/>
                </a:moveTo>
                <a:cubicBezTo>
                  <a:pt x="64" y="185"/>
                  <a:pt x="64" y="185"/>
                  <a:pt x="64" y="185"/>
                </a:cubicBezTo>
                <a:cubicBezTo>
                  <a:pt x="66" y="185"/>
                  <a:pt x="68" y="185"/>
                  <a:pt x="69" y="187"/>
                </a:cubicBezTo>
                <a:cubicBezTo>
                  <a:pt x="72" y="189"/>
                  <a:pt x="72" y="193"/>
                  <a:pt x="69" y="196"/>
                </a:cubicBezTo>
                <a:cubicBezTo>
                  <a:pt x="64" y="201"/>
                  <a:pt x="64" y="201"/>
                  <a:pt x="64" y="201"/>
                </a:cubicBezTo>
                <a:close/>
                <a:moveTo>
                  <a:pt x="64" y="71"/>
                </a:moveTo>
                <a:cubicBezTo>
                  <a:pt x="64" y="55"/>
                  <a:pt x="64" y="55"/>
                  <a:pt x="64" y="55"/>
                </a:cubicBezTo>
                <a:cubicBezTo>
                  <a:pt x="69" y="60"/>
                  <a:pt x="69" y="60"/>
                  <a:pt x="69" y="60"/>
                </a:cubicBezTo>
                <a:cubicBezTo>
                  <a:pt x="72" y="63"/>
                  <a:pt x="72" y="67"/>
                  <a:pt x="69" y="69"/>
                </a:cubicBezTo>
                <a:cubicBezTo>
                  <a:pt x="68" y="71"/>
                  <a:pt x="66" y="71"/>
                  <a:pt x="64" y="71"/>
                </a:cubicBezTo>
                <a:close/>
                <a:moveTo>
                  <a:pt x="64" y="97"/>
                </a:moveTo>
                <a:cubicBezTo>
                  <a:pt x="59" y="106"/>
                  <a:pt x="57" y="117"/>
                  <a:pt x="57" y="128"/>
                </a:cubicBezTo>
                <a:cubicBezTo>
                  <a:pt x="57" y="139"/>
                  <a:pt x="59" y="149"/>
                  <a:pt x="64" y="159"/>
                </a:cubicBezTo>
                <a:cubicBezTo>
                  <a:pt x="64" y="97"/>
                  <a:pt x="64" y="97"/>
                  <a:pt x="64" y="97"/>
                </a:cubicBezTo>
                <a:close/>
                <a:moveTo>
                  <a:pt x="64" y="55"/>
                </a:moveTo>
                <a:cubicBezTo>
                  <a:pt x="64" y="71"/>
                  <a:pt x="64" y="71"/>
                  <a:pt x="64" y="71"/>
                </a:cubicBezTo>
                <a:cubicBezTo>
                  <a:pt x="62" y="71"/>
                  <a:pt x="61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38" y="47"/>
                  <a:pt x="38" y="47"/>
                  <a:pt x="38" y="47"/>
                </a:cubicBezTo>
                <a:cubicBezTo>
                  <a:pt x="35" y="44"/>
                  <a:pt x="35" y="40"/>
                  <a:pt x="38" y="38"/>
                </a:cubicBezTo>
                <a:cubicBezTo>
                  <a:pt x="40" y="35"/>
                  <a:pt x="44" y="35"/>
                  <a:pt x="47" y="38"/>
                </a:cubicBezTo>
                <a:cubicBezTo>
                  <a:pt x="64" y="55"/>
                  <a:pt x="64" y="55"/>
                  <a:pt x="64" y="55"/>
                </a:cubicBezTo>
                <a:close/>
                <a:moveTo>
                  <a:pt x="64" y="185"/>
                </a:moveTo>
                <a:cubicBezTo>
                  <a:pt x="64" y="201"/>
                  <a:pt x="64" y="201"/>
                  <a:pt x="64" y="201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44" y="221"/>
                  <a:pt x="40" y="221"/>
                  <a:pt x="38" y="218"/>
                </a:cubicBezTo>
                <a:cubicBezTo>
                  <a:pt x="35" y="216"/>
                  <a:pt x="35" y="211"/>
                  <a:pt x="38" y="209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1" y="185"/>
                  <a:pt x="62" y="185"/>
                  <a:pt x="64" y="185"/>
                </a:cubicBezTo>
                <a:close/>
                <a:moveTo>
                  <a:pt x="45" y="128"/>
                </a:moveTo>
                <a:cubicBezTo>
                  <a:pt x="45" y="128"/>
                  <a:pt x="45" y="128"/>
                  <a:pt x="45" y="128"/>
                </a:cubicBezTo>
                <a:cubicBezTo>
                  <a:pt x="45" y="124"/>
                  <a:pt x="42" y="121"/>
                  <a:pt x="38" y="121"/>
                </a:cubicBezTo>
                <a:cubicBezTo>
                  <a:pt x="7" y="121"/>
                  <a:pt x="7" y="121"/>
                  <a:pt x="7" y="121"/>
                </a:cubicBezTo>
                <a:cubicBezTo>
                  <a:pt x="3" y="121"/>
                  <a:pt x="0" y="124"/>
                  <a:pt x="0" y="128"/>
                </a:cubicBezTo>
                <a:cubicBezTo>
                  <a:pt x="0" y="132"/>
                  <a:pt x="3" y="134"/>
                  <a:pt x="7" y="134"/>
                </a:cubicBezTo>
                <a:cubicBezTo>
                  <a:pt x="38" y="134"/>
                  <a:pt x="38" y="134"/>
                  <a:pt x="38" y="134"/>
                </a:cubicBezTo>
                <a:cubicBezTo>
                  <a:pt x="42" y="134"/>
                  <a:pt x="45" y="132"/>
                  <a:pt x="45" y="128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4" name="Freeform 57"/>
          <p:cNvSpPr>
            <a:spLocks noEditPoints="1"/>
          </p:cNvSpPr>
          <p:nvPr/>
        </p:nvSpPr>
        <p:spPr bwMode="auto">
          <a:xfrm>
            <a:off x="6490866" y="1352064"/>
            <a:ext cx="528638" cy="519113"/>
          </a:xfrm>
          <a:custGeom>
            <a:avLst/>
            <a:gdLst>
              <a:gd name="T0" fmla="*/ 231 w 243"/>
              <a:gd name="T1" fmla="*/ 92 h 238"/>
              <a:gd name="T2" fmla="*/ 214 w 243"/>
              <a:gd name="T3" fmla="*/ 83 h 238"/>
              <a:gd name="T4" fmla="*/ 206 w 243"/>
              <a:gd name="T5" fmla="*/ 71 h 238"/>
              <a:gd name="T6" fmla="*/ 192 w 243"/>
              <a:gd name="T7" fmla="*/ 82 h 238"/>
              <a:gd name="T8" fmla="*/ 194 w 243"/>
              <a:gd name="T9" fmla="*/ 64 h 238"/>
              <a:gd name="T10" fmla="*/ 179 w 243"/>
              <a:gd name="T11" fmla="*/ 64 h 238"/>
              <a:gd name="T12" fmla="*/ 162 w 243"/>
              <a:gd name="T13" fmla="*/ 54 h 238"/>
              <a:gd name="T14" fmla="*/ 154 w 243"/>
              <a:gd name="T15" fmla="*/ 42 h 238"/>
              <a:gd name="T16" fmla="*/ 140 w 243"/>
              <a:gd name="T17" fmla="*/ 53 h 238"/>
              <a:gd name="T18" fmla="*/ 142 w 243"/>
              <a:gd name="T19" fmla="*/ 35 h 238"/>
              <a:gd name="T20" fmla="*/ 128 w 243"/>
              <a:gd name="T21" fmla="*/ 35 h 238"/>
              <a:gd name="T22" fmla="*/ 110 w 243"/>
              <a:gd name="T23" fmla="*/ 25 h 238"/>
              <a:gd name="T24" fmla="*/ 102 w 243"/>
              <a:gd name="T25" fmla="*/ 13 h 238"/>
              <a:gd name="T26" fmla="*/ 101 w 243"/>
              <a:gd name="T27" fmla="*/ 22 h 238"/>
              <a:gd name="T28" fmla="*/ 208 w 243"/>
              <a:gd name="T29" fmla="*/ 128 h 238"/>
              <a:gd name="T30" fmla="*/ 206 w 243"/>
              <a:gd name="T31" fmla="*/ 132 h 238"/>
              <a:gd name="T32" fmla="*/ 101 w 243"/>
              <a:gd name="T33" fmla="*/ 74 h 238"/>
              <a:gd name="T34" fmla="*/ 196 w 243"/>
              <a:gd name="T35" fmla="*/ 149 h 238"/>
              <a:gd name="T36" fmla="*/ 194 w 243"/>
              <a:gd name="T37" fmla="*/ 153 h 238"/>
              <a:gd name="T38" fmla="*/ 101 w 243"/>
              <a:gd name="T39" fmla="*/ 101 h 238"/>
              <a:gd name="T40" fmla="*/ 185 w 243"/>
              <a:gd name="T41" fmla="*/ 170 h 238"/>
              <a:gd name="T42" fmla="*/ 182 w 243"/>
              <a:gd name="T43" fmla="*/ 174 h 238"/>
              <a:gd name="T44" fmla="*/ 101 w 243"/>
              <a:gd name="T45" fmla="*/ 129 h 238"/>
              <a:gd name="T46" fmla="*/ 173 w 243"/>
              <a:gd name="T47" fmla="*/ 191 h 238"/>
              <a:gd name="T48" fmla="*/ 171 w 243"/>
              <a:gd name="T49" fmla="*/ 195 h 238"/>
              <a:gd name="T50" fmla="*/ 101 w 243"/>
              <a:gd name="T51" fmla="*/ 156 h 238"/>
              <a:gd name="T52" fmla="*/ 138 w 243"/>
              <a:gd name="T53" fmla="*/ 231 h 238"/>
              <a:gd name="T54" fmla="*/ 243 w 243"/>
              <a:gd name="T55" fmla="*/ 91 h 238"/>
              <a:gd name="T56" fmla="*/ 101 w 243"/>
              <a:gd name="T57" fmla="*/ 22 h 238"/>
              <a:gd name="T58" fmla="*/ 85 w 243"/>
              <a:gd name="T59" fmla="*/ 11 h 238"/>
              <a:gd name="T60" fmla="*/ 78 w 243"/>
              <a:gd name="T61" fmla="*/ 0 h 238"/>
              <a:gd name="T62" fmla="*/ 15 w 243"/>
              <a:gd name="T63" fmla="*/ 163 h 238"/>
              <a:gd name="T64" fmla="*/ 101 w 243"/>
              <a:gd name="T65" fmla="*/ 156 h 238"/>
              <a:gd name="T66" fmla="*/ 27 w 243"/>
              <a:gd name="T67" fmla="*/ 113 h 238"/>
              <a:gd name="T68" fmla="*/ 101 w 243"/>
              <a:gd name="T69" fmla="*/ 151 h 238"/>
              <a:gd name="T70" fmla="*/ 40 w 243"/>
              <a:gd name="T71" fmla="*/ 95 h 238"/>
              <a:gd name="T72" fmla="*/ 42 w 243"/>
              <a:gd name="T73" fmla="*/ 91 h 238"/>
              <a:gd name="T74" fmla="*/ 101 w 243"/>
              <a:gd name="T75" fmla="*/ 101 h 238"/>
              <a:gd name="T76" fmla="*/ 51 w 243"/>
              <a:gd name="T77" fmla="*/ 71 h 238"/>
              <a:gd name="T78" fmla="*/ 101 w 243"/>
              <a:gd name="T79" fmla="*/ 96 h 238"/>
              <a:gd name="T80" fmla="*/ 63 w 243"/>
              <a:gd name="T81" fmla="*/ 53 h 238"/>
              <a:gd name="T82" fmla="*/ 65 w 243"/>
              <a:gd name="T83" fmla="*/ 49 h 238"/>
              <a:gd name="T84" fmla="*/ 101 w 243"/>
              <a:gd name="T85" fmla="*/ 22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3" h="238">
                <a:moveTo>
                  <a:pt x="232" y="85"/>
                </a:moveTo>
                <a:cubicBezTo>
                  <a:pt x="233" y="87"/>
                  <a:pt x="233" y="90"/>
                  <a:pt x="231" y="92"/>
                </a:cubicBezTo>
                <a:cubicBezTo>
                  <a:pt x="229" y="97"/>
                  <a:pt x="223" y="99"/>
                  <a:pt x="218" y="96"/>
                </a:cubicBezTo>
                <a:cubicBezTo>
                  <a:pt x="213" y="94"/>
                  <a:pt x="212" y="88"/>
                  <a:pt x="214" y="83"/>
                </a:cubicBezTo>
                <a:cubicBezTo>
                  <a:pt x="216" y="81"/>
                  <a:pt x="218" y="79"/>
                  <a:pt x="220" y="78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7" y="73"/>
                  <a:pt x="207" y="76"/>
                  <a:pt x="205" y="78"/>
                </a:cubicBezTo>
                <a:cubicBezTo>
                  <a:pt x="203" y="83"/>
                  <a:pt x="197" y="84"/>
                  <a:pt x="192" y="82"/>
                </a:cubicBezTo>
                <a:cubicBezTo>
                  <a:pt x="188" y="79"/>
                  <a:pt x="186" y="73"/>
                  <a:pt x="188" y="69"/>
                </a:cubicBezTo>
                <a:cubicBezTo>
                  <a:pt x="190" y="66"/>
                  <a:pt x="192" y="65"/>
                  <a:pt x="194" y="64"/>
                </a:cubicBezTo>
                <a:cubicBezTo>
                  <a:pt x="180" y="56"/>
                  <a:pt x="180" y="56"/>
                  <a:pt x="180" y="56"/>
                </a:cubicBezTo>
                <a:cubicBezTo>
                  <a:pt x="181" y="59"/>
                  <a:pt x="181" y="61"/>
                  <a:pt x="179" y="64"/>
                </a:cubicBezTo>
                <a:cubicBezTo>
                  <a:pt x="177" y="68"/>
                  <a:pt x="171" y="70"/>
                  <a:pt x="166" y="67"/>
                </a:cubicBezTo>
                <a:cubicBezTo>
                  <a:pt x="161" y="65"/>
                  <a:pt x="160" y="59"/>
                  <a:pt x="162" y="54"/>
                </a:cubicBezTo>
                <a:cubicBezTo>
                  <a:pt x="164" y="52"/>
                  <a:pt x="166" y="50"/>
                  <a:pt x="168" y="50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5" y="44"/>
                  <a:pt x="155" y="47"/>
                  <a:pt x="153" y="49"/>
                </a:cubicBezTo>
                <a:cubicBezTo>
                  <a:pt x="151" y="54"/>
                  <a:pt x="145" y="56"/>
                  <a:pt x="140" y="53"/>
                </a:cubicBezTo>
                <a:cubicBezTo>
                  <a:pt x="136" y="50"/>
                  <a:pt x="134" y="45"/>
                  <a:pt x="136" y="40"/>
                </a:cubicBezTo>
                <a:cubicBezTo>
                  <a:pt x="138" y="37"/>
                  <a:pt x="140" y="36"/>
                  <a:pt x="142" y="35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29" y="30"/>
                  <a:pt x="129" y="33"/>
                  <a:pt x="128" y="35"/>
                </a:cubicBezTo>
                <a:cubicBezTo>
                  <a:pt x="125" y="40"/>
                  <a:pt x="119" y="41"/>
                  <a:pt x="114" y="39"/>
                </a:cubicBezTo>
                <a:cubicBezTo>
                  <a:pt x="110" y="36"/>
                  <a:pt x="108" y="30"/>
                  <a:pt x="110" y="25"/>
                </a:cubicBezTo>
                <a:cubicBezTo>
                  <a:pt x="112" y="23"/>
                  <a:pt x="114" y="22"/>
                  <a:pt x="116" y="21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3" y="16"/>
                  <a:pt x="103" y="18"/>
                  <a:pt x="102" y="21"/>
                </a:cubicBezTo>
                <a:cubicBezTo>
                  <a:pt x="101" y="21"/>
                  <a:pt x="101" y="22"/>
                  <a:pt x="101" y="22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9" y="129"/>
                  <a:pt x="209" y="130"/>
                  <a:pt x="209" y="131"/>
                </a:cubicBezTo>
                <a:cubicBezTo>
                  <a:pt x="208" y="132"/>
                  <a:pt x="207" y="133"/>
                  <a:pt x="206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96" y="149"/>
                  <a:pt x="196" y="149"/>
                  <a:pt x="196" y="149"/>
                </a:cubicBezTo>
                <a:cubicBezTo>
                  <a:pt x="197" y="150"/>
                  <a:pt x="198" y="151"/>
                  <a:pt x="197" y="152"/>
                </a:cubicBezTo>
                <a:cubicBezTo>
                  <a:pt x="197" y="153"/>
                  <a:pt x="195" y="154"/>
                  <a:pt x="194" y="153"/>
                </a:cubicBezTo>
                <a:cubicBezTo>
                  <a:pt x="194" y="153"/>
                  <a:pt x="194" y="153"/>
                  <a:pt x="194" y="153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85" y="170"/>
                  <a:pt x="185" y="170"/>
                  <a:pt x="185" y="170"/>
                </a:cubicBezTo>
                <a:cubicBezTo>
                  <a:pt x="186" y="171"/>
                  <a:pt x="186" y="172"/>
                  <a:pt x="186" y="173"/>
                </a:cubicBezTo>
                <a:cubicBezTo>
                  <a:pt x="185" y="174"/>
                  <a:pt x="184" y="175"/>
                  <a:pt x="182" y="174"/>
                </a:cubicBezTo>
                <a:cubicBezTo>
                  <a:pt x="182" y="174"/>
                  <a:pt x="182" y="174"/>
                  <a:pt x="182" y="174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4" y="192"/>
                  <a:pt x="174" y="193"/>
                  <a:pt x="174" y="194"/>
                </a:cubicBezTo>
                <a:cubicBezTo>
                  <a:pt x="173" y="196"/>
                  <a:pt x="172" y="196"/>
                  <a:pt x="171" y="195"/>
                </a:cubicBezTo>
                <a:cubicBezTo>
                  <a:pt x="171" y="195"/>
                  <a:pt x="171" y="195"/>
                  <a:pt x="171" y="195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38" y="231"/>
                  <a:pt x="138" y="231"/>
                  <a:pt x="138" y="231"/>
                </a:cubicBezTo>
                <a:cubicBezTo>
                  <a:pt x="150" y="238"/>
                  <a:pt x="164" y="233"/>
                  <a:pt x="171" y="222"/>
                </a:cubicBezTo>
                <a:cubicBezTo>
                  <a:pt x="243" y="91"/>
                  <a:pt x="243" y="91"/>
                  <a:pt x="243" y="91"/>
                </a:cubicBezTo>
                <a:lnTo>
                  <a:pt x="232" y="85"/>
                </a:lnTo>
                <a:close/>
                <a:moveTo>
                  <a:pt x="101" y="22"/>
                </a:moveTo>
                <a:cubicBezTo>
                  <a:pt x="98" y="26"/>
                  <a:pt x="93" y="27"/>
                  <a:pt x="88" y="24"/>
                </a:cubicBezTo>
                <a:cubicBezTo>
                  <a:pt x="84" y="22"/>
                  <a:pt x="82" y="16"/>
                  <a:pt x="85" y="11"/>
                </a:cubicBezTo>
                <a:cubicBezTo>
                  <a:pt x="86" y="9"/>
                  <a:pt x="88" y="7"/>
                  <a:pt x="90" y="6"/>
                </a:cubicBezTo>
                <a:cubicBezTo>
                  <a:pt x="78" y="0"/>
                  <a:pt x="78" y="0"/>
                  <a:pt x="78" y="0"/>
                </a:cubicBezTo>
                <a:cubicBezTo>
                  <a:pt x="6" y="130"/>
                  <a:pt x="6" y="130"/>
                  <a:pt x="6" y="130"/>
                </a:cubicBezTo>
                <a:cubicBezTo>
                  <a:pt x="0" y="142"/>
                  <a:pt x="4" y="157"/>
                  <a:pt x="15" y="163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7" y="114"/>
                  <a:pt x="27" y="113"/>
                </a:cubicBezTo>
                <a:cubicBezTo>
                  <a:pt x="28" y="112"/>
                  <a:pt x="29" y="112"/>
                  <a:pt x="30" y="112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40" y="95"/>
                  <a:pt x="40" y="95"/>
                  <a:pt x="40" y="95"/>
                </a:cubicBezTo>
                <a:cubicBezTo>
                  <a:pt x="39" y="95"/>
                  <a:pt x="38" y="93"/>
                  <a:pt x="39" y="92"/>
                </a:cubicBezTo>
                <a:cubicBezTo>
                  <a:pt x="40" y="91"/>
                  <a:pt x="41" y="91"/>
                  <a:pt x="42" y="9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51" y="74"/>
                  <a:pt x="51" y="74"/>
                  <a:pt x="51" y="74"/>
                </a:cubicBezTo>
                <a:cubicBezTo>
                  <a:pt x="50" y="74"/>
                  <a:pt x="50" y="72"/>
                  <a:pt x="51" y="71"/>
                </a:cubicBezTo>
                <a:cubicBezTo>
                  <a:pt x="51" y="70"/>
                  <a:pt x="53" y="70"/>
                  <a:pt x="54" y="70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63" y="53"/>
                  <a:pt x="63" y="53"/>
                  <a:pt x="63" y="53"/>
                </a:cubicBezTo>
                <a:cubicBezTo>
                  <a:pt x="62" y="53"/>
                  <a:pt x="62" y="51"/>
                  <a:pt x="62" y="50"/>
                </a:cubicBezTo>
                <a:cubicBezTo>
                  <a:pt x="63" y="49"/>
                  <a:pt x="64" y="49"/>
                  <a:pt x="65" y="49"/>
                </a:cubicBezTo>
                <a:cubicBezTo>
                  <a:pt x="101" y="69"/>
                  <a:pt x="101" y="69"/>
                  <a:pt x="101" y="69"/>
                </a:cubicBezTo>
                <a:lnTo>
                  <a:pt x="101" y="2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5" name="Freeform 58"/>
          <p:cNvSpPr>
            <a:spLocks noEditPoints="1"/>
          </p:cNvSpPr>
          <p:nvPr/>
        </p:nvSpPr>
        <p:spPr bwMode="auto">
          <a:xfrm>
            <a:off x="4623458" y="3508163"/>
            <a:ext cx="514350" cy="520700"/>
          </a:xfrm>
          <a:custGeom>
            <a:avLst/>
            <a:gdLst>
              <a:gd name="T0" fmla="*/ 189 w 236"/>
              <a:gd name="T1" fmla="*/ 60 h 239"/>
              <a:gd name="T2" fmla="*/ 196 w 236"/>
              <a:gd name="T3" fmla="*/ 122 h 239"/>
              <a:gd name="T4" fmla="*/ 198 w 236"/>
              <a:gd name="T5" fmla="*/ 136 h 239"/>
              <a:gd name="T6" fmla="*/ 208 w 236"/>
              <a:gd name="T7" fmla="*/ 157 h 239"/>
              <a:gd name="T8" fmla="*/ 189 w 236"/>
              <a:gd name="T9" fmla="*/ 195 h 239"/>
              <a:gd name="T10" fmla="*/ 168 w 236"/>
              <a:gd name="T11" fmla="*/ 156 h 239"/>
              <a:gd name="T12" fmla="*/ 168 w 236"/>
              <a:gd name="T13" fmla="*/ 78 h 239"/>
              <a:gd name="T14" fmla="*/ 182 w 236"/>
              <a:gd name="T15" fmla="*/ 92 h 239"/>
              <a:gd name="T16" fmla="*/ 185 w 236"/>
              <a:gd name="T17" fmla="*/ 107 h 239"/>
              <a:gd name="T18" fmla="*/ 189 w 236"/>
              <a:gd name="T19" fmla="*/ 141 h 239"/>
              <a:gd name="T20" fmla="*/ 189 w 236"/>
              <a:gd name="T21" fmla="*/ 130 h 239"/>
              <a:gd name="T22" fmla="*/ 168 w 236"/>
              <a:gd name="T23" fmla="*/ 155 h 239"/>
              <a:gd name="T24" fmla="*/ 160 w 236"/>
              <a:gd name="T25" fmla="*/ 138 h 239"/>
              <a:gd name="T26" fmla="*/ 165 w 236"/>
              <a:gd name="T27" fmla="*/ 172 h 239"/>
              <a:gd name="T28" fmla="*/ 168 w 236"/>
              <a:gd name="T29" fmla="*/ 16 h 239"/>
              <a:gd name="T30" fmla="*/ 163 w 236"/>
              <a:gd name="T31" fmla="*/ 49 h 239"/>
              <a:gd name="T32" fmla="*/ 168 w 236"/>
              <a:gd name="T33" fmla="*/ 78 h 239"/>
              <a:gd name="T34" fmla="*/ 159 w 236"/>
              <a:gd name="T35" fmla="*/ 118 h 239"/>
              <a:gd name="T36" fmla="*/ 159 w 236"/>
              <a:gd name="T37" fmla="*/ 209 h 239"/>
              <a:gd name="T38" fmla="*/ 159 w 236"/>
              <a:gd name="T39" fmla="*/ 5 h 239"/>
              <a:gd name="T40" fmla="*/ 159 w 236"/>
              <a:gd name="T41" fmla="*/ 40 h 239"/>
              <a:gd name="T42" fmla="*/ 144 w 236"/>
              <a:gd name="T43" fmla="*/ 89 h 239"/>
              <a:gd name="T44" fmla="*/ 159 w 236"/>
              <a:gd name="T45" fmla="*/ 108 h 239"/>
              <a:gd name="T46" fmla="*/ 159 w 236"/>
              <a:gd name="T47" fmla="*/ 136 h 239"/>
              <a:gd name="T48" fmla="*/ 144 w 236"/>
              <a:gd name="T49" fmla="*/ 162 h 239"/>
              <a:gd name="T50" fmla="*/ 151 w 236"/>
              <a:gd name="T51" fmla="*/ 143 h 239"/>
              <a:gd name="T52" fmla="*/ 146 w 236"/>
              <a:gd name="T53" fmla="*/ 109 h 239"/>
              <a:gd name="T54" fmla="*/ 123 w 236"/>
              <a:gd name="T55" fmla="*/ 7 h 239"/>
              <a:gd name="T56" fmla="*/ 144 w 236"/>
              <a:gd name="T57" fmla="*/ 0 h 239"/>
              <a:gd name="T58" fmla="*/ 144 w 236"/>
              <a:gd name="T59" fmla="*/ 187 h 239"/>
              <a:gd name="T60" fmla="*/ 123 w 236"/>
              <a:gd name="T61" fmla="*/ 225 h 239"/>
              <a:gd name="T62" fmla="*/ 140 w 236"/>
              <a:gd name="T63" fmla="*/ 96 h 239"/>
              <a:gd name="T64" fmla="*/ 123 w 236"/>
              <a:gd name="T65" fmla="*/ 135 h 239"/>
              <a:gd name="T66" fmla="*/ 137 w 236"/>
              <a:gd name="T67" fmla="*/ 113 h 239"/>
              <a:gd name="T68" fmla="*/ 123 w 236"/>
              <a:gd name="T69" fmla="*/ 82 h 239"/>
              <a:gd name="T70" fmla="*/ 125 w 236"/>
              <a:gd name="T71" fmla="*/ 171 h 239"/>
              <a:gd name="T72" fmla="*/ 123 w 236"/>
              <a:gd name="T73" fmla="*/ 7 h 239"/>
              <a:gd name="T74" fmla="*/ 123 w 236"/>
              <a:gd name="T75" fmla="*/ 7 h 239"/>
              <a:gd name="T76" fmla="*/ 123 w 236"/>
              <a:gd name="T77" fmla="*/ 177 h 239"/>
              <a:gd name="T78" fmla="*/ 121 w 236"/>
              <a:gd name="T79" fmla="*/ 162 h 239"/>
              <a:gd name="T80" fmla="*/ 123 w 236"/>
              <a:gd name="T81" fmla="*/ 135 h 239"/>
              <a:gd name="T82" fmla="*/ 99 w 236"/>
              <a:gd name="T83" fmla="*/ 124 h 239"/>
              <a:gd name="T84" fmla="*/ 106 w 236"/>
              <a:gd name="T85" fmla="*/ 164 h 239"/>
              <a:gd name="T86" fmla="*/ 108 w 236"/>
              <a:gd name="T87" fmla="*/ 179 h 239"/>
              <a:gd name="T88" fmla="*/ 118 w 236"/>
              <a:gd name="T89" fmla="*/ 199 h 239"/>
              <a:gd name="T90" fmla="*/ 123 w 236"/>
              <a:gd name="T91" fmla="*/ 99 h 239"/>
              <a:gd name="T92" fmla="*/ 99 w 236"/>
              <a:gd name="T93" fmla="*/ 18 h 239"/>
              <a:gd name="T94" fmla="*/ 99 w 236"/>
              <a:gd name="T95" fmla="*/ 18 h 239"/>
              <a:gd name="T96" fmla="*/ 89 w 236"/>
              <a:gd name="T97" fmla="*/ 212 h 239"/>
              <a:gd name="T98" fmla="*/ 99 w 236"/>
              <a:gd name="T99" fmla="*/ 183 h 239"/>
              <a:gd name="T100" fmla="*/ 71 w 236"/>
              <a:gd name="T101" fmla="*/ 227 h 239"/>
              <a:gd name="T102" fmla="*/ 95 w 236"/>
              <a:gd name="T103" fmla="*/ 117 h 239"/>
              <a:gd name="T104" fmla="*/ 71 w 236"/>
              <a:gd name="T105" fmla="*/ 160 h 239"/>
              <a:gd name="T106" fmla="*/ 92 w 236"/>
              <a:gd name="T107" fmla="*/ 134 h 239"/>
              <a:gd name="T108" fmla="*/ 71 w 236"/>
              <a:gd name="T109" fmla="*/ 107 h 239"/>
              <a:gd name="T110" fmla="*/ 7 w 236"/>
              <a:gd name="T111" fmla="*/ 91 h 239"/>
              <a:gd name="T112" fmla="*/ 70 w 236"/>
              <a:gd name="T113" fmla="*/ 181 h 239"/>
              <a:gd name="T114" fmla="*/ 71 w 236"/>
              <a:gd name="T115" fmla="*/ 149 h 239"/>
              <a:gd name="T116" fmla="*/ 52 w 236"/>
              <a:gd name="T117" fmla="*/ 133 h 239"/>
              <a:gd name="T118" fmla="*/ 35 w 236"/>
              <a:gd name="T119" fmla="*/ 109 h 239"/>
              <a:gd name="T120" fmla="*/ 71 w 236"/>
              <a:gd name="T121" fmla="*/ 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6" h="239">
                <a:moveTo>
                  <a:pt x="189" y="195"/>
                </a:moveTo>
                <a:cubicBezTo>
                  <a:pt x="216" y="182"/>
                  <a:pt x="216" y="182"/>
                  <a:pt x="216" y="182"/>
                </a:cubicBezTo>
                <a:cubicBezTo>
                  <a:pt x="230" y="176"/>
                  <a:pt x="236" y="159"/>
                  <a:pt x="229" y="14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107"/>
                  <a:pt x="189" y="107"/>
                  <a:pt x="189" y="107"/>
                </a:cubicBezTo>
                <a:cubicBezTo>
                  <a:pt x="190" y="108"/>
                  <a:pt x="190" y="108"/>
                  <a:pt x="190" y="109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7" y="124"/>
                  <a:pt x="196" y="126"/>
                  <a:pt x="194" y="127"/>
                </a:cubicBezTo>
                <a:cubicBezTo>
                  <a:pt x="189" y="130"/>
                  <a:pt x="189" y="130"/>
                  <a:pt x="189" y="130"/>
                </a:cubicBezTo>
                <a:cubicBezTo>
                  <a:pt x="189" y="141"/>
                  <a:pt x="189" y="141"/>
                  <a:pt x="189" y="141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5"/>
                  <a:pt x="203" y="136"/>
                  <a:pt x="204" y="138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1" y="153"/>
                  <a:pt x="210" y="156"/>
                  <a:pt x="208" y="157"/>
                </a:cubicBezTo>
                <a:cubicBezTo>
                  <a:pt x="189" y="166"/>
                  <a:pt x="189" y="166"/>
                  <a:pt x="189" y="166"/>
                </a:cubicBezTo>
                <a:lnTo>
                  <a:pt x="189" y="195"/>
                </a:lnTo>
                <a:close/>
                <a:moveTo>
                  <a:pt x="168" y="204"/>
                </a:moveTo>
                <a:cubicBezTo>
                  <a:pt x="189" y="195"/>
                  <a:pt x="189" y="195"/>
                  <a:pt x="189" y="195"/>
                </a:cubicBezTo>
                <a:cubicBezTo>
                  <a:pt x="189" y="166"/>
                  <a:pt x="189" y="166"/>
                  <a:pt x="189" y="166"/>
                </a:cubicBezTo>
                <a:cubicBezTo>
                  <a:pt x="180" y="170"/>
                  <a:pt x="180" y="170"/>
                  <a:pt x="180" y="170"/>
                </a:cubicBezTo>
                <a:cubicBezTo>
                  <a:pt x="178" y="171"/>
                  <a:pt x="175" y="170"/>
                  <a:pt x="174" y="168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204"/>
                  <a:pt x="168" y="204"/>
                  <a:pt x="168" y="204"/>
                </a:cubicBezTo>
                <a:close/>
                <a:moveTo>
                  <a:pt x="189" y="60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3" y="76"/>
                  <a:pt x="175" y="77"/>
                  <a:pt x="176" y="79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3" y="94"/>
                  <a:pt x="182" y="97"/>
                  <a:pt x="180" y="98"/>
                </a:cubicBezTo>
                <a:cubicBezTo>
                  <a:pt x="168" y="103"/>
                  <a:pt x="168" y="103"/>
                  <a:pt x="168" y="103"/>
                </a:cubicBezTo>
                <a:cubicBezTo>
                  <a:pt x="168" y="114"/>
                  <a:pt x="168" y="114"/>
                  <a:pt x="168" y="114"/>
                </a:cubicBezTo>
                <a:cubicBezTo>
                  <a:pt x="185" y="107"/>
                  <a:pt x="185" y="107"/>
                  <a:pt x="185" y="107"/>
                </a:cubicBezTo>
                <a:cubicBezTo>
                  <a:pt x="186" y="106"/>
                  <a:pt x="188" y="106"/>
                  <a:pt x="189" y="107"/>
                </a:cubicBezTo>
                <a:cubicBezTo>
                  <a:pt x="189" y="60"/>
                  <a:pt x="189" y="60"/>
                  <a:pt x="189" y="60"/>
                </a:cubicBezTo>
                <a:close/>
                <a:moveTo>
                  <a:pt x="189" y="130"/>
                </a:moveTo>
                <a:cubicBezTo>
                  <a:pt x="189" y="141"/>
                  <a:pt x="189" y="141"/>
                  <a:pt x="189" y="141"/>
                </a:cubicBezTo>
                <a:cubicBezTo>
                  <a:pt x="170" y="150"/>
                  <a:pt x="170" y="150"/>
                  <a:pt x="170" y="150"/>
                </a:cubicBezTo>
                <a:cubicBezTo>
                  <a:pt x="169" y="150"/>
                  <a:pt x="169" y="151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lnTo>
                  <a:pt x="189" y="130"/>
                </a:lnTo>
                <a:close/>
                <a:moveTo>
                  <a:pt x="159" y="209"/>
                </a:moveTo>
                <a:cubicBezTo>
                  <a:pt x="168" y="204"/>
                  <a:pt x="168" y="204"/>
                  <a:pt x="168" y="204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155"/>
                  <a:pt x="168" y="155"/>
                  <a:pt x="168" y="155"/>
                </a:cubicBezTo>
                <a:cubicBezTo>
                  <a:pt x="168" y="154"/>
                  <a:pt x="168" y="152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6" y="141"/>
                  <a:pt x="166" y="141"/>
                  <a:pt x="166" y="141"/>
                </a:cubicBezTo>
                <a:cubicBezTo>
                  <a:pt x="164" y="142"/>
                  <a:pt x="161" y="141"/>
                  <a:pt x="160" y="138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6" y="175"/>
                  <a:pt x="165" y="177"/>
                  <a:pt x="163" y="178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9" y="209"/>
                  <a:pt x="159" y="209"/>
                  <a:pt x="159" y="209"/>
                </a:cubicBezTo>
                <a:close/>
                <a:moveTo>
                  <a:pt x="168" y="16"/>
                </a:moveTo>
                <a:cubicBezTo>
                  <a:pt x="168" y="15"/>
                  <a:pt x="168" y="15"/>
                  <a:pt x="168" y="15"/>
                </a:cubicBezTo>
                <a:cubicBezTo>
                  <a:pt x="166" y="11"/>
                  <a:pt x="163" y="7"/>
                  <a:pt x="159" y="5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6" y="55"/>
                  <a:pt x="164" y="61"/>
                  <a:pt x="159" y="65"/>
                </a:cubicBezTo>
                <a:cubicBezTo>
                  <a:pt x="159" y="82"/>
                  <a:pt x="159" y="82"/>
                  <a:pt x="159" y="82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8" y="16"/>
                  <a:pt x="168" y="16"/>
                  <a:pt x="168" y="16"/>
                </a:cubicBezTo>
                <a:close/>
                <a:moveTo>
                  <a:pt x="168" y="103"/>
                </a:moveTo>
                <a:cubicBezTo>
                  <a:pt x="168" y="114"/>
                  <a:pt x="168" y="114"/>
                  <a:pt x="168" y="114"/>
                </a:cubicBezTo>
                <a:cubicBezTo>
                  <a:pt x="159" y="118"/>
                  <a:pt x="159" y="118"/>
                  <a:pt x="159" y="118"/>
                </a:cubicBezTo>
                <a:cubicBezTo>
                  <a:pt x="159" y="108"/>
                  <a:pt x="159" y="108"/>
                  <a:pt x="159" y="108"/>
                </a:cubicBezTo>
                <a:lnTo>
                  <a:pt x="168" y="103"/>
                </a:lnTo>
                <a:close/>
                <a:moveTo>
                  <a:pt x="144" y="216"/>
                </a:moveTo>
                <a:cubicBezTo>
                  <a:pt x="159" y="209"/>
                  <a:pt x="159" y="209"/>
                  <a:pt x="159" y="209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44" y="216"/>
                  <a:pt x="144" y="216"/>
                  <a:pt x="144" y="216"/>
                </a:cubicBezTo>
                <a:close/>
                <a:moveTo>
                  <a:pt x="159" y="5"/>
                </a:moveTo>
                <a:cubicBezTo>
                  <a:pt x="155" y="2"/>
                  <a:pt x="149" y="0"/>
                  <a:pt x="144" y="0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8" y="23"/>
                  <a:pt x="152" y="25"/>
                  <a:pt x="154" y="30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59" y="5"/>
                  <a:pt x="159" y="5"/>
                  <a:pt x="159" y="5"/>
                </a:cubicBezTo>
                <a:close/>
                <a:moveTo>
                  <a:pt x="159" y="65"/>
                </a:moveTo>
                <a:cubicBezTo>
                  <a:pt x="159" y="82"/>
                  <a:pt x="159" y="82"/>
                  <a:pt x="159" y="82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57" y="66"/>
                  <a:pt x="157" y="66"/>
                  <a:pt x="157" y="66"/>
                </a:cubicBezTo>
                <a:cubicBezTo>
                  <a:pt x="158" y="66"/>
                  <a:pt x="159" y="66"/>
                  <a:pt x="159" y="65"/>
                </a:cubicBezTo>
                <a:close/>
                <a:moveTo>
                  <a:pt x="159" y="108"/>
                </a:moveTo>
                <a:cubicBezTo>
                  <a:pt x="159" y="118"/>
                  <a:pt x="159" y="118"/>
                  <a:pt x="159" y="118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4" y="121"/>
                  <a:pt x="153" y="123"/>
                  <a:pt x="154" y="12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8" y="157"/>
                  <a:pt x="155" y="156"/>
                  <a:pt x="153" y="157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44" y="151"/>
                  <a:pt x="144" y="151"/>
                  <a:pt x="144" y="151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51" y="147"/>
                  <a:pt x="152" y="145"/>
                  <a:pt x="151" y="143"/>
                </a:cubicBezTo>
                <a:cubicBezTo>
                  <a:pt x="151" y="143"/>
                  <a:pt x="151" y="143"/>
                  <a:pt x="151" y="143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5" y="129"/>
                  <a:pt x="144" y="129"/>
                  <a:pt x="144" y="128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6" y="109"/>
                  <a:pt x="146" y="109"/>
                  <a:pt x="146" y="109"/>
                </a:cubicBezTo>
                <a:cubicBezTo>
                  <a:pt x="147" y="111"/>
                  <a:pt x="150" y="112"/>
                  <a:pt x="152" y="111"/>
                </a:cubicBezTo>
                <a:lnTo>
                  <a:pt x="159" y="108"/>
                </a:lnTo>
                <a:close/>
                <a:moveTo>
                  <a:pt x="132" y="2"/>
                </a:moveTo>
                <a:cubicBezTo>
                  <a:pt x="123" y="7"/>
                  <a:pt x="123" y="7"/>
                  <a:pt x="123" y="7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37" y="23"/>
                  <a:pt x="137" y="23"/>
                  <a:pt x="137" y="23"/>
                </a:cubicBezTo>
                <a:cubicBezTo>
                  <a:pt x="139" y="22"/>
                  <a:pt x="142" y="22"/>
                  <a:pt x="144" y="22"/>
                </a:cubicBezTo>
                <a:cubicBezTo>
                  <a:pt x="144" y="0"/>
                  <a:pt x="144" y="0"/>
                  <a:pt x="144" y="0"/>
                </a:cubicBezTo>
                <a:cubicBezTo>
                  <a:pt x="140" y="0"/>
                  <a:pt x="136" y="1"/>
                  <a:pt x="132" y="2"/>
                </a:cubicBezTo>
                <a:close/>
                <a:moveTo>
                  <a:pt x="123" y="225"/>
                </a:moveTo>
                <a:cubicBezTo>
                  <a:pt x="144" y="216"/>
                  <a:pt x="144" y="216"/>
                  <a:pt x="144" y="216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35" y="191"/>
                  <a:pt x="135" y="191"/>
                  <a:pt x="135" y="191"/>
                </a:cubicBezTo>
                <a:cubicBezTo>
                  <a:pt x="133" y="192"/>
                  <a:pt x="130" y="191"/>
                  <a:pt x="129" y="189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225"/>
                  <a:pt x="123" y="225"/>
                  <a:pt x="123" y="225"/>
                </a:cubicBezTo>
                <a:close/>
                <a:moveTo>
                  <a:pt x="144" y="72"/>
                </a:moveTo>
                <a:cubicBezTo>
                  <a:pt x="144" y="89"/>
                  <a:pt x="144" y="89"/>
                  <a:pt x="144" y="89"/>
                </a:cubicBezTo>
                <a:cubicBezTo>
                  <a:pt x="142" y="90"/>
                  <a:pt x="142" y="90"/>
                  <a:pt x="142" y="90"/>
                </a:cubicBezTo>
                <a:cubicBezTo>
                  <a:pt x="140" y="91"/>
                  <a:pt x="139" y="94"/>
                  <a:pt x="140" y="96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3" y="127"/>
                  <a:pt x="141" y="127"/>
                  <a:pt x="139" y="128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35" y="119"/>
                  <a:pt x="135" y="119"/>
                  <a:pt x="135" y="119"/>
                </a:cubicBezTo>
                <a:cubicBezTo>
                  <a:pt x="137" y="118"/>
                  <a:pt x="138" y="115"/>
                  <a:pt x="137" y="113"/>
                </a:cubicBezTo>
                <a:cubicBezTo>
                  <a:pt x="137" y="113"/>
                  <a:pt x="137" y="113"/>
                  <a:pt x="137" y="113"/>
                </a:cubicBezTo>
                <a:cubicBezTo>
                  <a:pt x="131" y="100"/>
                  <a:pt x="131" y="100"/>
                  <a:pt x="131" y="100"/>
                </a:cubicBezTo>
                <a:cubicBezTo>
                  <a:pt x="130" y="98"/>
                  <a:pt x="128" y="97"/>
                  <a:pt x="126" y="98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23" y="82"/>
                  <a:pt x="123" y="82"/>
                  <a:pt x="123" y="82"/>
                </a:cubicBezTo>
                <a:cubicBezTo>
                  <a:pt x="144" y="72"/>
                  <a:pt x="144" y="72"/>
                  <a:pt x="144" y="72"/>
                </a:cubicBezTo>
                <a:close/>
                <a:moveTo>
                  <a:pt x="144" y="151"/>
                </a:moveTo>
                <a:cubicBezTo>
                  <a:pt x="144" y="162"/>
                  <a:pt x="144" y="162"/>
                  <a:pt x="144" y="162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4" y="171"/>
                  <a:pt x="124" y="172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lnTo>
                  <a:pt x="144" y="151"/>
                </a:lnTo>
                <a:close/>
                <a:moveTo>
                  <a:pt x="123" y="7"/>
                </a:moveTo>
                <a:cubicBezTo>
                  <a:pt x="99" y="18"/>
                  <a:pt x="99" y="18"/>
                  <a:pt x="99" y="18"/>
                </a:cubicBezTo>
                <a:cubicBezTo>
                  <a:pt x="99" y="41"/>
                  <a:pt x="99" y="41"/>
                  <a:pt x="99" y="41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23" y="7"/>
                  <a:pt x="123" y="7"/>
                  <a:pt x="123" y="7"/>
                </a:cubicBezTo>
                <a:close/>
                <a:moveTo>
                  <a:pt x="99" y="236"/>
                </a:moveTo>
                <a:cubicBezTo>
                  <a:pt x="100" y="236"/>
                  <a:pt x="102" y="235"/>
                  <a:pt x="103" y="235"/>
                </a:cubicBezTo>
                <a:cubicBezTo>
                  <a:pt x="123" y="225"/>
                  <a:pt x="123" y="225"/>
                  <a:pt x="123" y="225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176"/>
                  <a:pt x="123" y="176"/>
                  <a:pt x="123" y="176"/>
                </a:cubicBezTo>
                <a:cubicBezTo>
                  <a:pt x="122" y="175"/>
                  <a:pt x="123" y="174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cubicBezTo>
                  <a:pt x="121" y="162"/>
                  <a:pt x="121" y="162"/>
                  <a:pt x="121" y="162"/>
                </a:cubicBezTo>
                <a:cubicBezTo>
                  <a:pt x="119" y="163"/>
                  <a:pt x="116" y="162"/>
                  <a:pt x="115" y="159"/>
                </a:cubicBezTo>
                <a:cubicBezTo>
                  <a:pt x="109" y="147"/>
                  <a:pt x="109" y="147"/>
                  <a:pt x="109" y="147"/>
                </a:cubicBezTo>
                <a:cubicBezTo>
                  <a:pt x="108" y="145"/>
                  <a:pt x="109" y="142"/>
                  <a:pt x="111" y="141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05" y="133"/>
                  <a:pt x="102" y="132"/>
                  <a:pt x="101" y="130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9" y="150"/>
                  <a:pt x="99" y="151"/>
                  <a:pt x="100" y="151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7" y="166"/>
                  <a:pt x="106" y="169"/>
                  <a:pt x="104" y="170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108" y="179"/>
                  <a:pt x="108" y="179"/>
                  <a:pt x="108" y="179"/>
                </a:cubicBezTo>
                <a:cubicBezTo>
                  <a:pt x="110" y="178"/>
                  <a:pt x="113" y="179"/>
                  <a:pt x="114" y="181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1" y="196"/>
                  <a:pt x="120" y="198"/>
                  <a:pt x="118" y="199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36"/>
                  <a:pt x="99" y="236"/>
                  <a:pt x="99" y="236"/>
                </a:cubicBezTo>
                <a:close/>
                <a:moveTo>
                  <a:pt x="123" y="82"/>
                </a:moveTo>
                <a:cubicBezTo>
                  <a:pt x="123" y="99"/>
                  <a:pt x="123" y="99"/>
                  <a:pt x="123" y="99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9" y="94"/>
                  <a:pt x="99" y="94"/>
                  <a:pt x="99" y="94"/>
                </a:cubicBezTo>
                <a:lnTo>
                  <a:pt x="123" y="82"/>
                </a:lnTo>
                <a:close/>
                <a:moveTo>
                  <a:pt x="99" y="18"/>
                </a:moveTo>
                <a:cubicBezTo>
                  <a:pt x="71" y="31"/>
                  <a:pt x="71" y="31"/>
                  <a:pt x="71" y="31"/>
                </a:cubicBezTo>
                <a:cubicBezTo>
                  <a:pt x="71" y="54"/>
                  <a:pt x="71" y="54"/>
                  <a:pt x="71" y="54"/>
                </a:cubicBezTo>
                <a:cubicBezTo>
                  <a:pt x="99" y="41"/>
                  <a:pt x="99" y="41"/>
                  <a:pt x="99" y="41"/>
                </a:cubicBezTo>
                <a:cubicBezTo>
                  <a:pt x="99" y="18"/>
                  <a:pt x="99" y="18"/>
                  <a:pt x="99" y="18"/>
                </a:cubicBezTo>
                <a:close/>
                <a:moveTo>
                  <a:pt x="71" y="227"/>
                </a:moveTo>
                <a:cubicBezTo>
                  <a:pt x="77" y="235"/>
                  <a:pt x="88" y="239"/>
                  <a:pt x="99" y="236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89" y="212"/>
                  <a:pt x="89" y="212"/>
                  <a:pt x="89" y="212"/>
                </a:cubicBezTo>
                <a:cubicBezTo>
                  <a:pt x="87" y="213"/>
                  <a:pt x="85" y="213"/>
                  <a:pt x="84" y="210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77" y="195"/>
                  <a:pt x="78" y="193"/>
                  <a:pt x="80" y="19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4" y="184"/>
                  <a:pt x="72" y="183"/>
                  <a:pt x="71" y="182"/>
                </a:cubicBezTo>
                <a:cubicBezTo>
                  <a:pt x="71" y="227"/>
                  <a:pt x="71" y="227"/>
                  <a:pt x="71" y="227"/>
                </a:cubicBezTo>
                <a:close/>
                <a:moveTo>
                  <a:pt x="99" y="94"/>
                </a:moveTo>
                <a:cubicBezTo>
                  <a:pt x="99" y="111"/>
                  <a:pt x="99" y="111"/>
                  <a:pt x="99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5" y="112"/>
                  <a:pt x="94" y="115"/>
                  <a:pt x="95" y="117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7" y="149"/>
                  <a:pt x="96" y="148"/>
                  <a:pt x="94" y="14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2" y="139"/>
                  <a:pt x="93" y="136"/>
                  <a:pt x="92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6" y="122"/>
                  <a:pt x="86" y="122"/>
                  <a:pt x="86" y="122"/>
                </a:cubicBezTo>
                <a:cubicBezTo>
                  <a:pt x="85" y="119"/>
                  <a:pt x="82" y="118"/>
                  <a:pt x="80" y="119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lnTo>
                  <a:pt x="99" y="94"/>
                </a:lnTo>
                <a:close/>
                <a:moveTo>
                  <a:pt x="71" y="31"/>
                </a:moveTo>
                <a:cubicBezTo>
                  <a:pt x="20" y="55"/>
                  <a:pt x="20" y="55"/>
                  <a:pt x="20" y="55"/>
                </a:cubicBezTo>
                <a:cubicBezTo>
                  <a:pt x="6" y="62"/>
                  <a:pt x="0" y="78"/>
                  <a:pt x="7" y="91"/>
                </a:cubicBezTo>
                <a:cubicBezTo>
                  <a:pt x="68" y="222"/>
                  <a:pt x="68" y="222"/>
                  <a:pt x="68" y="222"/>
                </a:cubicBezTo>
                <a:cubicBezTo>
                  <a:pt x="69" y="223"/>
                  <a:pt x="70" y="225"/>
                  <a:pt x="71" y="22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1" y="182"/>
                  <a:pt x="70" y="181"/>
                  <a:pt x="70" y="181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3" y="166"/>
                  <a:pt x="64" y="163"/>
                  <a:pt x="66" y="162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62" y="153"/>
                  <a:pt x="62" y="153"/>
                  <a:pt x="62" y="153"/>
                </a:cubicBezTo>
                <a:cubicBezTo>
                  <a:pt x="60" y="154"/>
                  <a:pt x="57" y="153"/>
                  <a:pt x="56" y="151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49" y="136"/>
                  <a:pt x="50" y="134"/>
                  <a:pt x="52" y="133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46" y="118"/>
                  <a:pt x="38" y="116"/>
                  <a:pt x="35" y="109"/>
                </a:cubicBezTo>
                <a:cubicBezTo>
                  <a:pt x="26" y="89"/>
                  <a:pt x="26" y="89"/>
                  <a:pt x="26" y="89"/>
                </a:cubicBezTo>
                <a:cubicBezTo>
                  <a:pt x="23" y="83"/>
                  <a:pt x="26" y="75"/>
                  <a:pt x="33" y="72"/>
                </a:cubicBezTo>
                <a:cubicBezTo>
                  <a:pt x="71" y="54"/>
                  <a:pt x="71" y="54"/>
                  <a:pt x="71" y="54"/>
                </a:cubicBezTo>
                <a:lnTo>
                  <a:pt x="71" y="31"/>
                </a:ln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6" name="Rectangle 59"/>
          <p:cNvSpPr>
            <a:spLocks noChangeArrowheads="1"/>
          </p:cNvSpPr>
          <p:nvPr/>
        </p:nvSpPr>
        <p:spPr bwMode="auto">
          <a:xfrm>
            <a:off x="6619453" y="3023702"/>
            <a:ext cx="627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7" name="Rectangle 60"/>
          <p:cNvSpPr>
            <a:spLocks noChangeArrowheads="1"/>
          </p:cNvSpPr>
          <p:nvPr/>
        </p:nvSpPr>
        <p:spPr bwMode="auto">
          <a:xfrm>
            <a:off x="6644853" y="2960202"/>
            <a:ext cx="5762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8" name="Rectangle 61"/>
          <p:cNvSpPr>
            <a:spLocks noChangeArrowheads="1"/>
          </p:cNvSpPr>
          <p:nvPr/>
        </p:nvSpPr>
        <p:spPr bwMode="auto">
          <a:xfrm>
            <a:off x="6871866" y="2895114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9" name="Rectangle 62"/>
          <p:cNvSpPr>
            <a:spLocks noChangeArrowheads="1"/>
          </p:cNvSpPr>
          <p:nvPr/>
        </p:nvSpPr>
        <p:spPr bwMode="auto">
          <a:xfrm>
            <a:off x="6894091" y="2661752"/>
            <a:ext cx="77788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0" name="Rectangle 63"/>
          <p:cNvSpPr>
            <a:spLocks noChangeArrowheads="1"/>
          </p:cNvSpPr>
          <p:nvPr/>
        </p:nvSpPr>
        <p:spPr bwMode="auto">
          <a:xfrm>
            <a:off x="6871866" y="2649052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1" name="Rectangle 64"/>
          <p:cNvSpPr>
            <a:spLocks noChangeArrowheads="1"/>
          </p:cNvSpPr>
          <p:nvPr/>
        </p:nvSpPr>
        <p:spPr bwMode="auto">
          <a:xfrm>
            <a:off x="7057603" y="2895114"/>
            <a:ext cx="119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2" name="Rectangle 65"/>
          <p:cNvSpPr>
            <a:spLocks noChangeArrowheads="1"/>
          </p:cNvSpPr>
          <p:nvPr/>
        </p:nvSpPr>
        <p:spPr bwMode="auto">
          <a:xfrm>
            <a:off x="7078241" y="2661752"/>
            <a:ext cx="76200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3" name="Rectangle 66"/>
          <p:cNvSpPr>
            <a:spLocks noChangeArrowheads="1"/>
          </p:cNvSpPr>
          <p:nvPr/>
        </p:nvSpPr>
        <p:spPr bwMode="auto">
          <a:xfrm>
            <a:off x="7057603" y="2649052"/>
            <a:ext cx="119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4" name="Rectangle 67"/>
          <p:cNvSpPr>
            <a:spLocks noChangeArrowheads="1"/>
          </p:cNvSpPr>
          <p:nvPr/>
        </p:nvSpPr>
        <p:spPr bwMode="auto">
          <a:xfrm>
            <a:off x="6689303" y="2895114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5" name="Rectangle 68"/>
          <p:cNvSpPr>
            <a:spLocks noChangeArrowheads="1"/>
          </p:cNvSpPr>
          <p:nvPr/>
        </p:nvSpPr>
        <p:spPr bwMode="auto">
          <a:xfrm>
            <a:off x="6709941" y="2661752"/>
            <a:ext cx="79375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6" name="Rectangle 69"/>
          <p:cNvSpPr>
            <a:spLocks noChangeArrowheads="1"/>
          </p:cNvSpPr>
          <p:nvPr/>
        </p:nvSpPr>
        <p:spPr bwMode="auto">
          <a:xfrm>
            <a:off x="6689303" y="2649052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7" name="Rectangle 70"/>
          <p:cNvSpPr>
            <a:spLocks noChangeArrowheads="1"/>
          </p:cNvSpPr>
          <p:nvPr/>
        </p:nvSpPr>
        <p:spPr bwMode="auto">
          <a:xfrm>
            <a:off x="6644853" y="2579202"/>
            <a:ext cx="5762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8" name="Freeform 71"/>
          <p:cNvSpPr/>
          <p:nvPr/>
        </p:nvSpPr>
        <p:spPr bwMode="auto">
          <a:xfrm>
            <a:off x="6644853" y="2395052"/>
            <a:ext cx="576263" cy="184150"/>
          </a:xfrm>
          <a:custGeom>
            <a:avLst/>
            <a:gdLst>
              <a:gd name="T0" fmla="*/ 181 w 363"/>
              <a:gd name="T1" fmla="*/ 0 h 116"/>
              <a:gd name="T2" fmla="*/ 363 w 363"/>
              <a:gd name="T3" fmla="*/ 116 h 116"/>
              <a:gd name="T4" fmla="*/ 0 w 363"/>
              <a:gd name="T5" fmla="*/ 116 h 116"/>
              <a:gd name="T6" fmla="*/ 181 w 363"/>
              <a:gd name="T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116">
                <a:moveTo>
                  <a:pt x="181" y="0"/>
                </a:moveTo>
                <a:lnTo>
                  <a:pt x="363" y="116"/>
                </a:lnTo>
                <a:lnTo>
                  <a:pt x="0" y="116"/>
                </a:lnTo>
                <a:lnTo>
                  <a:pt x="181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9" name="Freeform 72"/>
          <p:cNvSpPr>
            <a:spLocks noEditPoints="1"/>
          </p:cNvSpPr>
          <p:nvPr/>
        </p:nvSpPr>
        <p:spPr bwMode="auto">
          <a:xfrm>
            <a:off x="5060528" y="2561739"/>
            <a:ext cx="800100" cy="522288"/>
          </a:xfrm>
          <a:custGeom>
            <a:avLst/>
            <a:gdLst>
              <a:gd name="T0" fmla="*/ 82 w 367"/>
              <a:gd name="T1" fmla="*/ 27 h 240"/>
              <a:gd name="T2" fmla="*/ 367 w 367"/>
              <a:gd name="T3" fmla="*/ 120 h 240"/>
              <a:gd name="T4" fmla="*/ 82 w 367"/>
              <a:gd name="T5" fmla="*/ 213 h 240"/>
              <a:gd name="T6" fmla="*/ 82 w 367"/>
              <a:gd name="T7" fmla="*/ 177 h 240"/>
              <a:gd name="T8" fmla="*/ 127 w 367"/>
              <a:gd name="T9" fmla="*/ 143 h 240"/>
              <a:gd name="T10" fmla="*/ 127 w 367"/>
              <a:gd name="T11" fmla="*/ 87 h 240"/>
              <a:gd name="T12" fmla="*/ 138 w 367"/>
              <a:gd name="T13" fmla="*/ 87 h 240"/>
              <a:gd name="T14" fmla="*/ 138 w 367"/>
              <a:gd name="T15" fmla="*/ 64 h 240"/>
              <a:gd name="T16" fmla="*/ 127 w 367"/>
              <a:gd name="T17" fmla="*/ 64 h 240"/>
              <a:gd name="T18" fmla="*/ 102 w 367"/>
              <a:gd name="T19" fmla="*/ 64 h 240"/>
              <a:gd name="T20" fmla="*/ 91 w 367"/>
              <a:gd name="T21" fmla="*/ 64 h 240"/>
              <a:gd name="T22" fmla="*/ 91 w 367"/>
              <a:gd name="T23" fmla="*/ 87 h 240"/>
              <a:gd name="T24" fmla="*/ 102 w 367"/>
              <a:gd name="T25" fmla="*/ 87 h 240"/>
              <a:gd name="T26" fmla="*/ 102 w 367"/>
              <a:gd name="T27" fmla="*/ 143 h 240"/>
              <a:gd name="T28" fmla="*/ 82 w 367"/>
              <a:gd name="T29" fmla="*/ 156 h 240"/>
              <a:gd name="T30" fmla="*/ 82 w 367"/>
              <a:gd name="T31" fmla="*/ 27 h 240"/>
              <a:gd name="T32" fmla="*/ 0 w 367"/>
              <a:gd name="T33" fmla="*/ 0 h 240"/>
              <a:gd name="T34" fmla="*/ 82 w 367"/>
              <a:gd name="T35" fmla="*/ 27 h 240"/>
              <a:gd name="T36" fmla="*/ 82 w 367"/>
              <a:gd name="T37" fmla="*/ 156 h 240"/>
              <a:gd name="T38" fmla="*/ 82 w 367"/>
              <a:gd name="T39" fmla="*/ 156 h 240"/>
              <a:gd name="T40" fmla="*/ 62 w 367"/>
              <a:gd name="T41" fmla="*/ 143 h 240"/>
              <a:gd name="T42" fmla="*/ 62 w 367"/>
              <a:gd name="T43" fmla="*/ 87 h 240"/>
              <a:gd name="T44" fmla="*/ 73 w 367"/>
              <a:gd name="T45" fmla="*/ 87 h 240"/>
              <a:gd name="T46" fmla="*/ 73 w 367"/>
              <a:gd name="T47" fmla="*/ 64 h 240"/>
              <a:gd name="T48" fmla="*/ 62 w 367"/>
              <a:gd name="T49" fmla="*/ 64 h 240"/>
              <a:gd name="T50" fmla="*/ 37 w 367"/>
              <a:gd name="T51" fmla="*/ 64 h 240"/>
              <a:gd name="T52" fmla="*/ 26 w 367"/>
              <a:gd name="T53" fmla="*/ 64 h 240"/>
              <a:gd name="T54" fmla="*/ 26 w 367"/>
              <a:gd name="T55" fmla="*/ 87 h 240"/>
              <a:gd name="T56" fmla="*/ 37 w 367"/>
              <a:gd name="T57" fmla="*/ 87 h 240"/>
              <a:gd name="T58" fmla="*/ 37 w 367"/>
              <a:gd name="T59" fmla="*/ 143 h 240"/>
              <a:gd name="T60" fmla="*/ 82 w 367"/>
              <a:gd name="T61" fmla="*/ 177 h 240"/>
              <a:gd name="T62" fmla="*/ 82 w 367"/>
              <a:gd name="T63" fmla="*/ 177 h 240"/>
              <a:gd name="T64" fmla="*/ 82 w 367"/>
              <a:gd name="T65" fmla="*/ 213 h 240"/>
              <a:gd name="T66" fmla="*/ 0 w 367"/>
              <a:gd name="T67" fmla="*/ 240 h 240"/>
              <a:gd name="T68" fmla="*/ 0 w 367"/>
              <a:gd name="T69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240">
                <a:moveTo>
                  <a:pt x="82" y="27"/>
                </a:moveTo>
                <a:cubicBezTo>
                  <a:pt x="367" y="120"/>
                  <a:pt x="367" y="120"/>
                  <a:pt x="367" y="120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107" y="177"/>
                  <a:pt x="127" y="162"/>
                  <a:pt x="127" y="143"/>
                </a:cubicBezTo>
                <a:cubicBezTo>
                  <a:pt x="127" y="87"/>
                  <a:pt x="127" y="87"/>
                  <a:pt x="127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91" y="87"/>
                  <a:pt x="91" y="87"/>
                  <a:pt x="91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102" y="150"/>
                  <a:pt x="93" y="156"/>
                  <a:pt x="82" y="156"/>
                </a:cubicBezTo>
                <a:lnTo>
                  <a:pt x="82" y="27"/>
                </a:lnTo>
                <a:close/>
                <a:moveTo>
                  <a:pt x="0" y="0"/>
                </a:moveTo>
                <a:cubicBezTo>
                  <a:pt x="82" y="27"/>
                  <a:pt x="82" y="27"/>
                  <a:pt x="82" y="27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71" y="156"/>
                  <a:pt x="62" y="150"/>
                  <a:pt x="62" y="143"/>
                </a:cubicBezTo>
                <a:cubicBezTo>
                  <a:pt x="62" y="87"/>
                  <a:pt x="62" y="87"/>
                  <a:pt x="62" y="87"/>
                </a:cubicBezTo>
                <a:cubicBezTo>
                  <a:pt x="73" y="87"/>
                  <a:pt x="73" y="87"/>
                  <a:pt x="73" y="87"/>
                </a:cubicBezTo>
                <a:cubicBezTo>
                  <a:pt x="73" y="64"/>
                  <a:pt x="73" y="64"/>
                  <a:pt x="73" y="64"/>
                </a:cubicBezTo>
                <a:cubicBezTo>
                  <a:pt x="62" y="64"/>
                  <a:pt x="62" y="64"/>
                  <a:pt x="62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6" y="87"/>
                  <a:pt x="26" y="87"/>
                  <a:pt x="26" y="87"/>
                </a:cubicBezTo>
                <a:cubicBezTo>
                  <a:pt x="37" y="87"/>
                  <a:pt x="37" y="87"/>
                  <a:pt x="37" y="87"/>
                </a:cubicBezTo>
                <a:cubicBezTo>
                  <a:pt x="37" y="143"/>
                  <a:pt x="37" y="143"/>
                  <a:pt x="37" y="143"/>
                </a:cubicBezTo>
                <a:cubicBezTo>
                  <a:pt x="37" y="162"/>
                  <a:pt x="57" y="177"/>
                  <a:pt x="82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0" y="240"/>
                  <a:pt x="0" y="240"/>
                  <a:pt x="0" y="24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0" name="Freeform 73"/>
          <p:cNvSpPr>
            <a:spLocks noEditPoints="1"/>
          </p:cNvSpPr>
          <p:nvPr/>
        </p:nvSpPr>
        <p:spPr bwMode="auto">
          <a:xfrm>
            <a:off x="6825828" y="3134827"/>
            <a:ext cx="187325" cy="327025"/>
          </a:xfrm>
          <a:custGeom>
            <a:avLst/>
            <a:gdLst>
              <a:gd name="T0" fmla="*/ 37 w 86"/>
              <a:gd name="T1" fmla="*/ 128 h 150"/>
              <a:gd name="T2" fmla="*/ 34 w 86"/>
              <a:gd name="T3" fmla="*/ 127 h 150"/>
              <a:gd name="T4" fmla="*/ 34 w 86"/>
              <a:gd name="T5" fmla="*/ 150 h 150"/>
              <a:gd name="T6" fmla="*/ 45 w 86"/>
              <a:gd name="T7" fmla="*/ 142 h 150"/>
              <a:gd name="T8" fmla="*/ 37 w 86"/>
              <a:gd name="T9" fmla="*/ 128 h 150"/>
              <a:gd name="T10" fmla="*/ 34 w 86"/>
              <a:gd name="T11" fmla="*/ 118 h 150"/>
              <a:gd name="T12" fmla="*/ 34 w 86"/>
              <a:gd name="T13" fmla="*/ 51 h 150"/>
              <a:gd name="T14" fmla="*/ 51 w 86"/>
              <a:gd name="T15" fmla="*/ 46 h 150"/>
              <a:gd name="T16" fmla="*/ 61 w 86"/>
              <a:gd name="T17" fmla="*/ 8 h 150"/>
              <a:gd name="T18" fmla="*/ 72 w 86"/>
              <a:gd name="T19" fmla="*/ 1 h 150"/>
              <a:gd name="T20" fmla="*/ 78 w 86"/>
              <a:gd name="T21" fmla="*/ 12 h 150"/>
              <a:gd name="T22" fmla="*/ 69 w 86"/>
              <a:gd name="T23" fmla="*/ 51 h 150"/>
              <a:gd name="T24" fmla="*/ 82 w 86"/>
              <a:gd name="T25" fmla="*/ 84 h 150"/>
              <a:gd name="T26" fmla="*/ 77 w 86"/>
              <a:gd name="T27" fmla="*/ 103 h 150"/>
              <a:gd name="T28" fmla="*/ 77 w 86"/>
              <a:gd name="T29" fmla="*/ 103 h 150"/>
              <a:gd name="T30" fmla="*/ 86 w 86"/>
              <a:gd name="T31" fmla="*/ 117 h 150"/>
              <a:gd name="T32" fmla="*/ 83 w 86"/>
              <a:gd name="T33" fmla="*/ 130 h 150"/>
              <a:gd name="T34" fmla="*/ 34 w 86"/>
              <a:gd name="T35" fmla="*/ 118 h 150"/>
              <a:gd name="T36" fmla="*/ 34 w 86"/>
              <a:gd name="T37" fmla="*/ 127 h 150"/>
              <a:gd name="T38" fmla="*/ 23 w 86"/>
              <a:gd name="T39" fmla="*/ 136 h 150"/>
              <a:gd name="T40" fmla="*/ 31 w 86"/>
              <a:gd name="T41" fmla="*/ 150 h 150"/>
              <a:gd name="T42" fmla="*/ 34 w 86"/>
              <a:gd name="T43" fmla="*/ 150 h 150"/>
              <a:gd name="T44" fmla="*/ 34 w 86"/>
              <a:gd name="T45" fmla="*/ 127 h 150"/>
              <a:gd name="T46" fmla="*/ 34 w 86"/>
              <a:gd name="T47" fmla="*/ 51 h 150"/>
              <a:gd name="T48" fmla="*/ 34 w 86"/>
              <a:gd name="T49" fmla="*/ 118 h 150"/>
              <a:gd name="T50" fmla="*/ 0 w 86"/>
              <a:gd name="T51" fmla="*/ 109 h 150"/>
              <a:gd name="T52" fmla="*/ 3 w 86"/>
              <a:gd name="T53" fmla="*/ 96 h 150"/>
              <a:gd name="T54" fmla="*/ 18 w 86"/>
              <a:gd name="T55" fmla="*/ 88 h 150"/>
              <a:gd name="T56" fmla="*/ 23 w 86"/>
              <a:gd name="T57" fmla="*/ 69 h 150"/>
              <a:gd name="T58" fmla="*/ 34 w 86"/>
              <a:gd name="T59" fmla="*/ 5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6" h="150">
                <a:moveTo>
                  <a:pt x="37" y="128"/>
                </a:moveTo>
                <a:cubicBezTo>
                  <a:pt x="36" y="127"/>
                  <a:pt x="35" y="127"/>
                  <a:pt x="34" y="127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9" y="150"/>
                  <a:pt x="44" y="147"/>
                  <a:pt x="45" y="142"/>
                </a:cubicBezTo>
                <a:cubicBezTo>
                  <a:pt x="47" y="136"/>
                  <a:pt x="43" y="129"/>
                  <a:pt x="37" y="128"/>
                </a:cubicBezTo>
                <a:close/>
                <a:moveTo>
                  <a:pt x="34" y="118"/>
                </a:moveTo>
                <a:cubicBezTo>
                  <a:pt x="34" y="51"/>
                  <a:pt x="34" y="51"/>
                  <a:pt x="34" y="51"/>
                </a:cubicBezTo>
                <a:cubicBezTo>
                  <a:pt x="39" y="48"/>
                  <a:pt x="45" y="46"/>
                  <a:pt x="51" y="46"/>
                </a:cubicBezTo>
                <a:cubicBezTo>
                  <a:pt x="61" y="8"/>
                  <a:pt x="61" y="8"/>
                  <a:pt x="61" y="8"/>
                </a:cubicBezTo>
                <a:cubicBezTo>
                  <a:pt x="62" y="3"/>
                  <a:pt x="67" y="0"/>
                  <a:pt x="72" y="1"/>
                </a:cubicBezTo>
                <a:cubicBezTo>
                  <a:pt x="77" y="2"/>
                  <a:pt x="80" y="7"/>
                  <a:pt x="78" y="12"/>
                </a:cubicBezTo>
                <a:cubicBezTo>
                  <a:pt x="69" y="51"/>
                  <a:pt x="69" y="51"/>
                  <a:pt x="69" y="51"/>
                </a:cubicBezTo>
                <a:cubicBezTo>
                  <a:pt x="79" y="57"/>
                  <a:pt x="86" y="68"/>
                  <a:pt x="82" y="84"/>
                </a:cubicBezTo>
                <a:cubicBezTo>
                  <a:pt x="82" y="84"/>
                  <a:pt x="79" y="97"/>
                  <a:pt x="77" y="103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5" y="112"/>
                  <a:pt x="86" y="117"/>
                  <a:pt x="86" y="117"/>
                </a:cubicBezTo>
                <a:cubicBezTo>
                  <a:pt x="83" y="130"/>
                  <a:pt x="83" y="130"/>
                  <a:pt x="83" y="130"/>
                </a:cubicBezTo>
                <a:lnTo>
                  <a:pt x="34" y="118"/>
                </a:lnTo>
                <a:close/>
                <a:moveTo>
                  <a:pt x="34" y="127"/>
                </a:moveTo>
                <a:cubicBezTo>
                  <a:pt x="29" y="127"/>
                  <a:pt x="24" y="131"/>
                  <a:pt x="23" y="136"/>
                </a:cubicBezTo>
                <a:cubicBezTo>
                  <a:pt x="21" y="142"/>
                  <a:pt x="25" y="148"/>
                  <a:pt x="31" y="150"/>
                </a:cubicBezTo>
                <a:cubicBezTo>
                  <a:pt x="32" y="150"/>
                  <a:pt x="33" y="150"/>
                  <a:pt x="34" y="150"/>
                </a:cubicBezTo>
                <a:cubicBezTo>
                  <a:pt x="34" y="127"/>
                  <a:pt x="34" y="127"/>
                  <a:pt x="34" y="127"/>
                </a:cubicBezTo>
                <a:close/>
                <a:moveTo>
                  <a:pt x="34" y="51"/>
                </a:moveTo>
                <a:cubicBezTo>
                  <a:pt x="34" y="118"/>
                  <a:pt x="34" y="118"/>
                  <a:pt x="34" y="118"/>
                </a:cubicBezTo>
                <a:cubicBezTo>
                  <a:pt x="0" y="109"/>
                  <a:pt x="0" y="109"/>
                  <a:pt x="0" y="109"/>
                </a:cubicBezTo>
                <a:cubicBezTo>
                  <a:pt x="3" y="96"/>
                  <a:pt x="3" y="96"/>
                  <a:pt x="3" y="96"/>
                </a:cubicBezTo>
                <a:cubicBezTo>
                  <a:pt x="3" y="96"/>
                  <a:pt x="16" y="97"/>
                  <a:pt x="18" y="88"/>
                </a:cubicBezTo>
                <a:cubicBezTo>
                  <a:pt x="20" y="80"/>
                  <a:pt x="23" y="69"/>
                  <a:pt x="23" y="69"/>
                </a:cubicBezTo>
                <a:cubicBezTo>
                  <a:pt x="25" y="61"/>
                  <a:pt x="29" y="55"/>
                  <a:pt x="34" y="5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1" name="Freeform 74"/>
          <p:cNvSpPr>
            <a:spLocks noEditPoints="1"/>
          </p:cNvSpPr>
          <p:nvPr/>
        </p:nvSpPr>
        <p:spPr bwMode="auto">
          <a:xfrm>
            <a:off x="5190703" y="2014052"/>
            <a:ext cx="376238" cy="460375"/>
          </a:xfrm>
          <a:custGeom>
            <a:avLst/>
            <a:gdLst>
              <a:gd name="T0" fmla="*/ 172 w 172"/>
              <a:gd name="T1" fmla="*/ 9 h 211"/>
              <a:gd name="T2" fmla="*/ 121 w 172"/>
              <a:gd name="T3" fmla="*/ 37 h 211"/>
              <a:gd name="T4" fmla="*/ 143 w 172"/>
              <a:gd name="T5" fmla="*/ 211 h 211"/>
              <a:gd name="T6" fmla="*/ 124 w 172"/>
              <a:gd name="T7" fmla="*/ 165 h 211"/>
              <a:gd name="T8" fmla="*/ 131 w 172"/>
              <a:gd name="T9" fmla="*/ 108 h 211"/>
              <a:gd name="T10" fmla="*/ 121 w 172"/>
              <a:gd name="T11" fmla="*/ 86 h 211"/>
              <a:gd name="T12" fmla="*/ 129 w 172"/>
              <a:gd name="T13" fmla="*/ 146 h 211"/>
              <a:gd name="T14" fmla="*/ 127 w 172"/>
              <a:gd name="T15" fmla="*/ 116 h 211"/>
              <a:gd name="T16" fmla="*/ 121 w 172"/>
              <a:gd name="T17" fmla="*/ 156 h 211"/>
              <a:gd name="T18" fmla="*/ 121 w 172"/>
              <a:gd name="T19" fmla="*/ 9 h 211"/>
              <a:gd name="T20" fmla="*/ 98 w 172"/>
              <a:gd name="T21" fmla="*/ 37 h 211"/>
              <a:gd name="T22" fmla="*/ 110 w 172"/>
              <a:gd name="T23" fmla="*/ 88 h 211"/>
              <a:gd name="T24" fmla="*/ 100 w 172"/>
              <a:gd name="T25" fmla="*/ 81 h 211"/>
              <a:gd name="T26" fmla="*/ 121 w 172"/>
              <a:gd name="T27" fmla="*/ 211 h 211"/>
              <a:gd name="T28" fmla="*/ 101 w 172"/>
              <a:gd name="T29" fmla="*/ 163 h 211"/>
              <a:gd name="T30" fmla="*/ 121 w 172"/>
              <a:gd name="T31" fmla="*/ 211 h 211"/>
              <a:gd name="T32" fmla="*/ 113 w 172"/>
              <a:gd name="T33" fmla="*/ 148 h 211"/>
              <a:gd name="T34" fmla="*/ 121 w 172"/>
              <a:gd name="T35" fmla="*/ 156 h 211"/>
              <a:gd name="T36" fmla="*/ 98 w 172"/>
              <a:gd name="T37" fmla="*/ 0 h 211"/>
              <a:gd name="T38" fmla="*/ 71 w 172"/>
              <a:gd name="T39" fmla="*/ 0 h 211"/>
              <a:gd name="T40" fmla="*/ 98 w 172"/>
              <a:gd name="T41" fmla="*/ 80 h 211"/>
              <a:gd name="T42" fmla="*/ 71 w 172"/>
              <a:gd name="T43" fmla="*/ 37 h 211"/>
              <a:gd name="T44" fmla="*/ 71 w 172"/>
              <a:gd name="T45" fmla="*/ 166 h 211"/>
              <a:gd name="T46" fmla="*/ 98 w 172"/>
              <a:gd name="T47" fmla="*/ 141 h 211"/>
              <a:gd name="T48" fmla="*/ 98 w 172"/>
              <a:gd name="T49" fmla="*/ 160 h 211"/>
              <a:gd name="T50" fmla="*/ 74 w 172"/>
              <a:gd name="T51" fmla="*/ 124 h 211"/>
              <a:gd name="T52" fmla="*/ 71 w 172"/>
              <a:gd name="T53" fmla="*/ 118 h 211"/>
              <a:gd name="T54" fmla="*/ 71 w 172"/>
              <a:gd name="T55" fmla="*/ 98 h 211"/>
              <a:gd name="T56" fmla="*/ 71 w 172"/>
              <a:gd name="T57" fmla="*/ 0 h 211"/>
              <a:gd name="T58" fmla="*/ 60 w 172"/>
              <a:gd name="T59" fmla="*/ 0 h 211"/>
              <a:gd name="T60" fmla="*/ 71 w 172"/>
              <a:gd name="T61" fmla="*/ 88 h 211"/>
              <a:gd name="T62" fmla="*/ 60 w 172"/>
              <a:gd name="T63" fmla="*/ 37 h 211"/>
              <a:gd name="T64" fmla="*/ 60 w 172"/>
              <a:gd name="T65" fmla="*/ 120 h 211"/>
              <a:gd name="T66" fmla="*/ 65 w 172"/>
              <a:gd name="T67" fmla="*/ 166 h 211"/>
              <a:gd name="T68" fmla="*/ 71 w 172"/>
              <a:gd name="T69" fmla="*/ 98 h 211"/>
              <a:gd name="T70" fmla="*/ 71 w 172"/>
              <a:gd name="T71" fmla="*/ 98 h 211"/>
              <a:gd name="T72" fmla="*/ 60 w 172"/>
              <a:gd name="T73" fmla="*/ 9 h 211"/>
              <a:gd name="T74" fmla="*/ 12 w 172"/>
              <a:gd name="T75" fmla="*/ 23 h 211"/>
              <a:gd name="T76" fmla="*/ 60 w 172"/>
              <a:gd name="T77" fmla="*/ 100 h 211"/>
              <a:gd name="T78" fmla="*/ 28 w 172"/>
              <a:gd name="T79" fmla="*/ 118 h 211"/>
              <a:gd name="T80" fmla="*/ 29 w 172"/>
              <a:gd name="T81" fmla="*/ 134 h 211"/>
              <a:gd name="T82" fmla="*/ 34 w 172"/>
              <a:gd name="T83" fmla="*/ 127 h 211"/>
              <a:gd name="T84" fmla="*/ 47 w 172"/>
              <a:gd name="T85" fmla="*/ 120 h 211"/>
              <a:gd name="T86" fmla="*/ 36 w 172"/>
              <a:gd name="T87" fmla="*/ 178 h 211"/>
              <a:gd name="T88" fmla="*/ 45 w 172"/>
              <a:gd name="T89" fmla="*/ 163 h 211"/>
              <a:gd name="T90" fmla="*/ 60 w 172"/>
              <a:gd name="T91" fmla="*/ 211 h 211"/>
              <a:gd name="T92" fmla="*/ 0 w 172"/>
              <a:gd name="T93" fmla="*/ 2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2" h="211">
                <a:moveTo>
                  <a:pt x="121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72" y="9"/>
                  <a:pt x="172" y="9"/>
                  <a:pt x="172" y="9"/>
                </a:cubicBezTo>
                <a:cubicBezTo>
                  <a:pt x="121" y="9"/>
                  <a:pt x="121" y="9"/>
                  <a:pt x="121" y="9"/>
                </a:cubicBezTo>
                <a:cubicBezTo>
                  <a:pt x="121" y="0"/>
                  <a:pt x="121" y="0"/>
                  <a:pt x="121" y="0"/>
                </a:cubicBezTo>
                <a:close/>
                <a:moveTo>
                  <a:pt x="121" y="37"/>
                </a:moveTo>
                <a:cubicBezTo>
                  <a:pt x="172" y="37"/>
                  <a:pt x="172" y="37"/>
                  <a:pt x="172" y="37"/>
                </a:cubicBezTo>
                <a:cubicBezTo>
                  <a:pt x="172" y="183"/>
                  <a:pt x="172" y="183"/>
                  <a:pt x="172" y="183"/>
                </a:cubicBezTo>
                <a:cubicBezTo>
                  <a:pt x="172" y="198"/>
                  <a:pt x="159" y="211"/>
                  <a:pt x="143" y="211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1" y="166"/>
                  <a:pt x="121" y="166"/>
                  <a:pt x="121" y="166"/>
                </a:cubicBezTo>
                <a:cubicBezTo>
                  <a:pt x="122" y="166"/>
                  <a:pt x="123" y="166"/>
                  <a:pt x="124" y="165"/>
                </a:cubicBezTo>
                <a:cubicBezTo>
                  <a:pt x="130" y="163"/>
                  <a:pt x="134" y="159"/>
                  <a:pt x="138" y="153"/>
                </a:cubicBezTo>
                <a:cubicBezTo>
                  <a:pt x="142" y="145"/>
                  <a:pt x="145" y="137"/>
                  <a:pt x="145" y="128"/>
                </a:cubicBezTo>
                <a:cubicBezTo>
                  <a:pt x="145" y="115"/>
                  <a:pt x="140" y="108"/>
                  <a:pt x="131" y="108"/>
                </a:cubicBezTo>
                <a:cubicBezTo>
                  <a:pt x="128" y="108"/>
                  <a:pt x="125" y="109"/>
                  <a:pt x="121" y="111"/>
                </a:cubicBezTo>
                <a:cubicBezTo>
                  <a:pt x="127" y="85"/>
                  <a:pt x="127" y="85"/>
                  <a:pt x="127" y="85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21" y="37"/>
                  <a:pt x="121" y="37"/>
                  <a:pt x="121" y="37"/>
                </a:cubicBezTo>
                <a:close/>
                <a:moveTo>
                  <a:pt x="121" y="156"/>
                </a:moveTo>
                <a:cubicBezTo>
                  <a:pt x="123" y="155"/>
                  <a:pt x="126" y="152"/>
                  <a:pt x="129" y="146"/>
                </a:cubicBezTo>
                <a:cubicBezTo>
                  <a:pt x="131" y="140"/>
                  <a:pt x="133" y="134"/>
                  <a:pt x="133" y="129"/>
                </a:cubicBezTo>
                <a:cubicBezTo>
                  <a:pt x="133" y="123"/>
                  <a:pt x="132" y="119"/>
                  <a:pt x="129" y="117"/>
                </a:cubicBezTo>
                <a:cubicBezTo>
                  <a:pt x="129" y="117"/>
                  <a:pt x="128" y="116"/>
                  <a:pt x="127" y="116"/>
                </a:cubicBezTo>
                <a:cubicBezTo>
                  <a:pt x="126" y="116"/>
                  <a:pt x="124" y="117"/>
                  <a:pt x="123" y="117"/>
                </a:cubicBezTo>
                <a:cubicBezTo>
                  <a:pt x="122" y="117"/>
                  <a:pt x="121" y="117"/>
                  <a:pt x="121" y="118"/>
                </a:cubicBezTo>
                <a:lnTo>
                  <a:pt x="121" y="156"/>
                </a:lnTo>
                <a:close/>
                <a:moveTo>
                  <a:pt x="98" y="0"/>
                </a:moveTo>
                <a:cubicBezTo>
                  <a:pt x="121" y="0"/>
                  <a:pt x="121" y="0"/>
                  <a:pt x="121" y="0"/>
                </a:cubicBezTo>
                <a:cubicBezTo>
                  <a:pt x="121" y="9"/>
                  <a:pt x="121" y="9"/>
                  <a:pt x="121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0"/>
                  <a:pt x="98" y="0"/>
                  <a:pt x="98" y="0"/>
                </a:cubicBezTo>
                <a:close/>
                <a:moveTo>
                  <a:pt x="98" y="37"/>
                </a:moveTo>
                <a:cubicBezTo>
                  <a:pt x="121" y="37"/>
                  <a:pt x="121" y="37"/>
                  <a:pt x="121" y="37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90"/>
                  <a:pt x="98" y="90"/>
                  <a:pt x="98" y="90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99" y="81"/>
                  <a:pt x="98" y="80"/>
                </a:cubicBezTo>
                <a:cubicBezTo>
                  <a:pt x="98" y="37"/>
                  <a:pt x="98" y="37"/>
                  <a:pt x="98" y="37"/>
                </a:cubicBezTo>
                <a:close/>
                <a:moveTo>
                  <a:pt x="121" y="211"/>
                </a:moveTo>
                <a:cubicBezTo>
                  <a:pt x="98" y="211"/>
                  <a:pt x="98" y="211"/>
                  <a:pt x="98" y="211"/>
                </a:cubicBezTo>
                <a:cubicBezTo>
                  <a:pt x="98" y="160"/>
                  <a:pt x="98" y="160"/>
                  <a:pt x="98" y="160"/>
                </a:cubicBezTo>
                <a:cubicBezTo>
                  <a:pt x="99" y="161"/>
                  <a:pt x="100" y="162"/>
                  <a:pt x="101" y="163"/>
                </a:cubicBezTo>
                <a:cubicBezTo>
                  <a:pt x="103" y="166"/>
                  <a:pt x="107" y="167"/>
                  <a:pt x="112" y="167"/>
                </a:cubicBezTo>
                <a:cubicBezTo>
                  <a:pt x="115" y="167"/>
                  <a:pt x="118" y="167"/>
                  <a:pt x="121" y="166"/>
                </a:cubicBezTo>
                <a:cubicBezTo>
                  <a:pt x="121" y="211"/>
                  <a:pt x="121" y="211"/>
                  <a:pt x="121" y="211"/>
                </a:cubicBezTo>
                <a:close/>
                <a:moveTo>
                  <a:pt x="121" y="118"/>
                </a:moveTo>
                <a:cubicBezTo>
                  <a:pt x="120" y="118"/>
                  <a:pt x="120" y="118"/>
                  <a:pt x="120" y="119"/>
                </a:cubicBezTo>
                <a:cubicBezTo>
                  <a:pt x="113" y="148"/>
                  <a:pt x="113" y="148"/>
                  <a:pt x="113" y="148"/>
                </a:cubicBezTo>
                <a:cubicBezTo>
                  <a:pt x="113" y="149"/>
                  <a:pt x="113" y="150"/>
                  <a:pt x="113" y="151"/>
                </a:cubicBezTo>
                <a:cubicBezTo>
                  <a:pt x="113" y="154"/>
                  <a:pt x="115" y="156"/>
                  <a:pt x="119" y="156"/>
                </a:cubicBezTo>
                <a:cubicBezTo>
                  <a:pt x="120" y="156"/>
                  <a:pt x="120" y="156"/>
                  <a:pt x="121" y="156"/>
                </a:cubicBezTo>
                <a:lnTo>
                  <a:pt x="121" y="118"/>
                </a:lnTo>
                <a:close/>
                <a:moveTo>
                  <a:pt x="71" y="0"/>
                </a:moveTo>
                <a:cubicBezTo>
                  <a:pt x="98" y="0"/>
                  <a:pt x="98" y="0"/>
                  <a:pt x="98" y="0"/>
                </a:cubicBezTo>
                <a:cubicBezTo>
                  <a:pt x="98" y="9"/>
                  <a:pt x="98" y="9"/>
                  <a:pt x="98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0"/>
                  <a:pt x="71" y="0"/>
                  <a:pt x="71" y="0"/>
                </a:cubicBezTo>
                <a:close/>
                <a:moveTo>
                  <a:pt x="71" y="37"/>
                </a:moveTo>
                <a:cubicBezTo>
                  <a:pt x="98" y="37"/>
                  <a:pt x="98" y="37"/>
                  <a:pt x="98" y="37"/>
                </a:cubicBezTo>
                <a:cubicBezTo>
                  <a:pt x="98" y="80"/>
                  <a:pt x="98" y="80"/>
                  <a:pt x="98" y="80"/>
                </a:cubicBezTo>
                <a:cubicBezTo>
                  <a:pt x="96" y="80"/>
                  <a:pt x="94" y="80"/>
                  <a:pt x="91" y="80"/>
                </a:cubicBezTo>
                <a:cubicBezTo>
                  <a:pt x="85" y="80"/>
                  <a:pt x="78" y="83"/>
                  <a:pt x="71" y="88"/>
                </a:cubicBezTo>
                <a:cubicBezTo>
                  <a:pt x="71" y="37"/>
                  <a:pt x="71" y="37"/>
                  <a:pt x="71" y="37"/>
                </a:cubicBezTo>
                <a:close/>
                <a:moveTo>
                  <a:pt x="98" y="211"/>
                </a:moveTo>
                <a:cubicBezTo>
                  <a:pt x="71" y="211"/>
                  <a:pt x="71" y="211"/>
                  <a:pt x="71" y="211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82" y="166"/>
                  <a:pt x="82" y="166"/>
                  <a:pt x="82" y="166"/>
                </a:cubicBezTo>
                <a:cubicBezTo>
                  <a:pt x="98" y="90"/>
                  <a:pt x="98" y="90"/>
                  <a:pt x="98" y="90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7" y="146"/>
                  <a:pt x="97" y="146"/>
                  <a:pt x="97" y="146"/>
                </a:cubicBezTo>
                <a:cubicBezTo>
                  <a:pt x="97" y="148"/>
                  <a:pt x="97" y="150"/>
                  <a:pt x="97" y="152"/>
                </a:cubicBezTo>
                <a:cubicBezTo>
                  <a:pt x="97" y="155"/>
                  <a:pt x="97" y="158"/>
                  <a:pt x="98" y="160"/>
                </a:cubicBezTo>
                <a:cubicBezTo>
                  <a:pt x="98" y="211"/>
                  <a:pt x="98" y="211"/>
                  <a:pt x="98" y="211"/>
                </a:cubicBezTo>
                <a:close/>
                <a:moveTo>
                  <a:pt x="71" y="137"/>
                </a:move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2" y="124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lose/>
                <a:moveTo>
                  <a:pt x="71" y="118"/>
                </a:moveTo>
                <a:cubicBezTo>
                  <a:pt x="73" y="118"/>
                  <a:pt x="74" y="119"/>
                  <a:pt x="75" y="119"/>
                </a:cubicBezTo>
                <a:cubicBezTo>
                  <a:pt x="82" y="88"/>
                  <a:pt x="82" y="88"/>
                  <a:pt x="82" y="88"/>
                </a:cubicBezTo>
                <a:cubicBezTo>
                  <a:pt x="79" y="90"/>
                  <a:pt x="75" y="93"/>
                  <a:pt x="71" y="98"/>
                </a:cubicBezTo>
                <a:lnTo>
                  <a:pt x="71" y="118"/>
                </a:lnTo>
                <a:close/>
                <a:moveTo>
                  <a:pt x="60" y="0"/>
                </a:moveTo>
                <a:cubicBezTo>
                  <a:pt x="71" y="0"/>
                  <a:pt x="71" y="0"/>
                  <a:pt x="71" y="0"/>
                </a:cubicBezTo>
                <a:cubicBezTo>
                  <a:pt x="71" y="9"/>
                  <a:pt x="71" y="9"/>
                  <a:pt x="71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0"/>
                  <a:pt x="60" y="0"/>
                  <a:pt x="60" y="0"/>
                </a:cubicBezTo>
                <a:close/>
                <a:moveTo>
                  <a:pt x="60" y="37"/>
                </a:moveTo>
                <a:cubicBezTo>
                  <a:pt x="71" y="37"/>
                  <a:pt x="71" y="37"/>
                  <a:pt x="71" y="37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9"/>
                  <a:pt x="71" y="89"/>
                  <a:pt x="71" y="89"/>
                </a:cubicBezTo>
                <a:cubicBezTo>
                  <a:pt x="67" y="92"/>
                  <a:pt x="64" y="96"/>
                  <a:pt x="60" y="100"/>
                </a:cubicBezTo>
                <a:cubicBezTo>
                  <a:pt x="60" y="37"/>
                  <a:pt x="60" y="37"/>
                  <a:pt x="60" y="37"/>
                </a:cubicBezTo>
                <a:close/>
                <a:moveTo>
                  <a:pt x="71" y="211"/>
                </a:moveTo>
                <a:cubicBezTo>
                  <a:pt x="60" y="211"/>
                  <a:pt x="60" y="211"/>
                  <a:pt x="60" y="211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4" y="121"/>
                  <a:pt x="68" y="122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5" y="166"/>
                  <a:pt x="65" y="166"/>
                  <a:pt x="65" y="166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71" y="211"/>
                  <a:pt x="71" y="211"/>
                  <a:pt x="71" y="211"/>
                </a:cubicBezTo>
                <a:close/>
                <a:moveTo>
                  <a:pt x="71" y="98"/>
                </a:moveTo>
                <a:cubicBezTo>
                  <a:pt x="68" y="102"/>
                  <a:pt x="65" y="108"/>
                  <a:pt x="61" y="115"/>
                </a:cubicBezTo>
                <a:cubicBezTo>
                  <a:pt x="65" y="116"/>
                  <a:pt x="68" y="117"/>
                  <a:pt x="71" y="118"/>
                </a:cubicBezTo>
                <a:lnTo>
                  <a:pt x="71" y="98"/>
                </a:lnTo>
                <a:close/>
                <a:moveTo>
                  <a:pt x="29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9"/>
                  <a:pt x="60" y="9"/>
                  <a:pt x="60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18" y="9"/>
                  <a:pt x="12" y="15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30"/>
                  <a:pt x="18" y="37"/>
                  <a:pt x="26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7" y="104"/>
                  <a:pt x="54" y="109"/>
                  <a:pt x="51" y="114"/>
                </a:cubicBezTo>
                <a:cubicBezTo>
                  <a:pt x="48" y="114"/>
                  <a:pt x="46" y="113"/>
                  <a:pt x="45" y="113"/>
                </a:cubicBezTo>
                <a:cubicBezTo>
                  <a:pt x="38" y="113"/>
                  <a:pt x="32" y="115"/>
                  <a:pt x="28" y="118"/>
                </a:cubicBezTo>
                <a:cubicBezTo>
                  <a:pt x="23" y="120"/>
                  <a:pt x="21" y="124"/>
                  <a:pt x="21" y="128"/>
                </a:cubicBezTo>
                <a:cubicBezTo>
                  <a:pt x="21" y="130"/>
                  <a:pt x="22" y="131"/>
                  <a:pt x="23" y="133"/>
                </a:cubicBezTo>
                <a:cubicBezTo>
                  <a:pt x="24" y="134"/>
                  <a:pt x="26" y="134"/>
                  <a:pt x="29" y="134"/>
                </a:cubicBezTo>
                <a:cubicBezTo>
                  <a:pt x="30" y="134"/>
                  <a:pt x="31" y="134"/>
                  <a:pt x="33" y="133"/>
                </a:cubicBezTo>
                <a:cubicBezTo>
                  <a:pt x="34" y="132"/>
                  <a:pt x="35" y="131"/>
                  <a:pt x="35" y="130"/>
                </a:cubicBezTo>
                <a:cubicBezTo>
                  <a:pt x="35" y="129"/>
                  <a:pt x="34" y="128"/>
                  <a:pt x="34" y="127"/>
                </a:cubicBezTo>
                <a:cubicBezTo>
                  <a:pt x="34" y="127"/>
                  <a:pt x="33" y="126"/>
                  <a:pt x="33" y="126"/>
                </a:cubicBezTo>
                <a:cubicBezTo>
                  <a:pt x="34" y="124"/>
                  <a:pt x="35" y="123"/>
                  <a:pt x="38" y="122"/>
                </a:cubicBezTo>
                <a:cubicBezTo>
                  <a:pt x="40" y="121"/>
                  <a:pt x="43" y="120"/>
                  <a:pt x="47" y="120"/>
                </a:cubicBezTo>
                <a:cubicBezTo>
                  <a:pt x="44" y="125"/>
                  <a:pt x="42" y="129"/>
                  <a:pt x="40" y="134"/>
                </a:cubicBezTo>
                <a:cubicBezTo>
                  <a:pt x="33" y="148"/>
                  <a:pt x="30" y="159"/>
                  <a:pt x="30" y="167"/>
                </a:cubicBezTo>
                <a:cubicBezTo>
                  <a:pt x="30" y="173"/>
                  <a:pt x="32" y="176"/>
                  <a:pt x="36" y="178"/>
                </a:cubicBezTo>
                <a:cubicBezTo>
                  <a:pt x="37" y="179"/>
                  <a:pt x="41" y="180"/>
                  <a:pt x="45" y="180"/>
                </a:cubicBezTo>
                <a:cubicBezTo>
                  <a:pt x="44" y="178"/>
                  <a:pt x="44" y="176"/>
                  <a:pt x="44" y="173"/>
                </a:cubicBezTo>
                <a:cubicBezTo>
                  <a:pt x="44" y="170"/>
                  <a:pt x="44" y="167"/>
                  <a:pt x="45" y="163"/>
                </a:cubicBezTo>
                <a:cubicBezTo>
                  <a:pt x="47" y="150"/>
                  <a:pt x="52" y="136"/>
                  <a:pt x="59" y="120"/>
                </a:cubicBezTo>
                <a:cubicBezTo>
                  <a:pt x="59" y="120"/>
                  <a:pt x="60" y="120"/>
                  <a:pt x="60" y="120"/>
                </a:cubicBezTo>
                <a:cubicBezTo>
                  <a:pt x="60" y="211"/>
                  <a:pt x="60" y="211"/>
                  <a:pt x="60" y="211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13" y="211"/>
                  <a:pt x="0" y="198"/>
                  <a:pt x="0" y="18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3"/>
                  <a:pt x="13" y="0"/>
                  <a:pt x="29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2" name="Freeform 75"/>
          <p:cNvSpPr>
            <a:spLocks noEditPoints="1"/>
          </p:cNvSpPr>
          <p:nvPr/>
        </p:nvSpPr>
        <p:spPr bwMode="auto">
          <a:xfrm>
            <a:off x="5914603" y="2498239"/>
            <a:ext cx="569913" cy="571500"/>
          </a:xfrm>
          <a:custGeom>
            <a:avLst/>
            <a:gdLst>
              <a:gd name="T0" fmla="*/ 249 w 261"/>
              <a:gd name="T1" fmla="*/ 220 h 262"/>
              <a:gd name="T2" fmla="*/ 261 w 261"/>
              <a:gd name="T3" fmla="*/ 70 h 262"/>
              <a:gd name="T4" fmla="*/ 249 w 261"/>
              <a:gd name="T5" fmla="*/ 70 h 262"/>
              <a:gd name="T6" fmla="*/ 249 w 261"/>
              <a:gd name="T7" fmla="*/ 154 h 262"/>
              <a:gd name="T8" fmla="*/ 227 w 261"/>
              <a:gd name="T9" fmla="*/ 180 h 262"/>
              <a:gd name="T10" fmla="*/ 209 w 261"/>
              <a:gd name="T11" fmla="*/ 262 h 262"/>
              <a:gd name="T12" fmla="*/ 209 w 261"/>
              <a:gd name="T13" fmla="*/ 262 h 262"/>
              <a:gd name="T14" fmla="*/ 209 w 261"/>
              <a:gd name="T15" fmla="*/ 15 h 262"/>
              <a:gd name="T16" fmla="*/ 203 w 261"/>
              <a:gd name="T17" fmla="*/ 28 h 262"/>
              <a:gd name="T18" fmla="*/ 209 w 261"/>
              <a:gd name="T19" fmla="*/ 50 h 262"/>
              <a:gd name="T20" fmla="*/ 201 w 261"/>
              <a:gd name="T21" fmla="*/ 120 h 262"/>
              <a:gd name="T22" fmla="*/ 209 w 261"/>
              <a:gd name="T23" fmla="*/ 197 h 262"/>
              <a:gd name="T24" fmla="*/ 209 w 261"/>
              <a:gd name="T25" fmla="*/ 197 h 262"/>
              <a:gd name="T26" fmla="*/ 195 w 261"/>
              <a:gd name="T27" fmla="*/ 232 h 262"/>
              <a:gd name="T28" fmla="*/ 168 w 261"/>
              <a:gd name="T29" fmla="*/ 36 h 262"/>
              <a:gd name="T30" fmla="*/ 195 w 261"/>
              <a:gd name="T31" fmla="*/ 20 h 262"/>
              <a:gd name="T32" fmla="*/ 195 w 261"/>
              <a:gd name="T33" fmla="*/ 50 h 262"/>
              <a:gd name="T34" fmla="*/ 195 w 261"/>
              <a:gd name="T35" fmla="*/ 120 h 262"/>
              <a:gd name="T36" fmla="*/ 168 w 261"/>
              <a:gd name="T37" fmla="*/ 220 h 262"/>
              <a:gd name="T38" fmla="*/ 192 w 261"/>
              <a:gd name="T39" fmla="*/ 249 h 262"/>
              <a:gd name="T40" fmla="*/ 168 w 261"/>
              <a:gd name="T41" fmla="*/ 21 h 262"/>
              <a:gd name="T42" fmla="*/ 168 w 261"/>
              <a:gd name="T43" fmla="*/ 44 h 262"/>
              <a:gd name="T44" fmla="*/ 135 w 261"/>
              <a:gd name="T45" fmla="*/ 120 h 262"/>
              <a:gd name="T46" fmla="*/ 167 w 261"/>
              <a:gd name="T47" fmla="*/ 198 h 262"/>
              <a:gd name="T48" fmla="*/ 167 w 261"/>
              <a:gd name="T49" fmla="*/ 167 h 262"/>
              <a:gd name="T50" fmla="*/ 130 w 261"/>
              <a:gd name="T51" fmla="*/ 147 h 262"/>
              <a:gd name="T52" fmla="*/ 93 w 261"/>
              <a:gd name="T53" fmla="*/ 44 h 262"/>
              <a:gd name="T54" fmla="*/ 130 w 261"/>
              <a:gd name="T55" fmla="*/ 0 h 262"/>
              <a:gd name="T56" fmla="*/ 126 w 261"/>
              <a:gd name="T57" fmla="*/ 120 h 262"/>
              <a:gd name="T58" fmla="*/ 130 w 261"/>
              <a:gd name="T59" fmla="*/ 159 h 262"/>
              <a:gd name="T60" fmla="*/ 130 w 261"/>
              <a:gd name="T61" fmla="*/ 179 h 262"/>
              <a:gd name="T62" fmla="*/ 130 w 261"/>
              <a:gd name="T63" fmla="*/ 198 h 262"/>
              <a:gd name="T64" fmla="*/ 93 w 261"/>
              <a:gd name="T65" fmla="*/ 3 h 262"/>
              <a:gd name="T66" fmla="*/ 93 w 261"/>
              <a:gd name="T67" fmla="*/ 36 h 262"/>
              <a:gd name="T68" fmla="*/ 67 w 261"/>
              <a:gd name="T69" fmla="*/ 20 h 262"/>
              <a:gd name="T70" fmla="*/ 67 w 261"/>
              <a:gd name="T71" fmla="*/ 70 h 262"/>
              <a:gd name="T72" fmla="*/ 92 w 261"/>
              <a:gd name="T73" fmla="*/ 147 h 262"/>
              <a:gd name="T74" fmla="*/ 92 w 261"/>
              <a:gd name="T75" fmla="*/ 179 h 262"/>
              <a:gd name="T76" fmla="*/ 93 w 261"/>
              <a:gd name="T77" fmla="*/ 198 h 262"/>
              <a:gd name="T78" fmla="*/ 67 w 261"/>
              <a:gd name="T79" fmla="*/ 171 h 262"/>
              <a:gd name="T80" fmla="*/ 69 w 261"/>
              <a:gd name="T81" fmla="*/ 232 h 262"/>
              <a:gd name="T82" fmla="*/ 58 w 261"/>
              <a:gd name="T83" fmla="*/ 28 h 262"/>
              <a:gd name="T84" fmla="*/ 67 w 261"/>
              <a:gd name="T85" fmla="*/ 9 h 262"/>
              <a:gd name="T86" fmla="*/ 67 w 261"/>
              <a:gd name="T87" fmla="*/ 120 h 262"/>
              <a:gd name="T88" fmla="*/ 67 w 261"/>
              <a:gd name="T89" fmla="*/ 188 h 262"/>
              <a:gd name="T90" fmla="*/ 67 w 261"/>
              <a:gd name="T91" fmla="*/ 232 h 262"/>
              <a:gd name="T92" fmla="*/ 67 w 261"/>
              <a:gd name="T93" fmla="*/ 232 h 262"/>
              <a:gd name="T94" fmla="*/ 52 w 261"/>
              <a:gd name="T95" fmla="*/ 50 h 262"/>
              <a:gd name="T96" fmla="*/ 12 w 261"/>
              <a:gd name="T97" fmla="*/ 220 h 262"/>
              <a:gd name="T98" fmla="*/ 52 w 261"/>
              <a:gd name="T99" fmla="*/ 232 h 262"/>
              <a:gd name="T100" fmla="*/ 52 w 261"/>
              <a:gd name="T101" fmla="*/ 232 h 262"/>
              <a:gd name="T102" fmla="*/ 12 w 261"/>
              <a:gd name="T103" fmla="*/ 114 h 262"/>
              <a:gd name="T104" fmla="*/ 0 w 261"/>
              <a:gd name="T105" fmla="*/ 104 h 262"/>
              <a:gd name="T106" fmla="*/ 12 w 261"/>
              <a:gd name="T107" fmla="*/ 15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1" h="262">
                <a:moveTo>
                  <a:pt x="249" y="220"/>
                </a:moveTo>
                <a:cubicBezTo>
                  <a:pt x="249" y="154"/>
                  <a:pt x="249" y="154"/>
                  <a:pt x="249" y="154"/>
                </a:cubicBezTo>
                <a:cubicBezTo>
                  <a:pt x="251" y="157"/>
                  <a:pt x="252" y="160"/>
                  <a:pt x="252" y="164"/>
                </a:cubicBezTo>
                <a:cubicBezTo>
                  <a:pt x="252" y="220"/>
                  <a:pt x="252" y="220"/>
                  <a:pt x="252" y="220"/>
                </a:cubicBezTo>
                <a:cubicBezTo>
                  <a:pt x="249" y="220"/>
                  <a:pt x="249" y="220"/>
                  <a:pt x="249" y="220"/>
                </a:cubicBezTo>
                <a:close/>
                <a:moveTo>
                  <a:pt x="249" y="114"/>
                </a:moveTo>
                <a:cubicBezTo>
                  <a:pt x="249" y="70"/>
                  <a:pt x="249" y="70"/>
                  <a:pt x="249" y="70"/>
                </a:cubicBezTo>
                <a:cubicBezTo>
                  <a:pt x="250" y="70"/>
                  <a:pt x="250" y="70"/>
                  <a:pt x="250" y="69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59" y="66"/>
                  <a:pt x="261" y="67"/>
                  <a:pt x="261" y="70"/>
                </a:cubicBezTo>
                <a:cubicBezTo>
                  <a:pt x="261" y="104"/>
                  <a:pt x="261" y="104"/>
                  <a:pt x="261" y="104"/>
                </a:cubicBezTo>
                <a:cubicBezTo>
                  <a:pt x="261" y="107"/>
                  <a:pt x="259" y="110"/>
                  <a:pt x="257" y="111"/>
                </a:cubicBezTo>
                <a:cubicBezTo>
                  <a:pt x="250" y="113"/>
                  <a:pt x="250" y="113"/>
                  <a:pt x="250" y="113"/>
                </a:cubicBezTo>
                <a:cubicBezTo>
                  <a:pt x="250" y="114"/>
                  <a:pt x="250" y="114"/>
                  <a:pt x="249" y="114"/>
                </a:cubicBezTo>
                <a:close/>
                <a:moveTo>
                  <a:pt x="249" y="70"/>
                </a:moveTo>
                <a:cubicBezTo>
                  <a:pt x="249" y="114"/>
                  <a:pt x="249" y="114"/>
                  <a:pt x="249" y="114"/>
                </a:cubicBezTo>
                <a:cubicBezTo>
                  <a:pt x="248" y="114"/>
                  <a:pt x="246" y="112"/>
                  <a:pt x="246" y="110"/>
                </a:cubicBezTo>
                <a:cubicBezTo>
                  <a:pt x="246" y="76"/>
                  <a:pt x="246" y="76"/>
                  <a:pt x="246" y="76"/>
                </a:cubicBezTo>
                <a:cubicBezTo>
                  <a:pt x="246" y="74"/>
                  <a:pt x="248" y="71"/>
                  <a:pt x="249" y="70"/>
                </a:cubicBezTo>
                <a:close/>
                <a:moveTo>
                  <a:pt x="249" y="154"/>
                </a:moveTo>
                <a:cubicBezTo>
                  <a:pt x="246" y="150"/>
                  <a:pt x="241" y="146"/>
                  <a:pt x="235" y="146"/>
                </a:cubicBezTo>
                <a:cubicBezTo>
                  <a:pt x="235" y="50"/>
                  <a:pt x="235" y="50"/>
                  <a:pt x="235" y="50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19" y="162"/>
                  <a:pt x="227" y="170"/>
                  <a:pt x="227" y="180"/>
                </a:cubicBezTo>
                <a:cubicBezTo>
                  <a:pt x="227" y="189"/>
                  <a:pt x="219" y="197"/>
                  <a:pt x="209" y="197"/>
                </a:cubicBezTo>
                <a:cubicBezTo>
                  <a:pt x="209" y="220"/>
                  <a:pt x="209" y="220"/>
                  <a:pt x="209" y="220"/>
                </a:cubicBezTo>
                <a:cubicBezTo>
                  <a:pt x="249" y="220"/>
                  <a:pt x="249" y="220"/>
                  <a:pt x="249" y="220"/>
                </a:cubicBezTo>
                <a:cubicBezTo>
                  <a:pt x="249" y="154"/>
                  <a:pt x="249" y="154"/>
                  <a:pt x="249" y="154"/>
                </a:cubicBezTo>
                <a:close/>
                <a:moveTo>
                  <a:pt x="209" y="262"/>
                </a:moveTo>
                <a:cubicBezTo>
                  <a:pt x="209" y="232"/>
                  <a:pt x="209" y="232"/>
                  <a:pt x="209" y="232"/>
                </a:cubicBezTo>
                <a:cubicBezTo>
                  <a:pt x="226" y="232"/>
                  <a:pt x="226" y="232"/>
                  <a:pt x="226" y="232"/>
                </a:cubicBezTo>
                <a:cubicBezTo>
                  <a:pt x="226" y="249"/>
                  <a:pt x="226" y="249"/>
                  <a:pt x="226" y="249"/>
                </a:cubicBezTo>
                <a:cubicBezTo>
                  <a:pt x="226" y="257"/>
                  <a:pt x="220" y="262"/>
                  <a:pt x="213" y="262"/>
                </a:cubicBezTo>
                <a:cubicBezTo>
                  <a:pt x="209" y="262"/>
                  <a:pt x="209" y="262"/>
                  <a:pt x="209" y="262"/>
                </a:cubicBezTo>
                <a:close/>
                <a:moveTo>
                  <a:pt x="209" y="44"/>
                </a:moveTo>
                <a:cubicBezTo>
                  <a:pt x="209" y="15"/>
                  <a:pt x="209" y="15"/>
                  <a:pt x="209" y="15"/>
                </a:cubicBezTo>
                <a:cubicBezTo>
                  <a:pt x="225" y="23"/>
                  <a:pt x="235" y="33"/>
                  <a:pt x="235" y="44"/>
                </a:cubicBezTo>
                <a:lnTo>
                  <a:pt x="209" y="44"/>
                </a:lnTo>
                <a:close/>
                <a:moveTo>
                  <a:pt x="209" y="15"/>
                </a:moveTo>
                <a:cubicBezTo>
                  <a:pt x="209" y="44"/>
                  <a:pt x="209" y="44"/>
                  <a:pt x="209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9" y="37"/>
                  <a:pt x="203" y="33"/>
                  <a:pt x="203" y="28"/>
                </a:cubicBezTo>
                <a:cubicBezTo>
                  <a:pt x="203" y="24"/>
                  <a:pt x="199" y="20"/>
                  <a:pt x="195" y="20"/>
                </a:cubicBezTo>
                <a:cubicBezTo>
                  <a:pt x="195" y="20"/>
                  <a:pt x="195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200" y="11"/>
                  <a:pt x="205" y="13"/>
                  <a:pt x="209" y="15"/>
                </a:cubicBezTo>
                <a:close/>
                <a:moveTo>
                  <a:pt x="209" y="50"/>
                </a:moveTo>
                <a:cubicBezTo>
                  <a:pt x="209" y="162"/>
                  <a:pt x="209" y="162"/>
                  <a:pt x="209" y="162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03" y="162"/>
                  <a:pt x="198" y="166"/>
                  <a:pt x="195" y="171"/>
                </a:cubicBezTo>
                <a:cubicBezTo>
                  <a:pt x="195" y="120"/>
                  <a:pt x="195" y="120"/>
                  <a:pt x="195" y="120"/>
                </a:cubicBezTo>
                <a:cubicBezTo>
                  <a:pt x="201" y="120"/>
                  <a:pt x="201" y="120"/>
                  <a:pt x="201" y="120"/>
                </a:cubicBezTo>
                <a:cubicBezTo>
                  <a:pt x="201" y="70"/>
                  <a:pt x="201" y="70"/>
                  <a:pt x="201" y="70"/>
                </a:cubicBezTo>
                <a:cubicBezTo>
                  <a:pt x="195" y="70"/>
                  <a:pt x="195" y="70"/>
                  <a:pt x="195" y="70"/>
                </a:cubicBezTo>
                <a:cubicBezTo>
                  <a:pt x="195" y="50"/>
                  <a:pt x="195" y="50"/>
                  <a:pt x="195" y="50"/>
                </a:cubicBezTo>
                <a:cubicBezTo>
                  <a:pt x="209" y="50"/>
                  <a:pt x="209" y="50"/>
                  <a:pt x="209" y="50"/>
                </a:cubicBezTo>
                <a:close/>
                <a:moveTo>
                  <a:pt x="209" y="197"/>
                </a:moveTo>
                <a:cubicBezTo>
                  <a:pt x="209" y="220"/>
                  <a:pt x="209" y="220"/>
                  <a:pt x="209" y="220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95" y="188"/>
                  <a:pt x="195" y="188"/>
                  <a:pt x="195" y="188"/>
                </a:cubicBezTo>
                <a:cubicBezTo>
                  <a:pt x="198" y="193"/>
                  <a:pt x="203" y="197"/>
                  <a:pt x="209" y="197"/>
                </a:cubicBezTo>
                <a:cubicBezTo>
                  <a:pt x="209" y="197"/>
                  <a:pt x="209" y="197"/>
                  <a:pt x="209" y="197"/>
                </a:cubicBezTo>
                <a:close/>
                <a:moveTo>
                  <a:pt x="209" y="232"/>
                </a:moveTo>
                <a:cubicBezTo>
                  <a:pt x="209" y="262"/>
                  <a:pt x="209" y="262"/>
                  <a:pt x="209" y="262"/>
                </a:cubicBezTo>
                <a:cubicBezTo>
                  <a:pt x="206" y="262"/>
                  <a:pt x="206" y="262"/>
                  <a:pt x="206" y="262"/>
                </a:cubicBezTo>
                <a:cubicBezTo>
                  <a:pt x="201" y="262"/>
                  <a:pt x="197" y="260"/>
                  <a:pt x="195" y="257"/>
                </a:cubicBezTo>
                <a:cubicBezTo>
                  <a:pt x="195" y="232"/>
                  <a:pt x="195" y="232"/>
                  <a:pt x="195" y="232"/>
                </a:cubicBezTo>
                <a:lnTo>
                  <a:pt x="209" y="232"/>
                </a:lnTo>
                <a:close/>
                <a:moveTo>
                  <a:pt x="171" y="20"/>
                </a:moveTo>
                <a:cubicBezTo>
                  <a:pt x="175" y="20"/>
                  <a:pt x="179" y="24"/>
                  <a:pt x="179" y="28"/>
                </a:cubicBezTo>
                <a:cubicBezTo>
                  <a:pt x="179" y="33"/>
                  <a:pt x="175" y="37"/>
                  <a:pt x="171" y="37"/>
                </a:cubicBezTo>
                <a:cubicBezTo>
                  <a:pt x="170" y="37"/>
                  <a:pt x="169" y="37"/>
                  <a:pt x="168" y="36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0" y="37"/>
                  <a:pt x="186" y="33"/>
                  <a:pt x="186" y="28"/>
                </a:cubicBezTo>
                <a:cubicBezTo>
                  <a:pt x="186" y="24"/>
                  <a:pt x="190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187" y="6"/>
                  <a:pt x="178" y="4"/>
                  <a:pt x="168" y="3"/>
                </a:cubicBezTo>
                <a:cubicBezTo>
                  <a:pt x="168" y="21"/>
                  <a:pt x="168" y="21"/>
                  <a:pt x="168" y="21"/>
                </a:cubicBezTo>
                <a:cubicBezTo>
                  <a:pt x="169" y="20"/>
                  <a:pt x="170" y="20"/>
                  <a:pt x="171" y="20"/>
                </a:cubicBezTo>
                <a:close/>
                <a:moveTo>
                  <a:pt x="195" y="50"/>
                </a:moveTo>
                <a:cubicBezTo>
                  <a:pt x="195" y="70"/>
                  <a:pt x="195" y="70"/>
                  <a:pt x="195" y="70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95" y="50"/>
                  <a:pt x="195" y="50"/>
                  <a:pt x="195" y="50"/>
                </a:cubicBezTo>
                <a:close/>
                <a:moveTo>
                  <a:pt x="195" y="120"/>
                </a:moveTo>
                <a:cubicBezTo>
                  <a:pt x="195" y="171"/>
                  <a:pt x="195" y="171"/>
                  <a:pt x="195" y="171"/>
                </a:cubicBezTo>
                <a:cubicBezTo>
                  <a:pt x="193" y="173"/>
                  <a:pt x="192" y="176"/>
                  <a:pt x="192" y="180"/>
                </a:cubicBezTo>
                <a:cubicBezTo>
                  <a:pt x="192" y="183"/>
                  <a:pt x="193" y="186"/>
                  <a:pt x="195" y="188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95" y="120"/>
                  <a:pt x="195" y="120"/>
                  <a:pt x="195" y="120"/>
                </a:cubicBezTo>
                <a:close/>
                <a:moveTo>
                  <a:pt x="195" y="232"/>
                </a:moveTo>
                <a:cubicBezTo>
                  <a:pt x="195" y="257"/>
                  <a:pt x="195" y="257"/>
                  <a:pt x="195" y="257"/>
                </a:cubicBezTo>
                <a:cubicBezTo>
                  <a:pt x="193" y="254"/>
                  <a:pt x="192" y="252"/>
                  <a:pt x="192" y="249"/>
                </a:cubicBezTo>
                <a:cubicBezTo>
                  <a:pt x="192" y="232"/>
                  <a:pt x="192" y="232"/>
                  <a:pt x="192" y="232"/>
                </a:cubicBezTo>
                <a:lnTo>
                  <a:pt x="195" y="232"/>
                </a:lnTo>
                <a:close/>
                <a:moveTo>
                  <a:pt x="168" y="36"/>
                </a:moveTo>
                <a:cubicBezTo>
                  <a:pt x="165" y="35"/>
                  <a:pt x="162" y="32"/>
                  <a:pt x="162" y="28"/>
                </a:cubicBezTo>
                <a:cubicBezTo>
                  <a:pt x="162" y="25"/>
                  <a:pt x="165" y="22"/>
                  <a:pt x="168" y="21"/>
                </a:cubicBezTo>
                <a:cubicBezTo>
                  <a:pt x="168" y="3"/>
                  <a:pt x="168" y="3"/>
                  <a:pt x="168" y="3"/>
                </a:cubicBezTo>
                <a:cubicBezTo>
                  <a:pt x="157" y="1"/>
                  <a:pt x="144" y="0"/>
                  <a:pt x="13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8" y="36"/>
                  <a:pt x="168" y="36"/>
                  <a:pt x="168" y="36"/>
                </a:cubicBezTo>
                <a:close/>
                <a:moveTo>
                  <a:pt x="168" y="50"/>
                </a:moveTo>
                <a:cubicBezTo>
                  <a:pt x="168" y="70"/>
                  <a:pt x="168" y="70"/>
                  <a:pt x="168" y="70"/>
                </a:cubicBezTo>
                <a:cubicBezTo>
                  <a:pt x="135" y="70"/>
                  <a:pt x="135" y="70"/>
                  <a:pt x="135" y="7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30" y="220"/>
                  <a:pt x="130" y="220"/>
                  <a:pt x="130" y="220"/>
                </a:cubicBezTo>
                <a:cubicBezTo>
                  <a:pt x="130" y="198"/>
                  <a:pt x="130" y="198"/>
                  <a:pt x="130" y="198"/>
                </a:cubicBezTo>
                <a:cubicBezTo>
                  <a:pt x="167" y="198"/>
                  <a:pt x="167" y="198"/>
                  <a:pt x="167" y="198"/>
                </a:cubicBezTo>
                <a:cubicBezTo>
                  <a:pt x="167" y="187"/>
                  <a:pt x="167" y="187"/>
                  <a:pt x="167" y="187"/>
                </a:cubicBezTo>
                <a:cubicBezTo>
                  <a:pt x="130" y="187"/>
                  <a:pt x="130" y="187"/>
                  <a:pt x="130" y="187"/>
                </a:cubicBezTo>
                <a:cubicBezTo>
                  <a:pt x="130" y="179"/>
                  <a:pt x="130" y="179"/>
                  <a:pt x="130" y="179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67"/>
                  <a:pt x="167" y="167"/>
                  <a:pt x="167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59"/>
                  <a:pt x="130" y="159"/>
                  <a:pt x="130" y="159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30" y="50"/>
                  <a:pt x="130" y="50"/>
                  <a:pt x="130" y="50"/>
                </a:cubicBezTo>
                <a:lnTo>
                  <a:pt x="168" y="50"/>
                </a:lnTo>
                <a:close/>
                <a:moveTo>
                  <a:pt x="130" y="0"/>
                </a:moveTo>
                <a:cubicBezTo>
                  <a:pt x="130" y="44"/>
                  <a:pt x="130" y="44"/>
                  <a:pt x="130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36"/>
                  <a:pt x="93" y="36"/>
                  <a:pt x="93" y="36"/>
                </a:cubicBezTo>
                <a:cubicBezTo>
                  <a:pt x="96" y="35"/>
                  <a:pt x="99" y="32"/>
                  <a:pt x="99" y="28"/>
                </a:cubicBezTo>
                <a:cubicBezTo>
                  <a:pt x="99" y="25"/>
                  <a:pt x="96" y="22"/>
                  <a:pt x="93" y="21"/>
                </a:cubicBezTo>
                <a:cubicBezTo>
                  <a:pt x="93" y="3"/>
                  <a:pt x="93" y="3"/>
                  <a:pt x="93" y="3"/>
                </a:cubicBezTo>
                <a:cubicBezTo>
                  <a:pt x="104" y="1"/>
                  <a:pt x="117" y="0"/>
                  <a:pt x="130" y="0"/>
                </a:cubicBezTo>
                <a:close/>
                <a:moveTo>
                  <a:pt x="130" y="50"/>
                </a:moveTo>
                <a:cubicBezTo>
                  <a:pt x="130" y="147"/>
                  <a:pt x="130" y="147"/>
                  <a:pt x="130" y="147"/>
                </a:cubicBezTo>
                <a:cubicBezTo>
                  <a:pt x="93" y="147"/>
                  <a:pt x="93" y="147"/>
                  <a:pt x="93" y="147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126" y="120"/>
                  <a:pt x="126" y="120"/>
                  <a:pt x="126" y="120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50"/>
                  <a:pt x="93" y="50"/>
                  <a:pt x="93" y="50"/>
                </a:cubicBezTo>
                <a:cubicBezTo>
                  <a:pt x="130" y="50"/>
                  <a:pt x="130" y="50"/>
                  <a:pt x="130" y="50"/>
                </a:cubicBezTo>
                <a:close/>
                <a:moveTo>
                  <a:pt x="130" y="159"/>
                </a:moveTo>
                <a:cubicBezTo>
                  <a:pt x="130" y="167"/>
                  <a:pt x="130" y="167"/>
                  <a:pt x="130" y="167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130" y="159"/>
                  <a:pt x="130" y="159"/>
                  <a:pt x="130" y="159"/>
                </a:cubicBezTo>
                <a:close/>
                <a:moveTo>
                  <a:pt x="130" y="179"/>
                </a:moveTo>
                <a:cubicBezTo>
                  <a:pt x="130" y="187"/>
                  <a:pt x="130" y="187"/>
                  <a:pt x="130" y="187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130" y="179"/>
                  <a:pt x="130" y="179"/>
                  <a:pt x="130" y="179"/>
                </a:cubicBezTo>
                <a:close/>
                <a:moveTo>
                  <a:pt x="130" y="198"/>
                </a:moveTo>
                <a:cubicBezTo>
                  <a:pt x="130" y="220"/>
                  <a:pt x="130" y="220"/>
                  <a:pt x="130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198"/>
                  <a:pt x="93" y="198"/>
                  <a:pt x="93" y="198"/>
                </a:cubicBezTo>
                <a:lnTo>
                  <a:pt x="130" y="198"/>
                </a:lnTo>
                <a:close/>
                <a:moveTo>
                  <a:pt x="93" y="3"/>
                </a:moveTo>
                <a:cubicBezTo>
                  <a:pt x="93" y="21"/>
                  <a:pt x="93" y="21"/>
                  <a:pt x="93" y="21"/>
                </a:cubicBezTo>
                <a:cubicBezTo>
                  <a:pt x="92" y="20"/>
                  <a:pt x="92" y="20"/>
                  <a:pt x="91" y="20"/>
                </a:cubicBezTo>
                <a:cubicBezTo>
                  <a:pt x="86" y="20"/>
                  <a:pt x="83" y="24"/>
                  <a:pt x="83" y="28"/>
                </a:cubicBezTo>
                <a:cubicBezTo>
                  <a:pt x="83" y="33"/>
                  <a:pt x="86" y="37"/>
                  <a:pt x="91" y="37"/>
                </a:cubicBezTo>
                <a:cubicBezTo>
                  <a:pt x="92" y="37"/>
                  <a:pt x="92" y="37"/>
                  <a:pt x="93" y="36"/>
                </a:cubicBezTo>
                <a:cubicBezTo>
                  <a:pt x="93" y="44"/>
                  <a:pt x="93" y="44"/>
                  <a:pt x="93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37"/>
                  <a:pt x="67" y="37"/>
                  <a:pt x="67" y="37"/>
                </a:cubicBezTo>
                <a:cubicBezTo>
                  <a:pt x="71" y="37"/>
                  <a:pt x="75" y="33"/>
                  <a:pt x="75" y="28"/>
                </a:cubicBezTo>
                <a:cubicBezTo>
                  <a:pt x="75" y="24"/>
                  <a:pt x="71" y="20"/>
                  <a:pt x="67" y="20"/>
                </a:cubicBezTo>
                <a:cubicBezTo>
                  <a:pt x="67" y="9"/>
                  <a:pt x="67" y="9"/>
                  <a:pt x="67" y="9"/>
                </a:cubicBezTo>
                <a:cubicBezTo>
                  <a:pt x="75" y="6"/>
                  <a:pt x="84" y="4"/>
                  <a:pt x="93" y="3"/>
                </a:cubicBezTo>
                <a:close/>
                <a:moveTo>
                  <a:pt x="93" y="50"/>
                </a:moveTo>
                <a:cubicBezTo>
                  <a:pt x="93" y="70"/>
                  <a:pt x="93" y="70"/>
                  <a:pt x="93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7" y="50"/>
                  <a:pt x="67" y="50"/>
                  <a:pt x="67" y="50"/>
                </a:cubicBezTo>
                <a:cubicBezTo>
                  <a:pt x="93" y="50"/>
                  <a:pt x="93" y="50"/>
                  <a:pt x="93" y="50"/>
                </a:cubicBezTo>
                <a:close/>
                <a:moveTo>
                  <a:pt x="93" y="120"/>
                </a:moveTo>
                <a:cubicBezTo>
                  <a:pt x="93" y="147"/>
                  <a:pt x="93" y="147"/>
                  <a:pt x="93" y="147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79"/>
                  <a:pt x="92" y="179"/>
                  <a:pt x="92" y="179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2" y="187"/>
                  <a:pt x="92" y="187"/>
                  <a:pt x="92" y="187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67" y="220"/>
                  <a:pt x="67" y="220"/>
                  <a:pt x="67" y="220"/>
                </a:cubicBezTo>
                <a:cubicBezTo>
                  <a:pt x="67" y="188"/>
                  <a:pt x="67" y="188"/>
                  <a:pt x="67" y="188"/>
                </a:cubicBezTo>
                <a:cubicBezTo>
                  <a:pt x="68" y="186"/>
                  <a:pt x="69" y="183"/>
                  <a:pt x="69" y="180"/>
                </a:cubicBezTo>
                <a:cubicBezTo>
                  <a:pt x="69" y="176"/>
                  <a:pt x="68" y="173"/>
                  <a:pt x="67" y="171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93" y="120"/>
                  <a:pt x="93" y="120"/>
                  <a:pt x="93" y="120"/>
                </a:cubicBezTo>
                <a:close/>
                <a:moveTo>
                  <a:pt x="67" y="257"/>
                </a:moveTo>
                <a:cubicBezTo>
                  <a:pt x="67" y="232"/>
                  <a:pt x="67" y="232"/>
                  <a:pt x="67" y="232"/>
                </a:cubicBezTo>
                <a:cubicBezTo>
                  <a:pt x="69" y="232"/>
                  <a:pt x="69" y="232"/>
                  <a:pt x="69" y="232"/>
                </a:cubicBezTo>
                <a:cubicBezTo>
                  <a:pt x="69" y="249"/>
                  <a:pt x="69" y="249"/>
                  <a:pt x="69" y="249"/>
                </a:cubicBezTo>
                <a:cubicBezTo>
                  <a:pt x="69" y="252"/>
                  <a:pt x="68" y="254"/>
                  <a:pt x="67" y="257"/>
                </a:cubicBezTo>
                <a:close/>
                <a:moveTo>
                  <a:pt x="67" y="9"/>
                </a:moveTo>
                <a:cubicBezTo>
                  <a:pt x="67" y="20"/>
                  <a:pt x="67" y="20"/>
                  <a:pt x="67" y="20"/>
                </a:cubicBezTo>
                <a:cubicBezTo>
                  <a:pt x="62" y="20"/>
                  <a:pt x="58" y="24"/>
                  <a:pt x="58" y="28"/>
                </a:cubicBezTo>
                <a:cubicBezTo>
                  <a:pt x="58" y="33"/>
                  <a:pt x="62" y="37"/>
                  <a:pt x="67" y="37"/>
                </a:cubicBezTo>
                <a:cubicBezTo>
                  <a:pt x="67" y="44"/>
                  <a:pt x="67" y="44"/>
                  <a:pt x="67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15"/>
                  <a:pt x="52" y="15"/>
                  <a:pt x="52" y="15"/>
                </a:cubicBezTo>
                <a:cubicBezTo>
                  <a:pt x="56" y="13"/>
                  <a:pt x="61" y="11"/>
                  <a:pt x="67" y="9"/>
                </a:cubicBezTo>
                <a:close/>
                <a:moveTo>
                  <a:pt x="67" y="50"/>
                </a:moveTo>
                <a:cubicBezTo>
                  <a:pt x="67" y="70"/>
                  <a:pt x="67" y="70"/>
                  <a:pt x="67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4" y="166"/>
                  <a:pt x="58" y="162"/>
                  <a:pt x="52" y="162"/>
                </a:cubicBezTo>
                <a:cubicBezTo>
                  <a:pt x="52" y="50"/>
                  <a:pt x="52" y="50"/>
                  <a:pt x="52" y="50"/>
                </a:cubicBezTo>
                <a:cubicBezTo>
                  <a:pt x="67" y="50"/>
                  <a:pt x="67" y="50"/>
                  <a:pt x="67" y="50"/>
                </a:cubicBezTo>
                <a:close/>
                <a:moveTo>
                  <a:pt x="67" y="188"/>
                </a:moveTo>
                <a:cubicBezTo>
                  <a:pt x="67" y="220"/>
                  <a:pt x="67" y="220"/>
                  <a:pt x="67" y="220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58" y="197"/>
                  <a:pt x="64" y="193"/>
                  <a:pt x="67" y="188"/>
                </a:cubicBezTo>
                <a:close/>
                <a:moveTo>
                  <a:pt x="67" y="232"/>
                </a:moveTo>
                <a:cubicBezTo>
                  <a:pt x="67" y="257"/>
                  <a:pt x="67" y="257"/>
                  <a:pt x="67" y="257"/>
                </a:cubicBezTo>
                <a:cubicBezTo>
                  <a:pt x="64" y="260"/>
                  <a:pt x="60" y="262"/>
                  <a:pt x="56" y="262"/>
                </a:cubicBezTo>
                <a:cubicBezTo>
                  <a:pt x="52" y="262"/>
                  <a:pt x="52" y="262"/>
                  <a:pt x="52" y="262"/>
                </a:cubicBezTo>
                <a:cubicBezTo>
                  <a:pt x="52" y="232"/>
                  <a:pt x="52" y="232"/>
                  <a:pt x="52" y="232"/>
                </a:cubicBezTo>
                <a:lnTo>
                  <a:pt x="67" y="232"/>
                </a:lnTo>
                <a:close/>
                <a:moveTo>
                  <a:pt x="52" y="15"/>
                </a:moveTo>
                <a:cubicBezTo>
                  <a:pt x="52" y="44"/>
                  <a:pt x="52" y="44"/>
                  <a:pt x="52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27" y="33"/>
                  <a:pt x="36" y="23"/>
                  <a:pt x="52" y="15"/>
                </a:cubicBezTo>
                <a:close/>
                <a:moveTo>
                  <a:pt x="52" y="50"/>
                </a:moveTo>
                <a:cubicBezTo>
                  <a:pt x="52" y="162"/>
                  <a:pt x="52" y="162"/>
                  <a:pt x="52" y="162"/>
                </a:cubicBezTo>
                <a:cubicBezTo>
                  <a:pt x="42" y="162"/>
                  <a:pt x="35" y="170"/>
                  <a:pt x="35" y="180"/>
                </a:cubicBezTo>
                <a:cubicBezTo>
                  <a:pt x="35" y="189"/>
                  <a:pt x="42" y="197"/>
                  <a:pt x="52" y="197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12" y="220"/>
                  <a:pt x="12" y="220"/>
                  <a:pt x="12" y="220"/>
                </a:cubicBezTo>
                <a:cubicBezTo>
                  <a:pt x="12" y="154"/>
                  <a:pt x="12" y="154"/>
                  <a:pt x="12" y="154"/>
                </a:cubicBezTo>
                <a:cubicBezTo>
                  <a:pt x="15" y="150"/>
                  <a:pt x="21" y="146"/>
                  <a:pt x="27" y="146"/>
                </a:cubicBezTo>
                <a:cubicBezTo>
                  <a:pt x="27" y="50"/>
                  <a:pt x="27" y="50"/>
                  <a:pt x="27" y="50"/>
                </a:cubicBezTo>
                <a:cubicBezTo>
                  <a:pt x="52" y="50"/>
                  <a:pt x="52" y="50"/>
                  <a:pt x="52" y="50"/>
                </a:cubicBezTo>
                <a:close/>
                <a:moveTo>
                  <a:pt x="52" y="232"/>
                </a:moveTo>
                <a:cubicBezTo>
                  <a:pt x="52" y="262"/>
                  <a:pt x="52" y="262"/>
                  <a:pt x="52" y="262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1" y="262"/>
                  <a:pt x="35" y="257"/>
                  <a:pt x="35" y="249"/>
                </a:cubicBezTo>
                <a:cubicBezTo>
                  <a:pt x="35" y="232"/>
                  <a:pt x="35" y="232"/>
                  <a:pt x="35" y="232"/>
                </a:cubicBezTo>
                <a:cubicBezTo>
                  <a:pt x="52" y="232"/>
                  <a:pt x="52" y="232"/>
                  <a:pt x="52" y="232"/>
                </a:cubicBezTo>
                <a:close/>
                <a:moveTo>
                  <a:pt x="12" y="114"/>
                </a:moveTo>
                <a:cubicBezTo>
                  <a:pt x="14" y="114"/>
                  <a:pt x="15" y="112"/>
                  <a:pt x="15" y="110"/>
                </a:cubicBezTo>
                <a:cubicBezTo>
                  <a:pt x="15" y="76"/>
                  <a:pt x="15" y="76"/>
                  <a:pt x="15" y="76"/>
                </a:cubicBezTo>
                <a:cubicBezTo>
                  <a:pt x="15" y="74"/>
                  <a:pt x="14" y="71"/>
                  <a:pt x="12" y="70"/>
                </a:cubicBezTo>
                <a:lnTo>
                  <a:pt x="12" y="114"/>
                </a:lnTo>
                <a:close/>
                <a:moveTo>
                  <a:pt x="12" y="70"/>
                </a:moveTo>
                <a:cubicBezTo>
                  <a:pt x="12" y="114"/>
                  <a:pt x="12" y="114"/>
                  <a:pt x="12" y="114"/>
                </a:cubicBezTo>
                <a:cubicBezTo>
                  <a:pt x="12" y="114"/>
                  <a:pt x="11" y="114"/>
                  <a:pt x="11" y="113"/>
                </a:cubicBezTo>
                <a:cubicBezTo>
                  <a:pt x="4" y="111"/>
                  <a:pt x="4" y="111"/>
                  <a:pt x="4" y="111"/>
                </a:cubicBezTo>
                <a:cubicBezTo>
                  <a:pt x="2" y="110"/>
                  <a:pt x="0" y="107"/>
                  <a:pt x="0" y="10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7"/>
                  <a:pt x="2" y="66"/>
                  <a:pt x="4" y="67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70"/>
                  <a:pt x="12" y="70"/>
                  <a:pt x="12" y="70"/>
                </a:cubicBezTo>
                <a:close/>
                <a:moveTo>
                  <a:pt x="12" y="154"/>
                </a:moveTo>
                <a:cubicBezTo>
                  <a:pt x="12" y="220"/>
                  <a:pt x="12" y="220"/>
                  <a:pt x="12" y="220"/>
                </a:cubicBezTo>
                <a:cubicBezTo>
                  <a:pt x="9" y="220"/>
                  <a:pt x="9" y="220"/>
                  <a:pt x="9" y="220"/>
                </a:cubicBezTo>
                <a:cubicBezTo>
                  <a:pt x="9" y="164"/>
                  <a:pt x="9" y="164"/>
                  <a:pt x="9" y="164"/>
                </a:cubicBezTo>
                <a:cubicBezTo>
                  <a:pt x="9" y="160"/>
                  <a:pt x="10" y="157"/>
                  <a:pt x="12" y="15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3" name="Freeform 76"/>
          <p:cNvSpPr>
            <a:spLocks noEditPoints="1"/>
          </p:cNvSpPr>
          <p:nvPr/>
        </p:nvSpPr>
        <p:spPr bwMode="auto">
          <a:xfrm>
            <a:off x="5346278" y="3234839"/>
            <a:ext cx="642938" cy="487363"/>
          </a:xfrm>
          <a:custGeom>
            <a:avLst/>
            <a:gdLst>
              <a:gd name="T0" fmla="*/ 271 w 295"/>
              <a:gd name="T1" fmla="*/ 0 h 224"/>
              <a:gd name="T2" fmla="*/ 277 w 295"/>
              <a:gd name="T3" fmla="*/ 35 h 224"/>
              <a:gd name="T4" fmla="*/ 224 w 295"/>
              <a:gd name="T5" fmla="*/ 224 h 224"/>
              <a:gd name="T6" fmla="*/ 248 w 295"/>
              <a:gd name="T7" fmla="*/ 188 h 224"/>
              <a:gd name="T8" fmla="*/ 249 w 295"/>
              <a:gd name="T9" fmla="*/ 29 h 224"/>
              <a:gd name="T10" fmla="*/ 224 w 295"/>
              <a:gd name="T11" fmla="*/ 194 h 224"/>
              <a:gd name="T12" fmla="*/ 224 w 295"/>
              <a:gd name="T13" fmla="*/ 16 h 224"/>
              <a:gd name="T14" fmla="*/ 224 w 295"/>
              <a:gd name="T15" fmla="*/ 208 h 224"/>
              <a:gd name="T16" fmla="*/ 224 w 295"/>
              <a:gd name="T17" fmla="*/ 179 h 224"/>
              <a:gd name="T18" fmla="*/ 224 w 295"/>
              <a:gd name="T19" fmla="*/ 194 h 224"/>
              <a:gd name="T20" fmla="*/ 201 w 295"/>
              <a:gd name="T21" fmla="*/ 128 h 224"/>
              <a:gd name="T22" fmla="*/ 203 w 295"/>
              <a:gd name="T23" fmla="*/ 98 h 224"/>
              <a:gd name="T24" fmla="*/ 195 w 295"/>
              <a:gd name="T25" fmla="*/ 67 h 224"/>
              <a:gd name="T26" fmla="*/ 187 w 295"/>
              <a:gd name="T27" fmla="*/ 128 h 224"/>
              <a:gd name="T28" fmla="*/ 187 w 295"/>
              <a:gd name="T29" fmla="*/ 100 h 224"/>
              <a:gd name="T30" fmla="*/ 190 w 295"/>
              <a:gd name="T31" fmla="*/ 75 h 224"/>
              <a:gd name="T32" fmla="*/ 187 w 295"/>
              <a:gd name="T33" fmla="*/ 0 h 224"/>
              <a:gd name="T34" fmla="*/ 187 w 295"/>
              <a:gd name="T35" fmla="*/ 0 h 224"/>
              <a:gd name="T36" fmla="*/ 147 w 295"/>
              <a:gd name="T37" fmla="*/ 208 h 224"/>
              <a:gd name="T38" fmla="*/ 182 w 295"/>
              <a:gd name="T39" fmla="*/ 67 h 224"/>
              <a:gd name="T40" fmla="*/ 168 w 295"/>
              <a:gd name="T41" fmla="*/ 109 h 224"/>
              <a:gd name="T42" fmla="*/ 187 w 295"/>
              <a:gd name="T43" fmla="*/ 194 h 224"/>
              <a:gd name="T44" fmla="*/ 148 w 295"/>
              <a:gd name="T45" fmla="*/ 125 h 224"/>
              <a:gd name="T46" fmla="*/ 147 w 295"/>
              <a:gd name="T47" fmla="*/ 106 h 224"/>
              <a:gd name="T48" fmla="*/ 184 w 295"/>
              <a:gd name="T49" fmla="*/ 70 h 224"/>
              <a:gd name="T50" fmla="*/ 187 w 295"/>
              <a:gd name="T51" fmla="*/ 91 h 224"/>
              <a:gd name="T52" fmla="*/ 179 w 295"/>
              <a:gd name="T53" fmla="*/ 116 h 224"/>
              <a:gd name="T54" fmla="*/ 187 w 295"/>
              <a:gd name="T55" fmla="*/ 100 h 224"/>
              <a:gd name="T56" fmla="*/ 147 w 295"/>
              <a:gd name="T57" fmla="*/ 16 h 224"/>
              <a:gd name="T58" fmla="*/ 147 w 295"/>
              <a:gd name="T59" fmla="*/ 208 h 224"/>
              <a:gd name="T60" fmla="*/ 147 w 295"/>
              <a:gd name="T61" fmla="*/ 106 h 224"/>
              <a:gd name="T62" fmla="*/ 127 w 295"/>
              <a:gd name="T63" fmla="*/ 121 h 224"/>
              <a:gd name="T64" fmla="*/ 147 w 295"/>
              <a:gd name="T65" fmla="*/ 137 h 224"/>
              <a:gd name="T66" fmla="*/ 102 w 295"/>
              <a:gd name="T67" fmla="*/ 156 h 224"/>
              <a:gd name="T68" fmla="*/ 109 w 295"/>
              <a:gd name="T69" fmla="*/ 113 h 224"/>
              <a:gd name="T70" fmla="*/ 100 w 295"/>
              <a:gd name="T71" fmla="*/ 93 h 224"/>
              <a:gd name="T72" fmla="*/ 111 w 295"/>
              <a:gd name="T73" fmla="*/ 97 h 224"/>
              <a:gd name="T74" fmla="*/ 99 w 295"/>
              <a:gd name="T75" fmla="*/ 88 h 224"/>
              <a:gd name="T76" fmla="*/ 101 w 295"/>
              <a:gd name="T77" fmla="*/ 150 h 224"/>
              <a:gd name="T78" fmla="*/ 99 w 295"/>
              <a:gd name="T79" fmla="*/ 123 h 224"/>
              <a:gd name="T80" fmla="*/ 0 w 295"/>
              <a:gd name="T81" fmla="*/ 23 h 224"/>
              <a:gd name="T82" fmla="*/ 99 w 295"/>
              <a:gd name="T83" fmla="*/ 208 h 224"/>
              <a:gd name="T84" fmla="*/ 17 w 295"/>
              <a:gd name="T85" fmla="*/ 35 h 224"/>
              <a:gd name="T86" fmla="*/ 99 w 295"/>
              <a:gd name="T87" fmla="*/ 29 h 224"/>
              <a:gd name="T88" fmla="*/ 79 w 295"/>
              <a:gd name="T89" fmla="*/ 129 h 224"/>
              <a:gd name="T90" fmla="*/ 99 w 295"/>
              <a:gd name="T91" fmla="*/ 157 h 224"/>
              <a:gd name="T92" fmla="*/ 30 w 295"/>
              <a:gd name="T93" fmla="*/ 45 h 224"/>
              <a:gd name="T94" fmla="*/ 99 w 295"/>
              <a:gd name="T95" fmla="*/ 115 h 224"/>
              <a:gd name="T96" fmla="*/ 99 w 295"/>
              <a:gd name="T97" fmla="*/ 123 h 224"/>
              <a:gd name="T98" fmla="*/ 91 w 295"/>
              <a:gd name="T99" fmla="*/ 13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5" h="224">
                <a:moveTo>
                  <a:pt x="271" y="224"/>
                </a:moveTo>
                <a:cubicBezTo>
                  <a:pt x="284" y="224"/>
                  <a:pt x="295" y="213"/>
                  <a:pt x="295" y="200"/>
                </a:cubicBezTo>
                <a:cubicBezTo>
                  <a:pt x="295" y="23"/>
                  <a:pt x="295" y="23"/>
                  <a:pt x="295" y="23"/>
                </a:cubicBezTo>
                <a:cubicBezTo>
                  <a:pt x="295" y="10"/>
                  <a:pt x="284" y="0"/>
                  <a:pt x="271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58" y="16"/>
                  <a:pt x="258" y="16"/>
                  <a:pt x="258" y="16"/>
                </a:cubicBezTo>
                <a:cubicBezTo>
                  <a:pt x="268" y="16"/>
                  <a:pt x="277" y="24"/>
                  <a:pt x="277" y="35"/>
                </a:cubicBezTo>
                <a:cubicBezTo>
                  <a:pt x="277" y="189"/>
                  <a:pt x="277" y="189"/>
                  <a:pt x="277" y="189"/>
                </a:cubicBezTo>
                <a:cubicBezTo>
                  <a:pt x="277" y="199"/>
                  <a:pt x="268" y="208"/>
                  <a:pt x="258" y="208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224" y="224"/>
                  <a:pt x="224" y="224"/>
                  <a:pt x="224" y="224"/>
                </a:cubicBezTo>
                <a:cubicBezTo>
                  <a:pt x="271" y="224"/>
                  <a:pt x="271" y="224"/>
                  <a:pt x="271" y="224"/>
                </a:cubicBezTo>
                <a:close/>
                <a:moveTo>
                  <a:pt x="224" y="194"/>
                </a:moveTo>
                <a:cubicBezTo>
                  <a:pt x="224" y="188"/>
                  <a:pt x="224" y="188"/>
                  <a:pt x="224" y="188"/>
                </a:cubicBezTo>
                <a:cubicBezTo>
                  <a:pt x="248" y="188"/>
                  <a:pt x="248" y="188"/>
                  <a:pt x="248" y="188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24" y="179"/>
                  <a:pt x="224" y="179"/>
                  <a:pt x="224" y="179"/>
                </a:cubicBezTo>
                <a:cubicBezTo>
                  <a:pt x="224" y="29"/>
                  <a:pt x="224" y="29"/>
                  <a:pt x="224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57" y="29"/>
                  <a:pt x="264" y="36"/>
                  <a:pt x="264" y="4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4" y="187"/>
                  <a:pt x="257" y="194"/>
                  <a:pt x="249" y="194"/>
                </a:cubicBezTo>
                <a:lnTo>
                  <a:pt x="224" y="194"/>
                </a:lnTo>
                <a:close/>
                <a:moveTo>
                  <a:pt x="224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24" y="0"/>
                  <a:pt x="224" y="0"/>
                  <a:pt x="224" y="0"/>
                </a:cubicBezTo>
                <a:close/>
                <a:moveTo>
                  <a:pt x="187" y="224"/>
                </a:moveTo>
                <a:cubicBezTo>
                  <a:pt x="224" y="224"/>
                  <a:pt x="224" y="224"/>
                  <a:pt x="224" y="224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87" y="224"/>
                  <a:pt x="187" y="224"/>
                  <a:pt x="187" y="224"/>
                </a:cubicBezTo>
                <a:close/>
                <a:moveTo>
                  <a:pt x="224" y="29"/>
                </a:moveTo>
                <a:cubicBezTo>
                  <a:pt x="224" y="179"/>
                  <a:pt x="224" y="179"/>
                  <a:pt x="224" y="179"/>
                </a:cubicBezTo>
                <a:cubicBezTo>
                  <a:pt x="200" y="179"/>
                  <a:pt x="200" y="179"/>
                  <a:pt x="200" y="179"/>
                </a:cubicBezTo>
                <a:cubicBezTo>
                  <a:pt x="200" y="188"/>
                  <a:pt x="200" y="188"/>
                  <a:pt x="200" y="188"/>
                </a:cubicBezTo>
                <a:cubicBezTo>
                  <a:pt x="224" y="188"/>
                  <a:pt x="224" y="188"/>
                  <a:pt x="224" y="188"/>
                </a:cubicBezTo>
                <a:cubicBezTo>
                  <a:pt x="224" y="194"/>
                  <a:pt x="224" y="194"/>
                  <a:pt x="224" y="194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87" y="135"/>
                  <a:pt x="187" y="135"/>
                  <a:pt x="187" y="135"/>
                </a:cubicBezTo>
                <a:cubicBezTo>
                  <a:pt x="188" y="135"/>
                  <a:pt x="189" y="134"/>
                  <a:pt x="189" y="134"/>
                </a:cubicBezTo>
                <a:cubicBezTo>
                  <a:pt x="194" y="133"/>
                  <a:pt x="197" y="131"/>
                  <a:pt x="201" y="128"/>
                </a:cubicBezTo>
                <a:cubicBezTo>
                  <a:pt x="204" y="124"/>
                  <a:pt x="206" y="121"/>
                  <a:pt x="207" y="117"/>
                </a:cubicBezTo>
                <a:cubicBezTo>
                  <a:pt x="208" y="115"/>
                  <a:pt x="208" y="113"/>
                  <a:pt x="208" y="111"/>
                </a:cubicBezTo>
                <a:cubicBezTo>
                  <a:pt x="208" y="109"/>
                  <a:pt x="208" y="107"/>
                  <a:pt x="207" y="104"/>
                </a:cubicBezTo>
                <a:cubicBezTo>
                  <a:pt x="207" y="102"/>
                  <a:pt x="205" y="100"/>
                  <a:pt x="203" y="98"/>
                </a:cubicBezTo>
                <a:cubicBezTo>
                  <a:pt x="200" y="96"/>
                  <a:pt x="197" y="94"/>
                  <a:pt x="193" y="94"/>
                </a:cubicBezTo>
                <a:cubicBezTo>
                  <a:pt x="197" y="91"/>
                  <a:pt x="199" y="88"/>
                  <a:pt x="201" y="85"/>
                </a:cubicBezTo>
                <a:cubicBezTo>
                  <a:pt x="202" y="81"/>
                  <a:pt x="202" y="78"/>
                  <a:pt x="201" y="74"/>
                </a:cubicBezTo>
                <a:cubicBezTo>
                  <a:pt x="200" y="71"/>
                  <a:pt x="198" y="69"/>
                  <a:pt x="195" y="67"/>
                </a:cubicBezTo>
                <a:cubicBezTo>
                  <a:pt x="193" y="66"/>
                  <a:pt x="190" y="66"/>
                  <a:pt x="187" y="66"/>
                </a:cubicBezTo>
                <a:cubicBezTo>
                  <a:pt x="187" y="29"/>
                  <a:pt x="187" y="29"/>
                  <a:pt x="187" y="29"/>
                </a:cubicBezTo>
                <a:cubicBezTo>
                  <a:pt x="224" y="29"/>
                  <a:pt x="224" y="29"/>
                  <a:pt x="224" y="29"/>
                </a:cubicBezTo>
                <a:close/>
                <a:moveTo>
                  <a:pt x="187" y="128"/>
                </a:moveTo>
                <a:cubicBezTo>
                  <a:pt x="187" y="128"/>
                  <a:pt x="188" y="128"/>
                  <a:pt x="188" y="128"/>
                </a:cubicBezTo>
                <a:cubicBezTo>
                  <a:pt x="191" y="127"/>
                  <a:pt x="193" y="125"/>
                  <a:pt x="194" y="122"/>
                </a:cubicBezTo>
                <a:cubicBezTo>
                  <a:pt x="195" y="118"/>
                  <a:pt x="195" y="115"/>
                  <a:pt x="194" y="111"/>
                </a:cubicBezTo>
                <a:cubicBezTo>
                  <a:pt x="193" y="106"/>
                  <a:pt x="191" y="103"/>
                  <a:pt x="187" y="100"/>
                </a:cubicBezTo>
                <a:cubicBezTo>
                  <a:pt x="187" y="128"/>
                  <a:pt x="187" y="128"/>
                  <a:pt x="187" y="128"/>
                </a:cubicBezTo>
                <a:close/>
                <a:moveTo>
                  <a:pt x="187" y="91"/>
                </a:moveTo>
                <a:cubicBezTo>
                  <a:pt x="189" y="87"/>
                  <a:pt x="190" y="84"/>
                  <a:pt x="190" y="80"/>
                </a:cubicBezTo>
                <a:cubicBezTo>
                  <a:pt x="190" y="78"/>
                  <a:pt x="190" y="77"/>
                  <a:pt x="190" y="75"/>
                </a:cubicBezTo>
                <a:cubicBezTo>
                  <a:pt x="189" y="74"/>
                  <a:pt x="189" y="72"/>
                  <a:pt x="188" y="71"/>
                </a:cubicBezTo>
                <a:cubicBezTo>
                  <a:pt x="187" y="71"/>
                  <a:pt x="187" y="71"/>
                  <a:pt x="187" y="71"/>
                </a:cubicBezTo>
                <a:lnTo>
                  <a:pt x="187" y="91"/>
                </a:lnTo>
                <a:close/>
                <a:moveTo>
                  <a:pt x="187" y="0"/>
                </a:moveTo>
                <a:cubicBezTo>
                  <a:pt x="147" y="0"/>
                  <a:pt x="147" y="0"/>
                  <a:pt x="147" y="0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0"/>
                  <a:pt x="187" y="0"/>
                  <a:pt x="187" y="0"/>
                </a:cubicBezTo>
                <a:close/>
                <a:moveTo>
                  <a:pt x="147" y="224"/>
                </a:moveTo>
                <a:cubicBezTo>
                  <a:pt x="187" y="224"/>
                  <a:pt x="187" y="224"/>
                  <a:pt x="187" y="224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4"/>
                  <a:pt x="147" y="224"/>
                  <a:pt x="147" y="224"/>
                </a:cubicBezTo>
                <a:close/>
                <a:moveTo>
                  <a:pt x="187" y="29"/>
                </a:moveTo>
                <a:cubicBezTo>
                  <a:pt x="187" y="66"/>
                  <a:pt x="187" y="66"/>
                  <a:pt x="187" y="66"/>
                </a:cubicBezTo>
                <a:cubicBezTo>
                  <a:pt x="185" y="66"/>
                  <a:pt x="184" y="66"/>
                  <a:pt x="182" y="67"/>
                </a:cubicBezTo>
                <a:cubicBezTo>
                  <a:pt x="176" y="68"/>
                  <a:pt x="172" y="71"/>
                  <a:pt x="169" y="75"/>
                </a:cubicBezTo>
                <a:cubicBezTo>
                  <a:pt x="167" y="80"/>
                  <a:pt x="166" y="84"/>
                  <a:pt x="167" y="88"/>
                </a:cubicBezTo>
                <a:cubicBezTo>
                  <a:pt x="168" y="93"/>
                  <a:pt x="172" y="97"/>
                  <a:pt x="177" y="98"/>
                </a:cubicBezTo>
                <a:cubicBezTo>
                  <a:pt x="173" y="101"/>
                  <a:pt x="169" y="105"/>
                  <a:pt x="168" y="109"/>
                </a:cubicBezTo>
                <a:cubicBezTo>
                  <a:pt x="166" y="113"/>
                  <a:pt x="165" y="117"/>
                  <a:pt x="167" y="122"/>
                </a:cubicBezTo>
                <a:cubicBezTo>
                  <a:pt x="168" y="126"/>
                  <a:pt x="170" y="130"/>
                  <a:pt x="175" y="133"/>
                </a:cubicBezTo>
                <a:cubicBezTo>
                  <a:pt x="178" y="135"/>
                  <a:pt x="182" y="135"/>
                  <a:pt x="187" y="135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8" y="125"/>
                  <a:pt x="148" y="125"/>
                  <a:pt x="148" y="125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87" y="29"/>
                  <a:pt x="187" y="29"/>
                  <a:pt x="187" y="29"/>
                </a:cubicBezTo>
                <a:close/>
                <a:moveTo>
                  <a:pt x="187" y="71"/>
                </a:moveTo>
                <a:cubicBezTo>
                  <a:pt x="186" y="70"/>
                  <a:pt x="185" y="70"/>
                  <a:pt x="184" y="70"/>
                </a:cubicBezTo>
                <a:cubicBezTo>
                  <a:pt x="181" y="71"/>
                  <a:pt x="179" y="73"/>
                  <a:pt x="178" y="76"/>
                </a:cubicBezTo>
                <a:cubicBezTo>
                  <a:pt x="177" y="78"/>
                  <a:pt x="177" y="81"/>
                  <a:pt x="178" y="83"/>
                </a:cubicBezTo>
                <a:cubicBezTo>
                  <a:pt x="179" y="88"/>
                  <a:pt x="181" y="91"/>
                  <a:pt x="185" y="93"/>
                </a:cubicBezTo>
                <a:cubicBezTo>
                  <a:pt x="186" y="92"/>
                  <a:pt x="187" y="91"/>
                  <a:pt x="187" y="91"/>
                </a:cubicBezTo>
                <a:cubicBezTo>
                  <a:pt x="187" y="71"/>
                  <a:pt x="187" y="71"/>
                  <a:pt x="187" y="71"/>
                </a:cubicBezTo>
                <a:close/>
                <a:moveTo>
                  <a:pt x="187" y="100"/>
                </a:moveTo>
                <a:cubicBezTo>
                  <a:pt x="187" y="100"/>
                  <a:pt x="186" y="100"/>
                  <a:pt x="186" y="99"/>
                </a:cubicBezTo>
                <a:cubicBezTo>
                  <a:pt x="181" y="104"/>
                  <a:pt x="179" y="110"/>
                  <a:pt x="179" y="116"/>
                </a:cubicBezTo>
                <a:cubicBezTo>
                  <a:pt x="179" y="118"/>
                  <a:pt x="179" y="120"/>
                  <a:pt x="180" y="121"/>
                </a:cubicBezTo>
                <a:cubicBezTo>
                  <a:pt x="180" y="124"/>
                  <a:pt x="182" y="126"/>
                  <a:pt x="183" y="127"/>
                </a:cubicBezTo>
                <a:cubicBezTo>
                  <a:pt x="184" y="128"/>
                  <a:pt x="186" y="128"/>
                  <a:pt x="187" y="128"/>
                </a:cubicBezTo>
                <a:lnTo>
                  <a:pt x="187" y="100"/>
                </a:lnTo>
                <a:close/>
                <a:moveTo>
                  <a:pt x="147" y="0"/>
                </a:moveTo>
                <a:cubicBezTo>
                  <a:pt x="99" y="0"/>
                  <a:pt x="99" y="0"/>
                  <a:pt x="99" y="0"/>
                </a:cubicBezTo>
                <a:cubicBezTo>
                  <a:pt x="99" y="16"/>
                  <a:pt x="99" y="16"/>
                  <a:pt x="99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7" y="0"/>
                  <a:pt x="147" y="0"/>
                  <a:pt x="147" y="0"/>
                </a:cubicBezTo>
                <a:close/>
                <a:moveTo>
                  <a:pt x="99" y="224"/>
                </a:moveTo>
                <a:cubicBezTo>
                  <a:pt x="147" y="224"/>
                  <a:pt x="147" y="224"/>
                  <a:pt x="147" y="224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24"/>
                  <a:pt x="99" y="224"/>
                  <a:pt x="99" y="224"/>
                </a:cubicBezTo>
                <a:close/>
                <a:moveTo>
                  <a:pt x="147" y="29"/>
                </a:moveTo>
                <a:cubicBezTo>
                  <a:pt x="147" y="106"/>
                  <a:pt x="147" y="106"/>
                  <a:pt x="147" y="106"/>
                </a:cubicBezTo>
                <a:cubicBezTo>
                  <a:pt x="147" y="104"/>
                  <a:pt x="147" y="104"/>
                  <a:pt x="147" y="104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27" y="131"/>
                  <a:pt x="127" y="131"/>
                  <a:pt x="127" y="13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8" y="139"/>
                  <a:pt x="138" y="139"/>
                  <a:pt x="138" y="139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7"/>
                  <a:pt x="101" y="157"/>
                  <a:pt x="102" y="156"/>
                </a:cubicBezTo>
                <a:cubicBezTo>
                  <a:pt x="109" y="155"/>
                  <a:pt x="113" y="151"/>
                  <a:pt x="117" y="145"/>
                </a:cubicBezTo>
                <a:cubicBezTo>
                  <a:pt x="120" y="139"/>
                  <a:pt x="121" y="132"/>
                  <a:pt x="119" y="124"/>
                </a:cubicBezTo>
                <a:cubicBezTo>
                  <a:pt x="118" y="120"/>
                  <a:pt x="116" y="117"/>
                  <a:pt x="114" y="115"/>
                </a:cubicBezTo>
                <a:cubicBezTo>
                  <a:pt x="112" y="114"/>
                  <a:pt x="111" y="113"/>
                  <a:pt x="109" y="113"/>
                </a:cubicBezTo>
                <a:cubicBezTo>
                  <a:pt x="108" y="112"/>
                  <a:pt x="105" y="113"/>
                  <a:pt x="103" y="113"/>
                </a:cubicBezTo>
                <a:cubicBezTo>
                  <a:pt x="101" y="114"/>
                  <a:pt x="100" y="114"/>
                  <a:pt x="99" y="115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3"/>
                  <a:pt x="100" y="93"/>
                  <a:pt x="100" y="93"/>
                </a:cubicBezTo>
                <a:cubicBezTo>
                  <a:pt x="102" y="93"/>
                  <a:pt x="103" y="93"/>
                  <a:pt x="104" y="94"/>
                </a:cubicBezTo>
                <a:cubicBezTo>
                  <a:pt x="105" y="94"/>
                  <a:pt x="106" y="95"/>
                  <a:pt x="106" y="97"/>
                </a:cubicBezTo>
                <a:cubicBezTo>
                  <a:pt x="106" y="98"/>
                  <a:pt x="106" y="99"/>
                  <a:pt x="105" y="100"/>
                </a:cubicBezTo>
                <a:cubicBezTo>
                  <a:pt x="108" y="99"/>
                  <a:pt x="110" y="98"/>
                  <a:pt x="111" y="97"/>
                </a:cubicBezTo>
                <a:cubicBezTo>
                  <a:pt x="112" y="95"/>
                  <a:pt x="112" y="93"/>
                  <a:pt x="111" y="92"/>
                </a:cubicBezTo>
                <a:cubicBezTo>
                  <a:pt x="111" y="90"/>
                  <a:pt x="110" y="89"/>
                  <a:pt x="107" y="88"/>
                </a:cubicBezTo>
                <a:cubicBezTo>
                  <a:pt x="105" y="87"/>
                  <a:pt x="103" y="87"/>
                  <a:pt x="100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99" y="29"/>
                  <a:pt x="99" y="29"/>
                  <a:pt x="99" y="29"/>
                </a:cubicBezTo>
                <a:cubicBezTo>
                  <a:pt x="147" y="29"/>
                  <a:pt x="147" y="29"/>
                  <a:pt x="147" y="29"/>
                </a:cubicBezTo>
                <a:close/>
                <a:moveTo>
                  <a:pt x="99" y="150"/>
                </a:moveTo>
                <a:cubicBezTo>
                  <a:pt x="100" y="150"/>
                  <a:pt x="101" y="150"/>
                  <a:pt x="101" y="150"/>
                </a:cubicBezTo>
                <a:cubicBezTo>
                  <a:pt x="105" y="149"/>
                  <a:pt x="107" y="146"/>
                  <a:pt x="109" y="142"/>
                </a:cubicBezTo>
                <a:cubicBezTo>
                  <a:pt x="110" y="137"/>
                  <a:pt x="111" y="133"/>
                  <a:pt x="110" y="129"/>
                </a:cubicBezTo>
                <a:cubicBezTo>
                  <a:pt x="108" y="123"/>
                  <a:pt x="106" y="120"/>
                  <a:pt x="103" y="121"/>
                </a:cubicBezTo>
                <a:cubicBezTo>
                  <a:pt x="101" y="121"/>
                  <a:pt x="100" y="122"/>
                  <a:pt x="99" y="123"/>
                </a:cubicBezTo>
                <a:lnTo>
                  <a:pt x="99" y="150"/>
                </a:lnTo>
                <a:close/>
                <a:moveTo>
                  <a:pt x="99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3"/>
                  <a:pt x="10" y="224"/>
                  <a:pt x="23" y="224"/>
                </a:cubicBezTo>
                <a:cubicBezTo>
                  <a:pt x="99" y="224"/>
                  <a:pt x="99" y="224"/>
                  <a:pt x="99" y="224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26" y="208"/>
                  <a:pt x="17" y="199"/>
                  <a:pt x="17" y="189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0"/>
                  <a:pt x="99" y="0"/>
                  <a:pt x="99" y="0"/>
                </a:cubicBezTo>
                <a:close/>
                <a:moveTo>
                  <a:pt x="99" y="29"/>
                </a:moveTo>
                <a:cubicBezTo>
                  <a:pt x="99" y="88"/>
                  <a:pt x="99" y="88"/>
                  <a:pt x="99" y="88"/>
                </a:cubicBezTo>
                <a:cubicBezTo>
                  <a:pt x="93" y="89"/>
                  <a:pt x="89" y="93"/>
                  <a:pt x="85" y="97"/>
                </a:cubicBezTo>
                <a:cubicBezTo>
                  <a:pt x="82" y="102"/>
                  <a:pt x="80" y="109"/>
                  <a:pt x="79" y="116"/>
                </a:cubicBezTo>
                <a:cubicBezTo>
                  <a:pt x="78" y="120"/>
                  <a:pt x="78" y="124"/>
                  <a:pt x="79" y="129"/>
                </a:cubicBezTo>
                <a:cubicBezTo>
                  <a:pt x="79" y="134"/>
                  <a:pt x="80" y="138"/>
                  <a:pt x="81" y="142"/>
                </a:cubicBezTo>
                <a:cubicBezTo>
                  <a:pt x="81" y="144"/>
                  <a:pt x="81" y="144"/>
                  <a:pt x="81" y="144"/>
                </a:cubicBezTo>
                <a:cubicBezTo>
                  <a:pt x="82" y="146"/>
                  <a:pt x="82" y="148"/>
                  <a:pt x="83" y="150"/>
                </a:cubicBezTo>
                <a:cubicBezTo>
                  <a:pt x="86" y="156"/>
                  <a:pt x="92" y="158"/>
                  <a:pt x="99" y="157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46" y="194"/>
                  <a:pt x="46" y="194"/>
                  <a:pt x="46" y="194"/>
                </a:cubicBezTo>
                <a:cubicBezTo>
                  <a:pt x="37" y="194"/>
                  <a:pt x="30" y="187"/>
                  <a:pt x="30" y="179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36"/>
                  <a:pt x="37" y="29"/>
                  <a:pt x="46" y="29"/>
                </a:cubicBezTo>
                <a:cubicBezTo>
                  <a:pt x="99" y="29"/>
                  <a:pt x="99" y="29"/>
                  <a:pt x="99" y="29"/>
                </a:cubicBezTo>
                <a:close/>
                <a:moveTo>
                  <a:pt x="99" y="93"/>
                </a:moveTo>
                <a:cubicBezTo>
                  <a:pt x="99" y="115"/>
                  <a:pt x="99" y="115"/>
                  <a:pt x="99" y="115"/>
                </a:cubicBezTo>
                <a:cubicBezTo>
                  <a:pt x="98" y="115"/>
                  <a:pt x="97" y="116"/>
                  <a:pt x="96" y="118"/>
                </a:cubicBezTo>
                <a:cubicBezTo>
                  <a:pt x="94" y="120"/>
                  <a:pt x="93" y="122"/>
                  <a:pt x="94" y="125"/>
                </a:cubicBezTo>
                <a:cubicBezTo>
                  <a:pt x="94" y="127"/>
                  <a:pt x="95" y="128"/>
                  <a:pt x="97" y="129"/>
                </a:cubicBezTo>
                <a:cubicBezTo>
                  <a:pt x="97" y="127"/>
                  <a:pt x="98" y="125"/>
                  <a:pt x="99" y="12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8" y="150"/>
                  <a:pt x="97" y="149"/>
                  <a:pt x="96" y="149"/>
                </a:cubicBezTo>
                <a:cubicBezTo>
                  <a:pt x="95" y="148"/>
                  <a:pt x="94" y="146"/>
                  <a:pt x="93" y="142"/>
                </a:cubicBezTo>
                <a:cubicBezTo>
                  <a:pt x="92" y="140"/>
                  <a:pt x="92" y="137"/>
                  <a:pt x="91" y="133"/>
                </a:cubicBezTo>
                <a:cubicBezTo>
                  <a:pt x="91" y="128"/>
                  <a:pt x="90" y="124"/>
                  <a:pt x="90" y="119"/>
                </a:cubicBezTo>
                <a:cubicBezTo>
                  <a:pt x="90" y="111"/>
                  <a:pt x="91" y="104"/>
                  <a:pt x="93" y="100"/>
                </a:cubicBezTo>
                <a:cubicBezTo>
                  <a:pt x="95" y="97"/>
                  <a:pt x="97" y="94"/>
                  <a:pt x="99" y="93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4" name="Freeform 77"/>
          <p:cNvSpPr/>
          <p:nvPr/>
        </p:nvSpPr>
        <p:spPr bwMode="auto">
          <a:xfrm>
            <a:off x="5627266" y="2520464"/>
            <a:ext cx="214313" cy="160338"/>
          </a:xfrm>
          <a:custGeom>
            <a:avLst/>
            <a:gdLst>
              <a:gd name="T0" fmla="*/ 69 w 98"/>
              <a:gd name="T1" fmla="*/ 0 h 74"/>
              <a:gd name="T2" fmla="*/ 49 w 98"/>
              <a:gd name="T3" fmla="*/ 8 h 74"/>
              <a:gd name="T4" fmla="*/ 30 w 98"/>
              <a:gd name="T5" fmla="*/ 0 h 74"/>
              <a:gd name="T6" fmla="*/ 0 w 98"/>
              <a:gd name="T7" fmla="*/ 29 h 74"/>
              <a:gd name="T8" fmla="*/ 51 w 98"/>
              <a:gd name="T9" fmla="*/ 74 h 74"/>
              <a:gd name="T10" fmla="*/ 98 w 98"/>
              <a:gd name="T11" fmla="*/ 29 h 74"/>
              <a:gd name="T12" fmla="*/ 69 w 98"/>
              <a:gd name="T13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74">
                <a:moveTo>
                  <a:pt x="69" y="0"/>
                </a:moveTo>
                <a:cubicBezTo>
                  <a:pt x="61" y="0"/>
                  <a:pt x="54" y="3"/>
                  <a:pt x="49" y="8"/>
                </a:cubicBezTo>
                <a:cubicBezTo>
                  <a:pt x="44" y="3"/>
                  <a:pt x="37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47"/>
                  <a:pt x="15" y="74"/>
                  <a:pt x="51" y="74"/>
                </a:cubicBezTo>
                <a:cubicBezTo>
                  <a:pt x="88" y="74"/>
                  <a:pt x="98" y="45"/>
                  <a:pt x="98" y="29"/>
                </a:cubicBezTo>
                <a:cubicBezTo>
                  <a:pt x="98" y="13"/>
                  <a:pt x="85" y="0"/>
                  <a:pt x="69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5" name="Freeform 78"/>
          <p:cNvSpPr/>
          <p:nvPr/>
        </p:nvSpPr>
        <p:spPr bwMode="auto">
          <a:xfrm>
            <a:off x="5722516" y="2479189"/>
            <a:ext cx="58738" cy="73025"/>
          </a:xfrm>
          <a:custGeom>
            <a:avLst/>
            <a:gdLst>
              <a:gd name="T0" fmla="*/ 6 w 27"/>
              <a:gd name="T1" fmla="*/ 34 h 34"/>
              <a:gd name="T2" fmla="*/ 13 w 27"/>
              <a:gd name="T3" fmla="*/ 0 h 34"/>
              <a:gd name="T4" fmla="*/ 27 w 27"/>
              <a:gd name="T5" fmla="*/ 3 h 34"/>
              <a:gd name="T6" fmla="*/ 6 w 27"/>
              <a:gd name="T7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34">
                <a:moveTo>
                  <a:pt x="6" y="34"/>
                </a:moveTo>
                <a:cubicBezTo>
                  <a:pt x="0" y="22"/>
                  <a:pt x="4" y="9"/>
                  <a:pt x="13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4" y="10"/>
                  <a:pt x="6" y="18"/>
                  <a:pt x="6" y="3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6" name="Freeform 79"/>
          <p:cNvSpPr>
            <a:spLocks noEditPoints="1"/>
          </p:cNvSpPr>
          <p:nvPr/>
        </p:nvSpPr>
        <p:spPr bwMode="auto">
          <a:xfrm>
            <a:off x="5389141" y="3815864"/>
            <a:ext cx="225425" cy="312738"/>
          </a:xfrm>
          <a:custGeom>
            <a:avLst/>
            <a:gdLst>
              <a:gd name="T0" fmla="*/ 87 w 103"/>
              <a:gd name="T1" fmla="*/ 88 h 143"/>
              <a:gd name="T2" fmla="*/ 103 w 103"/>
              <a:gd name="T3" fmla="*/ 112 h 143"/>
              <a:gd name="T4" fmla="*/ 102 w 103"/>
              <a:gd name="T5" fmla="*/ 143 h 143"/>
              <a:gd name="T6" fmla="*/ 87 w 103"/>
              <a:gd name="T7" fmla="*/ 137 h 143"/>
              <a:gd name="T8" fmla="*/ 87 w 103"/>
              <a:gd name="T9" fmla="*/ 134 h 143"/>
              <a:gd name="T10" fmla="*/ 91 w 103"/>
              <a:gd name="T11" fmla="*/ 136 h 143"/>
              <a:gd name="T12" fmla="*/ 100 w 103"/>
              <a:gd name="T13" fmla="*/ 130 h 143"/>
              <a:gd name="T14" fmla="*/ 100 w 103"/>
              <a:gd name="T15" fmla="*/ 113 h 143"/>
              <a:gd name="T16" fmla="*/ 100 w 103"/>
              <a:gd name="T17" fmla="*/ 113 h 143"/>
              <a:gd name="T18" fmla="*/ 99 w 103"/>
              <a:gd name="T19" fmla="*/ 111 h 143"/>
              <a:gd name="T20" fmla="*/ 92 w 103"/>
              <a:gd name="T21" fmla="*/ 110 h 143"/>
              <a:gd name="T22" fmla="*/ 90 w 103"/>
              <a:gd name="T23" fmla="*/ 116 h 143"/>
              <a:gd name="T24" fmla="*/ 87 w 103"/>
              <a:gd name="T25" fmla="*/ 115 h 143"/>
              <a:gd name="T26" fmla="*/ 87 w 103"/>
              <a:gd name="T27" fmla="*/ 88 h 143"/>
              <a:gd name="T28" fmla="*/ 73 w 103"/>
              <a:gd name="T29" fmla="*/ 132 h 143"/>
              <a:gd name="T30" fmla="*/ 32 w 103"/>
              <a:gd name="T31" fmla="*/ 70 h 143"/>
              <a:gd name="T32" fmla="*/ 28 w 103"/>
              <a:gd name="T33" fmla="*/ 68 h 143"/>
              <a:gd name="T34" fmla="*/ 28 w 103"/>
              <a:gd name="T35" fmla="*/ 67 h 143"/>
              <a:gd name="T36" fmla="*/ 28 w 103"/>
              <a:gd name="T37" fmla="*/ 63 h 143"/>
              <a:gd name="T38" fmla="*/ 29 w 103"/>
              <a:gd name="T39" fmla="*/ 65 h 143"/>
              <a:gd name="T40" fmla="*/ 34 w 103"/>
              <a:gd name="T41" fmla="*/ 66 h 143"/>
              <a:gd name="T42" fmla="*/ 41 w 103"/>
              <a:gd name="T43" fmla="*/ 61 h 143"/>
              <a:gd name="T44" fmla="*/ 41 w 103"/>
              <a:gd name="T45" fmla="*/ 61 h 143"/>
              <a:gd name="T46" fmla="*/ 37 w 103"/>
              <a:gd name="T47" fmla="*/ 59 h 143"/>
              <a:gd name="T48" fmla="*/ 28 w 103"/>
              <a:gd name="T49" fmla="*/ 45 h 143"/>
              <a:gd name="T50" fmla="*/ 28 w 103"/>
              <a:gd name="T51" fmla="*/ 26 h 143"/>
              <a:gd name="T52" fmla="*/ 39 w 103"/>
              <a:gd name="T53" fmla="*/ 19 h 143"/>
              <a:gd name="T54" fmla="*/ 44 w 103"/>
              <a:gd name="T55" fmla="*/ 21 h 143"/>
              <a:gd name="T56" fmla="*/ 61 w 103"/>
              <a:gd name="T57" fmla="*/ 46 h 143"/>
              <a:gd name="T58" fmla="*/ 61 w 103"/>
              <a:gd name="T59" fmla="*/ 50 h 143"/>
              <a:gd name="T60" fmla="*/ 87 w 103"/>
              <a:gd name="T61" fmla="*/ 88 h 143"/>
              <a:gd name="T62" fmla="*/ 87 w 103"/>
              <a:gd name="T63" fmla="*/ 115 h 143"/>
              <a:gd name="T64" fmla="*/ 84 w 103"/>
              <a:gd name="T65" fmla="*/ 116 h 143"/>
              <a:gd name="T66" fmla="*/ 82 w 103"/>
              <a:gd name="T67" fmla="*/ 122 h 143"/>
              <a:gd name="T68" fmla="*/ 75 w 103"/>
              <a:gd name="T69" fmla="*/ 121 h 143"/>
              <a:gd name="T70" fmla="*/ 74 w 103"/>
              <a:gd name="T71" fmla="*/ 128 h 143"/>
              <a:gd name="T72" fmla="*/ 75 w 103"/>
              <a:gd name="T73" fmla="*/ 130 h 143"/>
              <a:gd name="T74" fmla="*/ 87 w 103"/>
              <a:gd name="T75" fmla="*/ 134 h 143"/>
              <a:gd name="T76" fmla="*/ 87 w 103"/>
              <a:gd name="T77" fmla="*/ 137 h 143"/>
              <a:gd name="T78" fmla="*/ 73 w 103"/>
              <a:gd name="T79" fmla="*/ 132 h 143"/>
              <a:gd name="T80" fmla="*/ 28 w 103"/>
              <a:gd name="T81" fmla="*/ 4 h 143"/>
              <a:gd name="T82" fmla="*/ 28 w 103"/>
              <a:gd name="T83" fmla="*/ 24 h 143"/>
              <a:gd name="T84" fmla="*/ 36 w 103"/>
              <a:gd name="T85" fmla="*/ 15 h 143"/>
              <a:gd name="T86" fmla="*/ 32 w 103"/>
              <a:gd name="T87" fmla="*/ 8 h 143"/>
              <a:gd name="T88" fmla="*/ 28 w 103"/>
              <a:gd name="T89" fmla="*/ 4 h 143"/>
              <a:gd name="T90" fmla="*/ 28 w 103"/>
              <a:gd name="T91" fmla="*/ 67 h 143"/>
              <a:gd name="T92" fmla="*/ 11 w 103"/>
              <a:gd name="T93" fmla="*/ 43 h 143"/>
              <a:gd name="T94" fmla="*/ 11 w 103"/>
              <a:gd name="T95" fmla="*/ 37 h 143"/>
              <a:gd name="T96" fmla="*/ 5 w 103"/>
              <a:gd name="T97" fmla="*/ 27 h 143"/>
              <a:gd name="T98" fmla="*/ 9 w 103"/>
              <a:gd name="T99" fmla="*/ 4 h 143"/>
              <a:gd name="T100" fmla="*/ 28 w 103"/>
              <a:gd name="T101" fmla="*/ 4 h 143"/>
              <a:gd name="T102" fmla="*/ 28 w 103"/>
              <a:gd name="T103" fmla="*/ 24 h 143"/>
              <a:gd name="T104" fmla="*/ 21 w 103"/>
              <a:gd name="T105" fmla="*/ 31 h 143"/>
              <a:gd name="T106" fmla="*/ 28 w 103"/>
              <a:gd name="T107" fmla="*/ 26 h 143"/>
              <a:gd name="T108" fmla="*/ 28 w 103"/>
              <a:gd name="T109" fmla="*/ 45 h 143"/>
              <a:gd name="T110" fmla="*/ 22 w 103"/>
              <a:gd name="T111" fmla="*/ 37 h 143"/>
              <a:gd name="T112" fmla="*/ 22 w 103"/>
              <a:gd name="T113" fmla="*/ 33 h 143"/>
              <a:gd name="T114" fmla="*/ 15 w 103"/>
              <a:gd name="T115" fmla="*/ 37 h 143"/>
              <a:gd name="T116" fmla="*/ 14 w 103"/>
              <a:gd name="T117" fmla="*/ 43 h 143"/>
              <a:gd name="T118" fmla="*/ 28 w 103"/>
              <a:gd name="T119" fmla="*/ 63 h 143"/>
              <a:gd name="T120" fmla="*/ 28 w 103"/>
              <a:gd name="T121" fmla="*/ 6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3" h="143">
                <a:moveTo>
                  <a:pt x="87" y="88"/>
                </a:moveTo>
                <a:cubicBezTo>
                  <a:pt x="103" y="112"/>
                  <a:pt x="103" y="112"/>
                  <a:pt x="103" y="112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100" y="130"/>
                  <a:pt x="100" y="130"/>
                  <a:pt x="100" y="130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8" y="109"/>
                  <a:pt x="95" y="108"/>
                  <a:pt x="92" y="110"/>
                </a:cubicBezTo>
                <a:cubicBezTo>
                  <a:pt x="90" y="111"/>
                  <a:pt x="89" y="114"/>
                  <a:pt x="90" y="116"/>
                </a:cubicBezTo>
                <a:cubicBezTo>
                  <a:pt x="89" y="115"/>
                  <a:pt x="88" y="115"/>
                  <a:pt x="87" y="115"/>
                </a:cubicBezTo>
                <a:lnTo>
                  <a:pt x="87" y="88"/>
                </a:lnTo>
                <a:close/>
                <a:moveTo>
                  <a:pt x="73" y="132"/>
                </a:moveTo>
                <a:cubicBezTo>
                  <a:pt x="32" y="70"/>
                  <a:pt x="32" y="70"/>
                  <a:pt x="32" y="70"/>
                </a:cubicBezTo>
                <a:cubicBezTo>
                  <a:pt x="30" y="70"/>
                  <a:pt x="29" y="69"/>
                  <a:pt x="28" y="68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5"/>
                  <a:pt x="29" y="65"/>
                  <a:pt x="29" y="65"/>
                </a:cubicBezTo>
                <a:cubicBezTo>
                  <a:pt x="30" y="67"/>
                  <a:pt x="33" y="67"/>
                  <a:pt x="34" y="66"/>
                </a:cubicBezTo>
                <a:cubicBezTo>
                  <a:pt x="41" y="61"/>
                  <a:pt x="41" y="61"/>
                  <a:pt x="41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0" y="61"/>
                  <a:pt x="38" y="61"/>
                  <a:pt x="37" y="59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26"/>
                  <a:pt x="28" y="26"/>
                  <a:pt x="28" y="26"/>
                </a:cubicBezTo>
                <a:cubicBezTo>
                  <a:pt x="39" y="19"/>
                  <a:pt x="39" y="19"/>
                  <a:pt x="39" y="19"/>
                </a:cubicBezTo>
                <a:cubicBezTo>
                  <a:pt x="41" y="18"/>
                  <a:pt x="43" y="19"/>
                  <a:pt x="44" y="21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7"/>
                  <a:pt x="62" y="49"/>
                  <a:pt x="61" y="50"/>
                </a:cubicBezTo>
                <a:cubicBezTo>
                  <a:pt x="87" y="88"/>
                  <a:pt x="87" y="88"/>
                  <a:pt x="87" y="88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6" y="115"/>
                  <a:pt x="85" y="115"/>
                  <a:pt x="84" y="116"/>
                </a:cubicBezTo>
                <a:cubicBezTo>
                  <a:pt x="82" y="117"/>
                  <a:pt x="81" y="120"/>
                  <a:pt x="82" y="122"/>
                </a:cubicBezTo>
                <a:cubicBezTo>
                  <a:pt x="80" y="120"/>
                  <a:pt x="77" y="120"/>
                  <a:pt x="75" y="121"/>
                </a:cubicBezTo>
                <a:cubicBezTo>
                  <a:pt x="73" y="123"/>
                  <a:pt x="72" y="126"/>
                  <a:pt x="74" y="128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73" y="132"/>
                  <a:pt x="73" y="132"/>
                  <a:pt x="73" y="132"/>
                </a:cubicBezTo>
                <a:close/>
                <a:moveTo>
                  <a:pt x="28" y="4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15"/>
                  <a:pt x="36" y="15"/>
                  <a:pt x="36" y="15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7"/>
                  <a:pt x="29" y="5"/>
                  <a:pt x="28" y="4"/>
                </a:cubicBezTo>
                <a:close/>
                <a:moveTo>
                  <a:pt x="28" y="67"/>
                </a:moveTo>
                <a:cubicBezTo>
                  <a:pt x="11" y="43"/>
                  <a:pt x="11" y="43"/>
                  <a:pt x="11" y="43"/>
                </a:cubicBezTo>
                <a:cubicBezTo>
                  <a:pt x="10" y="41"/>
                  <a:pt x="10" y="38"/>
                  <a:pt x="11" y="37"/>
                </a:cubicBezTo>
                <a:cubicBezTo>
                  <a:pt x="5" y="27"/>
                  <a:pt x="5" y="27"/>
                  <a:pt x="5" y="27"/>
                </a:cubicBezTo>
                <a:cubicBezTo>
                  <a:pt x="0" y="19"/>
                  <a:pt x="2" y="9"/>
                  <a:pt x="9" y="4"/>
                </a:cubicBezTo>
                <a:cubicBezTo>
                  <a:pt x="15" y="0"/>
                  <a:pt x="22" y="0"/>
                  <a:pt x="28" y="4"/>
                </a:cubicBezTo>
                <a:cubicBezTo>
                  <a:pt x="28" y="24"/>
                  <a:pt x="28" y="24"/>
                  <a:pt x="28" y="24"/>
                </a:cubicBezTo>
                <a:cubicBezTo>
                  <a:pt x="21" y="31"/>
                  <a:pt x="21" y="31"/>
                  <a:pt x="21" y="31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45"/>
                  <a:pt x="28" y="45"/>
                  <a:pt x="28" y="45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6"/>
                  <a:pt x="21" y="34"/>
                  <a:pt x="22" y="33"/>
                </a:cubicBezTo>
                <a:cubicBezTo>
                  <a:pt x="15" y="37"/>
                  <a:pt x="15" y="37"/>
                  <a:pt x="15" y="37"/>
                </a:cubicBezTo>
                <a:cubicBezTo>
                  <a:pt x="14" y="39"/>
                  <a:pt x="13" y="41"/>
                  <a:pt x="14" y="43"/>
                </a:cubicBezTo>
                <a:cubicBezTo>
                  <a:pt x="28" y="63"/>
                  <a:pt x="28" y="63"/>
                  <a:pt x="28" y="63"/>
                </a:cubicBezTo>
                <a:lnTo>
                  <a:pt x="28" y="67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7" name="Freeform 80"/>
          <p:cNvSpPr>
            <a:spLocks noEditPoints="1"/>
          </p:cNvSpPr>
          <p:nvPr/>
        </p:nvSpPr>
        <p:spPr bwMode="auto">
          <a:xfrm>
            <a:off x="7121103" y="2212489"/>
            <a:ext cx="282575" cy="309563"/>
          </a:xfrm>
          <a:custGeom>
            <a:avLst/>
            <a:gdLst>
              <a:gd name="T0" fmla="*/ 101 w 130"/>
              <a:gd name="T1" fmla="*/ 65 h 142"/>
              <a:gd name="T2" fmla="*/ 97 w 130"/>
              <a:gd name="T3" fmla="*/ 81 h 142"/>
              <a:gd name="T4" fmla="*/ 97 w 130"/>
              <a:gd name="T5" fmla="*/ 94 h 142"/>
              <a:gd name="T6" fmla="*/ 100 w 130"/>
              <a:gd name="T7" fmla="*/ 95 h 142"/>
              <a:gd name="T8" fmla="*/ 111 w 130"/>
              <a:gd name="T9" fmla="*/ 112 h 142"/>
              <a:gd name="T10" fmla="*/ 97 w 130"/>
              <a:gd name="T11" fmla="*/ 103 h 142"/>
              <a:gd name="T12" fmla="*/ 97 w 130"/>
              <a:gd name="T13" fmla="*/ 28 h 142"/>
              <a:gd name="T14" fmla="*/ 111 w 130"/>
              <a:gd name="T15" fmla="*/ 19 h 142"/>
              <a:gd name="T16" fmla="*/ 100 w 130"/>
              <a:gd name="T17" fmla="*/ 35 h 142"/>
              <a:gd name="T18" fmla="*/ 97 w 130"/>
              <a:gd name="T19" fmla="*/ 36 h 142"/>
              <a:gd name="T20" fmla="*/ 127 w 130"/>
              <a:gd name="T21" fmla="*/ 62 h 142"/>
              <a:gd name="T22" fmla="*/ 108 w 130"/>
              <a:gd name="T23" fmla="*/ 65 h 142"/>
              <a:gd name="T24" fmla="*/ 127 w 130"/>
              <a:gd name="T25" fmla="*/ 69 h 142"/>
              <a:gd name="T26" fmla="*/ 127 w 130"/>
              <a:gd name="T27" fmla="*/ 62 h 142"/>
              <a:gd name="T28" fmla="*/ 67 w 130"/>
              <a:gd name="T29" fmla="*/ 142 h 142"/>
              <a:gd name="T30" fmla="*/ 85 w 130"/>
              <a:gd name="T31" fmla="*/ 95 h 142"/>
              <a:gd name="T32" fmla="*/ 97 w 130"/>
              <a:gd name="T33" fmla="*/ 50 h 142"/>
              <a:gd name="T34" fmla="*/ 65 w 130"/>
              <a:gd name="T35" fmla="*/ 37 h 142"/>
              <a:gd name="T36" fmla="*/ 93 w 130"/>
              <a:gd name="T37" fmla="*/ 65 h 142"/>
              <a:gd name="T38" fmla="*/ 79 w 130"/>
              <a:gd name="T39" fmla="*/ 90 h 142"/>
              <a:gd name="T40" fmla="*/ 78 w 130"/>
              <a:gd name="T41" fmla="*/ 110 h 142"/>
              <a:gd name="T42" fmla="*/ 65 w 130"/>
              <a:gd name="T43" fmla="*/ 142 h 142"/>
              <a:gd name="T44" fmla="*/ 97 w 130"/>
              <a:gd name="T45" fmla="*/ 36 h 142"/>
              <a:gd name="T46" fmla="*/ 95 w 130"/>
              <a:gd name="T47" fmla="*/ 31 h 142"/>
              <a:gd name="T48" fmla="*/ 97 w 130"/>
              <a:gd name="T49" fmla="*/ 94 h 142"/>
              <a:gd name="T50" fmla="*/ 95 w 130"/>
              <a:gd name="T51" fmla="*/ 100 h 142"/>
              <a:gd name="T52" fmla="*/ 97 w 130"/>
              <a:gd name="T53" fmla="*/ 94 h 142"/>
              <a:gd name="T54" fmla="*/ 65 w 130"/>
              <a:gd name="T55" fmla="*/ 0 h 142"/>
              <a:gd name="T56" fmla="*/ 68 w 130"/>
              <a:gd name="T57" fmla="*/ 3 h 142"/>
              <a:gd name="T58" fmla="*/ 65 w 130"/>
              <a:gd name="T59" fmla="*/ 23 h 142"/>
              <a:gd name="T60" fmla="*/ 65 w 130"/>
              <a:gd name="T61" fmla="*/ 23 h 142"/>
              <a:gd name="T62" fmla="*/ 32 w 130"/>
              <a:gd name="T63" fmla="*/ 50 h 142"/>
              <a:gd name="T64" fmla="*/ 45 w 130"/>
              <a:gd name="T65" fmla="*/ 96 h 142"/>
              <a:gd name="T66" fmla="*/ 63 w 130"/>
              <a:gd name="T67" fmla="*/ 142 h 142"/>
              <a:gd name="T68" fmla="*/ 65 w 130"/>
              <a:gd name="T69" fmla="*/ 110 h 142"/>
              <a:gd name="T70" fmla="*/ 52 w 130"/>
              <a:gd name="T71" fmla="*/ 93 h 142"/>
              <a:gd name="T72" fmla="*/ 36 w 130"/>
              <a:gd name="T73" fmla="*/ 65 h 142"/>
              <a:gd name="T74" fmla="*/ 65 w 130"/>
              <a:gd name="T75" fmla="*/ 37 h 142"/>
              <a:gd name="T76" fmla="*/ 65 w 130"/>
              <a:gd name="T77" fmla="*/ 29 h 142"/>
              <a:gd name="T78" fmla="*/ 65 w 130"/>
              <a:gd name="T79" fmla="*/ 0 h 142"/>
              <a:gd name="T80" fmla="*/ 62 w 130"/>
              <a:gd name="T81" fmla="*/ 20 h 142"/>
              <a:gd name="T82" fmla="*/ 65 w 130"/>
              <a:gd name="T83" fmla="*/ 0 h 142"/>
              <a:gd name="T84" fmla="*/ 32 w 130"/>
              <a:gd name="T85" fmla="*/ 94 h 142"/>
              <a:gd name="T86" fmla="*/ 35 w 130"/>
              <a:gd name="T87" fmla="*/ 100 h 142"/>
              <a:gd name="T88" fmla="*/ 32 w 130"/>
              <a:gd name="T89" fmla="*/ 36 h 142"/>
              <a:gd name="T90" fmla="*/ 35 w 130"/>
              <a:gd name="T91" fmla="*/ 31 h 142"/>
              <a:gd name="T92" fmla="*/ 32 w 130"/>
              <a:gd name="T93" fmla="*/ 36 h 142"/>
              <a:gd name="T94" fmla="*/ 29 w 130"/>
              <a:gd name="T95" fmla="*/ 65 h 142"/>
              <a:gd name="T96" fmla="*/ 32 w 130"/>
              <a:gd name="T97" fmla="*/ 50 h 142"/>
              <a:gd name="T98" fmla="*/ 32 w 130"/>
              <a:gd name="T99" fmla="*/ 36 h 142"/>
              <a:gd name="T100" fmla="*/ 30 w 130"/>
              <a:gd name="T101" fmla="*/ 35 h 142"/>
              <a:gd name="T102" fmla="*/ 19 w 130"/>
              <a:gd name="T103" fmla="*/ 19 h 142"/>
              <a:gd name="T104" fmla="*/ 32 w 130"/>
              <a:gd name="T105" fmla="*/ 28 h 142"/>
              <a:gd name="T106" fmla="*/ 32 w 130"/>
              <a:gd name="T107" fmla="*/ 103 h 142"/>
              <a:gd name="T108" fmla="*/ 19 w 130"/>
              <a:gd name="T109" fmla="*/ 112 h 142"/>
              <a:gd name="T110" fmla="*/ 30 w 130"/>
              <a:gd name="T111" fmla="*/ 95 h 142"/>
              <a:gd name="T112" fmla="*/ 32 w 130"/>
              <a:gd name="T113" fmla="*/ 94 h 142"/>
              <a:gd name="T114" fmla="*/ 22 w 130"/>
              <a:gd name="T115" fmla="*/ 65 h 142"/>
              <a:gd name="T116" fmla="*/ 3 w 130"/>
              <a:gd name="T117" fmla="*/ 62 h 142"/>
              <a:gd name="T118" fmla="*/ 3 w 130"/>
              <a:gd name="T119" fmla="*/ 69 h 142"/>
              <a:gd name="T120" fmla="*/ 22 w 130"/>
              <a:gd name="T121" fmla="*/ 65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" h="142">
                <a:moveTo>
                  <a:pt x="97" y="81"/>
                </a:moveTo>
                <a:cubicBezTo>
                  <a:pt x="100" y="76"/>
                  <a:pt x="101" y="71"/>
                  <a:pt x="101" y="65"/>
                </a:cubicBezTo>
                <a:cubicBezTo>
                  <a:pt x="101" y="60"/>
                  <a:pt x="100" y="55"/>
                  <a:pt x="97" y="50"/>
                </a:cubicBezTo>
                <a:cubicBezTo>
                  <a:pt x="97" y="81"/>
                  <a:pt x="97" y="81"/>
                  <a:pt x="97" y="81"/>
                </a:cubicBezTo>
                <a:close/>
                <a:moveTo>
                  <a:pt x="97" y="103"/>
                </a:moveTo>
                <a:cubicBezTo>
                  <a:pt x="97" y="94"/>
                  <a:pt x="97" y="94"/>
                  <a:pt x="97" y="94"/>
                </a:cubicBezTo>
                <a:cubicBezTo>
                  <a:pt x="98" y="94"/>
                  <a:pt x="99" y="95"/>
                  <a:pt x="100" y="9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3" y="108"/>
                  <a:pt x="113" y="110"/>
                  <a:pt x="111" y="112"/>
                </a:cubicBezTo>
                <a:cubicBezTo>
                  <a:pt x="110" y="113"/>
                  <a:pt x="108" y="113"/>
                  <a:pt x="106" y="112"/>
                </a:cubicBezTo>
                <a:cubicBezTo>
                  <a:pt x="97" y="103"/>
                  <a:pt x="97" y="103"/>
                  <a:pt x="97" y="103"/>
                </a:cubicBezTo>
                <a:close/>
                <a:moveTo>
                  <a:pt x="97" y="36"/>
                </a:moveTo>
                <a:cubicBezTo>
                  <a:pt x="97" y="28"/>
                  <a:pt x="97" y="28"/>
                  <a:pt x="97" y="28"/>
                </a:cubicBezTo>
                <a:cubicBezTo>
                  <a:pt x="106" y="19"/>
                  <a:pt x="106" y="19"/>
                  <a:pt x="106" y="19"/>
                </a:cubicBezTo>
                <a:cubicBezTo>
                  <a:pt x="108" y="18"/>
                  <a:pt x="110" y="18"/>
                  <a:pt x="111" y="19"/>
                </a:cubicBezTo>
                <a:cubicBezTo>
                  <a:pt x="113" y="20"/>
                  <a:pt x="113" y="23"/>
                  <a:pt x="111" y="24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99" y="36"/>
                  <a:pt x="98" y="36"/>
                  <a:pt x="97" y="36"/>
                </a:cubicBezTo>
                <a:close/>
                <a:moveTo>
                  <a:pt x="127" y="62"/>
                </a:moveTo>
                <a:cubicBezTo>
                  <a:pt x="127" y="62"/>
                  <a:pt x="127" y="62"/>
                  <a:pt x="127" y="6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09" y="62"/>
                  <a:pt x="108" y="64"/>
                  <a:pt x="108" y="65"/>
                </a:cubicBezTo>
                <a:cubicBezTo>
                  <a:pt x="108" y="67"/>
                  <a:pt x="109" y="69"/>
                  <a:pt x="111" y="69"/>
                </a:cubicBezTo>
                <a:cubicBezTo>
                  <a:pt x="127" y="69"/>
                  <a:pt x="127" y="69"/>
                  <a:pt x="127" y="69"/>
                </a:cubicBezTo>
                <a:cubicBezTo>
                  <a:pt x="129" y="69"/>
                  <a:pt x="130" y="67"/>
                  <a:pt x="130" y="65"/>
                </a:cubicBezTo>
                <a:cubicBezTo>
                  <a:pt x="130" y="64"/>
                  <a:pt x="129" y="62"/>
                  <a:pt x="127" y="62"/>
                </a:cubicBezTo>
                <a:close/>
                <a:moveTo>
                  <a:pt x="65" y="142"/>
                </a:moveTo>
                <a:cubicBezTo>
                  <a:pt x="67" y="142"/>
                  <a:pt x="67" y="142"/>
                  <a:pt x="67" y="142"/>
                </a:cubicBezTo>
                <a:cubicBezTo>
                  <a:pt x="77" y="142"/>
                  <a:pt x="85" y="134"/>
                  <a:pt x="85" y="124"/>
                </a:cubicBezTo>
                <a:cubicBezTo>
                  <a:pt x="85" y="95"/>
                  <a:pt x="85" y="95"/>
                  <a:pt x="85" y="95"/>
                </a:cubicBezTo>
                <a:cubicBezTo>
                  <a:pt x="90" y="92"/>
                  <a:pt x="95" y="87"/>
                  <a:pt x="97" y="81"/>
                </a:cubicBezTo>
                <a:cubicBezTo>
                  <a:pt x="97" y="50"/>
                  <a:pt x="97" y="50"/>
                  <a:pt x="97" y="50"/>
                </a:cubicBezTo>
                <a:cubicBezTo>
                  <a:pt x="92" y="38"/>
                  <a:pt x="79" y="29"/>
                  <a:pt x="65" y="29"/>
                </a:cubicBezTo>
                <a:cubicBezTo>
                  <a:pt x="65" y="37"/>
                  <a:pt x="65" y="37"/>
                  <a:pt x="65" y="37"/>
                </a:cubicBezTo>
                <a:cubicBezTo>
                  <a:pt x="73" y="37"/>
                  <a:pt x="80" y="40"/>
                  <a:pt x="85" y="45"/>
                </a:cubicBezTo>
                <a:cubicBezTo>
                  <a:pt x="90" y="50"/>
                  <a:pt x="93" y="57"/>
                  <a:pt x="93" y="65"/>
                </a:cubicBezTo>
                <a:cubicBezTo>
                  <a:pt x="93" y="76"/>
                  <a:pt x="88" y="85"/>
                  <a:pt x="79" y="90"/>
                </a:cubicBezTo>
                <a:cubicBezTo>
                  <a:pt x="79" y="90"/>
                  <a:pt x="79" y="90"/>
                  <a:pt x="79" y="90"/>
                </a:cubicBezTo>
                <a:cubicBezTo>
                  <a:pt x="78" y="91"/>
                  <a:pt x="78" y="92"/>
                  <a:pt x="78" y="93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65" y="142"/>
                  <a:pt x="65" y="142"/>
                  <a:pt x="65" y="142"/>
                </a:cubicBezTo>
                <a:close/>
                <a:moveTo>
                  <a:pt x="97" y="28"/>
                </a:moveTo>
                <a:cubicBezTo>
                  <a:pt x="97" y="36"/>
                  <a:pt x="97" y="36"/>
                  <a:pt x="97" y="36"/>
                </a:cubicBezTo>
                <a:cubicBezTo>
                  <a:pt x="97" y="36"/>
                  <a:pt x="96" y="36"/>
                  <a:pt x="95" y="35"/>
                </a:cubicBezTo>
                <a:cubicBezTo>
                  <a:pt x="94" y="34"/>
                  <a:pt x="94" y="32"/>
                  <a:pt x="95" y="31"/>
                </a:cubicBezTo>
                <a:cubicBezTo>
                  <a:pt x="97" y="28"/>
                  <a:pt x="97" y="28"/>
                  <a:pt x="97" y="28"/>
                </a:cubicBezTo>
                <a:close/>
                <a:moveTo>
                  <a:pt x="97" y="94"/>
                </a:moveTo>
                <a:cubicBezTo>
                  <a:pt x="97" y="103"/>
                  <a:pt x="97" y="103"/>
                  <a:pt x="97" y="103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94" y="99"/>
                  <a:pt x="94" y="97"/>
                  <a:pt x="95" y="95"/>
                </a:cubicBezTo>
                <a:cubicBezTo>
                  <a:pt x="96" y="95"/>
                  <a:pt x="97" y="94"/>
                  <a:pt x="97" y="94"/>
                </a:cubicBezTo>
                <a:close/>
                <a:moveTo>
                  <a:pt x="65" y="23"/>
                </a:move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8" y="2"/>
                  <a:pt x="68" y="3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21"/>
                  <a:pt x="67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lose/>
                <a:moveTo>
                  <a:pt x="65" y="29"/>
                </a:moveTo>
                <a:cubicBezTo>
                  <a:pt x="50" y="29"/>
                  <a:pt x="38" y="37"/>
                  <a:pt x="32" y="50"/>
                </a:cubicBezTo>
                <a:cubicBezTo>
                  <a:pt x="32" y="81"/>
                  <a:pt x="32" y="81"/>
                  <a:pt x="32" y="81"/>
                </a:cubicBezTo>
                <a:cubicBezTo>
                  <a:pt x="35" y="87"/>
                  <a:pt x="40" y="92"/>
                  <a:pt x="45" y="96"/>
                </a:cubicBezTo>
                <a:cubicBezTo>
                  <a:pt x="45" y="124"/>
                  <a:pt x="45" y="124"/>
                  <a:pt x="45" y="124"/>
                </a:cubicBezTo>
                <a:cubicBezTo>
                  <a:pt x="45" y="134"/>
                  <a:pt x="53" y="142"/>
                  <a:pt x="63" y="142"/>
                </a:cubicBezTo>
                <a:cubicBezTo>
                  <a:pt x="65" y="142"/>
                  <a:pt x="65" y="142"/>
                  <a:pt x="65" y="142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2"/>
                  <a:pt x="52" y="91"/>
                  <a:pt x="51" y="90"/>
                </a:cubicBezTo>
                <a:cubicBezTo>
                  <a:pt x="42" y="85"/>
                  <a:pt x="36" y="76"/>
                  <a:pt x="36" y="65"/>
                </a:cubicBezTo>
                <a:cubicBezTo>
                  <a:pt x="36" y="57"/>
                  <a:pt x="39" y="50"/>
                  <a:pt x="44" y="45"/>
                </a:cubicBezTo>
                <a:cubicBezTo>
                  <a:pt x="50" y="40"/>
                  <a:pt x="57" y="37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lose/>
                <a:moveTo>
                  <a:pt x="65" y="0"/>
                </a:moveTo>
                <a:cubicBezTo>
                  <a:pt x="65" y="23"/>
                  <a:pt x="65" y="23"/>
                  <a:pt x="65" y="23"/>
                </a:cubicBezTo>
                <a:cubicBezTo>
                  <a:pt x="63" y="23"/>
                  <a:pt x="62" y="21"/>
                  <a:pt x="62" y="20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2"/>
                  <a:pt x="63" y="0"/>
                  <a:pt x="65" y="0"/>
                </a:cubicBezTo>
                <a:close/>
                <a:moveTo>
                  <a:pt x="32" y="103"/>
                </a:moveTo>
                <a:cubicBezTo>
                  <a:pt x="32" y="94"/>
                  <a:pt x="32" y="94"/>
                  <a:pt x="32" y="94"/>
                </a:cubicBezTo>
                <a:cubicBezTo>
                  <a:pt x="33" y="94"/>
                  <a:pt x="34" y="95"/>
                  <a:pt x="35" y="95"/>
                </a:cubicBezTo>
                <a:cubicBezTo>
                  <a:pt x="36" y="97"/>
                  <a:pt x="36" y="99"/>
                  <a:pt x="35" y="100"/>
                </a:cubicBezTo>
                <a:cubicBezTo>
                  <a:pt x="32" y="103"/>
                  <a:pt x="32" y="103"/>
                  <a:pt x="32" y="103"/>
                </a:cubicBezTo>
                <a:close/>
                <a:moveTo>
                  <a:pt x="32" y="36"/>
                </a:moveTo>
                <a:cubicBezTo>
                  <a:pt x="32" y="28"/>
                  <a:pt x="32" y="28"/>
                  <a:pt x="32" y="28"/>
                </a:cubicBezTo>
                <a:cubicBezTo>
                  <a:pt x="35" y="31"/>
                  <a:pt x="35" y="31"/>
                  <a:pt x="35" y="31"/>
                </a:cubicBezTo>
                <a:cubicBezTo>
                  <a:pt x="36" y="32"/>
                  <a:pt x="36" y="34"/>
                  <a:pt x="35" y="35"/>
                </a:cubicBezTo>
                <a:cubicBezTo>
                  <a:pt x="34" y="36"/>
                  <a:pt x="33" y="36"/>
                  <a:pt x="32" y="36"/>
                </a:cubicBezTo>
                <a:close/>
                <a:moveTo>
                  <a:pt x="32" y="50"/>
                </a:moveTo>
                <a:cubicBezTo>
                  <a:pt x="30" y="54"/>
                  <a:pt x="29" y="60"/>
                  <a:pt x="29" y="65"/>
                </a:cubicBezTo>
                <a:cubicBezTo>
                  <a:pt x="29" y="71"/>
                  <a:pt x="30" y="76"/>
                  <a:pt x="32" y="81"/>
                </a:cubicBezTo>
                <a:cubicBezTo>
                  <a:pt x="32" y="50"/>
                  <a:pt x="32" y="50"/>
                  <a:pt x="32" y="50"/>
                </a:cubicBezTo>
                <a:close/>
                <a:moveTo>
                  <a:pt x="32" y="28"/>
                </a:moveTo>
                <a:cubicBezTo>
                  <a:pt x="32" y="36"/>
                  <a:pt x="32" y="36"/>
                  <a:pt x="32" y="36"/>
                </a:cubicBezTo>
                <a:cubicBezTo>
                  <a:pt x="32" y="36"/>
                  <a:pt x="31" y="36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19" y="24"/>
                  <a:pt x="19" y="24"/>
                  <a:pt x="19" y="24"/>
                </a:cubicBezTo>
                <a:cubicBezTo>
                  <a:pt x="17" y="23"/>
                  <a:pt x="17" y="20"/>
                  <a:pt x="19" y="19"/>
                </a:cubicBezTo>
                <a:cubicBezTo>
                  <a:pt x="20" y="18"/>
                  <a:pt x="22" y="18"/>
                  <a:pt x="24" y="19"/>
                </a:cubicBezTo>
                <a:cubicBezTo>
                  <a:pt x="32" y="28"/>
                  <a:pt x="32" y="28"/>
                  <a:pt x="32" y="28"/>
                </a:cubicBezTo>
                <a:close/>
                <a:moveTo>
                  <a:pt x="32" y="94"/>
                </a:moveTo>
                <a:cubicBezTo>
                  <a:pt x="32" y="103"/>
                  <a:pt x="32" y="103"/>
                  <a:pt x="32" y="103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2" y="113"/>
                  <a:pt x="20" y="113"/>
                  <a:pt x="19" y="112"/>
                </a:cubicBezTo>
                <a:cubicBezTo>
                  <a:pt x="17" y="110"/>
                  <a:pt x="17" y="108"/>
                  <a:pt x="19" y="107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5"/>
                  <a:pt x="30" y="95"/>
                </a:cubicBezTo>
                <a:cubicBezTo>
                  <a:pt x="31" y="95"/>
                  <a:pt x="32" y="95"/>
                  <a:pt x="32" y="94"/>
                </a:cubicBezTo>
                <a:close/>
                <a:moveTo>
                  <a:pt x="22" y="65"/>
                </a:moveTo>
                <a:cubicBezTo>
                  <a:pt x="22" y="65"/>
                  <a:pt x="22" y="65"/>
                  <a:pt x="22" y="65"/>
                </a:cubicBezTo>
                <a:cubicBezTo>
                  <a:pt x="22" y="64"/>
                  <a:pt x="21" y="62"/>
                  <a:pt x="19" y="62"/>
                </a:cubicBezTo>
                <a:cubicBezTo>
                  <a:pt x="3" y="62"/>
                  <a:pt x="3" y="62"/>
                  <a:pt x="3" y="62"/>
                </a:cubicBezTo>
                <a:cubicBezTo>
                  <a:pt x="1" y="62"/>
                  <a:pt x="0" y="64"/>
                  <a:pt x="0" y="65"/>
                </a:cubicBezTo>
                <a:cubicBezTo>
                  <a:pt x="0" y="67"/>
                  <a:pt x="1" y="69"/>
                  <a:pt x="3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21" y="69"/>
                  <a:pt x="22" y="67"/>
                  <a:pt x="22" y="6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8" name="Freeform 81"/>
          <p:cNvSpPr>
            <a:spLocks noEditPoints="1"/>
          </p:cNvSpPr>
          <p:nvPr/>
        </p:nvSpPr>
        <p:spPr bwMode="auto">
          <a:xfrm>
            <a:off x="5708228" y="1796564"/>
            <a:ext cx="427038" cy="614363"/>
          </a:xfrm>
          <a:custGeom>
            <a:avLst/>
            <a:gdLst>
              <a:gd name="T0" fmla="*/ 98 w 196"/>
              <a:gd name="T1" fmla="*/ 5 h 282"/>
              <a:gd name="T2" fmla="*/ 113 w 196"/>
              <a:gd name="T3" fmla="*/ 0 h 282"/>
              <a:gd name="T4" fmla="*/ 155 w 196"/>
              <a:gd name="T5" fmla="*/ 128 h 282"/>
              <a:gd name="T6" fmla="*/ 108 w 196"/>
              <a:gd name="T7" fmla="*/ 143 h 282"/>
              <a:gd name="T8" fmla="*/ 98 w 196"/>
              <a:gd name="T9" fmla="*/ 111 h 282"/>
              <a:gd name="T10" fmla="*/ 98 w 196"/>
              <a:gd name="T11" fmla="*/ 5 h 282"/>
              <a:gd name="T12" fmla="*/ 98 w 196"/>
              <a:gd name="T13" fmla="*/ 222 h 282"/>
              <a:gd name="T14" fmla="*/ 136 w 196"/>
              <a:gd name="T15" fmla="*/ 209 h 282"/>
              <a:gd name="T16" fmla="*/ 107 w 196"/>
              <a:gd name="T17" fmla="*/ 209 h 282"/>
              <a:gd name="T18" fmla="*/ 107 w 196"/>
              <a:gd name="T19" fmla="*/ 192 h 282"/>
              <a:gd name="T20" fmla="*/ 152 w 196"/>
              <a:gd name="T21" fmla="*/ 192 h 282"/>
              <a:gd name="T22" fmla="*/ 189 w 196"/>
              <a:gd name="T23" fmla="*/ 192 h 282"/>
              <a:gd name="T24" fmla="*/ 196 w 196"/>
              <a:gd name="T25" fmla="*/ 192 h 282"/>
              <a:gd name="T26" fmla="*/ 196 w 196"/>
              <a:gd name="T27" fmla="*/ 209 h 282"/>
              <a:gd name="T28" fmla="*/ 180 w 196"/>
              <a:gd name="T29" fmla="*/ 209 h 282"/>
              <a:gd name="T30" fmla="*/ 134 w 196"/>
              <a:gd name="T31" fmla="*/ 247 h 282"/>
              <a:gd name="T32" fmla="*/ 169 w 196"/>
              <a:gd name="T33" fmla="*/ 267 h 282"/>
              <a:gd name="T34" fmla="*/ 169 w 196"/>
              <a:gd name="T35" fmla="*/ 282 h 282"/>
              <a:gd name="T36" fmla="*/ 98 w 196"/>
              <a:gd name="T37" fmla="*/ 282 h 282"/>
              <a:gd name="T38" fmla="*/ 98 w 196"/>
              <a:gd name="T39" fmla="*/ 268 h 282"/>
              <a:gd name="T40" fmla="*/ 111 w 196"/>
              <a:gd name="T41" fmla="*/ 255 h 282"/>
              <a:gd name="T42" fmla="*/ 98 w 196"/>
              <a:gd name="T43" fmla="*/ 242 h 282"/>
              <a:gd name="T44" fmla="*/ 98 w 196"/>
              <a:gd name="T45" fmla="*/ 222 h 282"/>
              <a:gd name="T46" fmla="*/ 67 w 196"/>
              <a:gd name="T47" fmla="*/ 15 h 282"/>
              <a:gd name="T48" fmla="*/ 98 w 196"/>
              <a:gd name="T49" fmla="*/ 5 h 282"/>
              <a:gd name="T50" fmla="*/ 98 w 196"/>
              <a:gd name="T51" fmla="*/ 111 h 282"/>
              <a:gd name="T52" fmla="*/ 92 w 196"/>
              <a:gd name="T53" fmla="*/ 92 h 282"/>
              <a:gd name="T54" fmla="*/ 33 w 196"/>
              <a:gd name="T55" fmla="*/ 157 h 282"/>
              <a:gd name="T56" fmla="*/ 98 w 196"/>
              <a:gd name="T57" fmla="*/ 222 h 282"/>
              <a:gd name="T58" fmla="*/ 98 w 196"/>
              <a:gd name="T59" fmla="*/ 222 h 282"/>
              <a:gd name="T60" fmla="*/ 98 w 196"/>
              <a:gd name="T61" fmla="*/ 242 h 282"/>
              <a:gd name="T62" fmla="*/ 85 w 196"/>
              <a:gd name="T63" fmla="*/ 255 h 282"/>
              <a:gd name="T64" fmla="*/ 98 w 196"/>
              <a:gd name="T65" fmla="*/ 268 h 282"/>
              <a:gd name="T66" fmla="*/ 98 w 196"/>
              <a:gd name="T67" fmla="*/ 282 h 282"/>
              <a:gd name="T68" fmla="*/ 27 w 196"/>
              <a:gd name="T69" fmla="*/ 282 h 282"/>
              <a:gd name="T70" fmla="*/ 27 w 196"/>
              <a:gd name="T71" fmla="*/ 267 h 282"/>
              <a:gd name="T72" fmla="*/ 61 w 196"/>
              <a:gd name="T73" fmla="*/ 247 h 282"/>
              <a:gd name="T74" fmla="*/ 0 w 196"/>
              <a:gd name="T75" fmla="*/ 157 h 282"/>
              <a:gd name="T76" fmla="*/ 82 w 196"/>
              <a:gd name="T77" fmla="*/ 61 h 282"/>
              <a:gd name="T78" fmla="*/ 67 w 196"/>
              <a:gd name="T79" fmla="*/ 15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6" h="282">
                <a:moveTo>
                  <a:pt x="98" y="5"/>
                </a:moveTo>
                <a:cubicBezTo>
                  <a:pt x="113" y="0"/>
                  <a:pt x="113" y="0"/>
                  <a:pt x="113" y="0"/>
                </a:cubicBezTo>
                <a:cubicBezTo>
                  <a:pt x="155" y="128"/>
                  <a:pt x="155" y="128"/>
                  <a:pt x="155" y="128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5"/>
                  <a:pt x="98" y="5"/>
                  <a:pt x="98" y="5"/>
                </a:cubicBezTo>
                <a:close/>
                <a:moveTo>
                  <a:pt x="98" y="222"/>
                </a:moveTo>
                <a:cubicBezTo>
                  <a:pt x="112" y="222"/>
                  <a:pt x="125" y="217"/>
                  <a:pt x="136" y="209"/>
                </a:cubicBezTo>
                <a:cubicBezTo>
                  <a:pt x="107" y="209"/>
                  <a:pt x="107" y="209"/>
                  <a:pt x="107" y="209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89" y="192"/>
                  <a:pt x="189" y="192"/>
                  <a:pt x="189" y="192"/>
                </a:cubicBezTo>
                <a:cubicBezTo>
                  <a:pt x="196" y="192"/>
                  <a:pt x="196" y="192"/>
                  <a:pt x="196" y="192"/>
                </a:cubicBezTo>
                <a:cubicBezTo>
                  <a:pt x="196" y="209"/>
                  <a:pt x="196" y="209"/>
                  <a:pt x="196" y="209"/>
                </a:cubicBezTo>
                <a:cubicBezTo>
                  <a:pt x="180" y="209"/>
                  <a:pt x="180" y="209"/>
                  <a:pt x="180" y="209"/>
                </a:cubicBezTo>
                <a:cubicBezTo>
                  <a:pt x="169" y="226"/>
                  <a:pt x="153" y="239"/>
                  <a:pt x="134" y="247"/>
                </a:cubicBezTo>
                <a:cubicBezTo>
                  <a:pt x="154" y="251"/>
                  <a:pt x="169" y="257"/>
                  <a:pt x="169" y="267"/>
                </a:cubicBezTo>
                <a:cubicBezTo>
                  <a:pt x="169" y="282"/>
                  <a:pt x="169" y="282"/>
                  <a:pt x="169" y="282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98" y="268"/>
                  <a:pt x="98" y="268"/>
                  <a:pt x="98" y="268"/>
                </a:cubicBezTo>
                <a:cubicBezTo>
                  <a:pt x="105" y="268"/>
                  <a:pt x="111" y="262"/>
                  <a:pt x="111" y="255"/>
                </a:cubicBezTo>
                <a:cubicBezTo>
                  <a:pt x="111" y="248"/>
                  <a:pt x="105" y="242"/>
                  <a:pt x="98" y="242"/>
                </a:cubicBezTo>
                <a:lnTo>
                  <a:pt x="98" y="222"/>
                </a:lnTo>
                <a:close/>
                <a:moveTo>
                  <a:pt x="67" y="15"/>
                </a:moveTo>
                <a:cubicBezTo>
                  <a:pt x="98" y="5"/>
                  <a:pt x="98" y="5"/>
                  <a:pt x="98" y="5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2" y="92"/>
                  <a:pt x="92" y="92"/>
                  <a:pt x="92" y="92"/>
                </a:cubicBezTo>
                <a:cubicBezTo>
                  <a:pt x="59" y="95"/>
                  <a:pt x="33" y="123"/>
                  <a:pt x="33" y="157"/>
                </a:cubicBezTo>
                <a:cubicBezTo>
                  <a:pt x="33" y="193"/>
                  <a:pt x="62" y="222"/>
                  <a:pt x="98" y="222"/>
                </a:cubicBezTo>
                <a:cubicBezTo>
                  <a:pt x="98" y="222"/>
                  <a:pt x="98" y="222"/>
                  <a:pt x="98" y="222"/>
                </a:cubicBezTo>
                <a:cubicBezTo>
                  <a:pt x="98" y="242"/>
                  <a:pt x="98" y="242"/>
                  <a:pt x="98" y="242"/>
                </a:cubicBezTo>
                <a:cubicBezTo>
                  <a:pt x="91" y="242"/>
                  <a:pt x="85" y="248"/>
                  <a:pt x="85" y="255"/>
                </a:cubicBezTo>
                <a:cubicBezTo>
                  <a:pt x="85" y="262"/>
                  <a:pt x="91" y="268"/>
                  <a:pt x="98" y="268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27" y="282"/>
                  <a:pt x="27" y="282"/>
                  <a:pt x="27" y="282"/>
                </a:cubicBezTo>
                <a:cubicBezTo>
                  <a:pt x="27" y="267"/>
                  <a:pt x="27" y="267"/>
                  <a:pt x="27" y="267"/>
                </a:cubicBezTo>
                <a:cubicBezTo>
                  <a:pt x="27" y="257"/>
                  <a:pt x="41" y="251"/>
                  <a:pt x="61" y="247"/>
                </a:cubicBezTo>
                <a:cubicBezTo>
                  <a:pt x="26" y="233"/>
                  <a:pt x="0" y="198"/>
                  <a:pt x="0" y="157"/>
                </a:cubicBezTo>
                <a:cubicBezTo>
                  <a:pt x="0" y="108"/>
                  <a:pt x="36" y="68"/>
                  <a:pt x="82" y="61"/>
                </a:cubicBezTo>
                <a:lnTo>
                  <a:pt x="67" y="1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9" name="Freeform 82"/>
          <p:cNvSpPr>
            <a:spLocks noEditPoints="1"/>
          </p:cNvSpPr>
          <p:nvPr/>
        </p:nvSpPr>
        <p:spPr bwMode="auto">
          <a:xfrm>
            <a:off x="5555828" y="1709252"/>
            <a:ext cx="246063" cy="217488"/>
          </a:xfrm>
          <a:custGeom>
            <a:avLst/>
            <a:gdLst>
              <a:gd name="T0" fmla="*/ 103 w 113"/>
              <a:gd name="T1" fmla="*/ 31 h 100"/>
              <a:gd name="T2" fmla="*/ 57 w 113"/>
              <a:gd name="T3" fmla="*/ 0 h 100"/>
              <a:gd name="T4" fmla="*/ 57 w 113"/>
              <a:gd name="T5" fmla="*/ 9 h 100"/>
              <a:gd name="T6" fmla="*/ 95 w 113"/>
              <a:gd name="T7" fmla="*/ 35 h 100"/>
              <a:gd name="T8" fmla="*/ 72 w 113"/>
              <a:gd name="T9" fmla="*/ 88 h 100"/>
              <a:gd name="T10" fmla="*/ 57 w 113"/>
              <a:gd name="T11" fmla="*/ 91 h 100"/>
              <a:gd name="T12" fmla="*/ 57 w 113"/>
              <a:gd name="T13" fmla="*/ 100 h 100"/>
              <a:gd name="T14" fmla="*/ 75 w 113"/>
              <a:gd name="T15" fmla="*/ 96 h 100"/>
              <a:gd name="T16" fmla="*/ 103 w 113"/>
              <a:gd name="T17" fmla="*/ 31 h 100"/>
              <a:gd name="T18" fmla="*/ 57 w 113"/>
              <a:gd name="T19" fmla="*/ 0 h 100"/>
              <a:gd name="T20" fmla="*/ 38 w 113"/>
              <a:gd name="T21" fmla="*/ 4 h 100"/>
              <a:gd name="T22" fmla="*/ 11 w 113"/>
              <a:gd name="T23" fmla="*/ 68 h 100"/>
              <a:gd name="T24" fmla="*/ 57 w 113"/>
              <a:gd name="T25" fmla="*/ 100 h 100"/>
              <a:gd name="T26" fmla="*/ 57 w 113"/>
              <a:gd name="T27" fmla="*/ 91 h 100"/>
              <a:gd name="T28" fmla="*/ 19 w 113"/>
              <a:gd name="T29" fmla="*/ 65 h 100"/>
              <a:gd name="T30" fmla="*/ 19 w 113"/>
              <a:gd name="T31" fmla="*/ 65 h 100"/>
              <a:gd name="T32" fmla="*/ 42 w 113"/>
              <a:gd name="T33" fmla="*/ 12 h 100"/>
              <a:gd name="T34" fmla="*/ 57 w 113"/>
              <a:gd name="T35" fmla="*/ 9 h 100"/>
              <a:gd name="T36" fmla="*/ 57 w 113"/>
              <a:gd name="T37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100">
                <a:moveTo>
                  <a:pt x="103" y="31"/>
                </a:moveTo>
                <a:cubicBezTo>
                  <a:pt x="95" y="12"/>
                  <a:pt x="77" y="0"/>
                  <a:pt x="57" y="0"/>
                </a:cubicBezTo>
                <a:cubicBezTo>
                  <a:pt x="57" y="9"/>
                  <a:pt x="57" y="9"/>
                  <a:pt x="57" y="9"/>
                </a:cubicBezTo>
                <a:cubicBezTo>
                  <a:pt x="73" y="9"/>
                  <a:pt x="88" y="19"/>
                  <a:pt x="95" y="35"/>
                </a:cubicBezTo>
                <a:cubicBezTo>
                  <a:pt x="103" y="56"/>
                  <a:pt x="93" y="79"/>
                  <a:pt x="72" y="88"/>
                </a:cubicBezTo>
                <a:cubicBezTo>
                  <a:pt x="67" y="90"/>
                  <a:pt x="62" y="91"/>
                  <a:pt x="57" y="91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63" y="100"/>
                  <a:pt x="69" y="99"/>
                  <a:pt x="75" y="96"/>
                </a:cubicBezTo>
                <a:cubicBezTo>
                  <a:pt x="101" y="86"/>
                  <a:pt x="113" y="57"/>
                  <a:pt x="103" y="31"/>
                </a:cubicBezTo>
                <a:close/>
                <a:moveTo>
                  <a:pt x="57" y="0"/>
                </a:moveTo>
                <a:cubicBezTo>
                  <a:pt x="51" y="0"/>
                  <a:pt x="44" y="1"/>
                  <a:pt x="38" y="4"/>
                </a:cubicBezTo>
                <a:cubicBezTo>
                  <a:pt x="13" y="14"/>
                  <a:pt x="0" y="43"/>
                  <a:pt x="11" y="68"/>
                </a:cubicBezTo>
                <a:cubicBezTo>
                  <a:pt x="18" y="88"/>
                  <a:pt x="37" y="100"/>
                  <a:pt x="57" y="100"/>
                </a:cubicBezTo>
                <a:cubicBezTo>
                  <a:pt x="57" y="91"/>
                  <a:pt x="57" y="91"/>
                  <a:pt x="57" y="91"/>
                </a:cubicBezTo>
                <a:cubicBezTo>
                  <a:pt x="41" y="90"/>
                  <a:pt x="26" y="81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1" y="44"/>
                  <a:pt x="21" y="21"/>
                  <a:pt x="42" y="12"/>
                </a:cubicBezTo>
                <a:cubicBezTo>
                  <a:pt x="47" y="10"/>
                  <a:pt x="52" y="9"/>
                  <a:pt x="57" y="9"/>
                </a:cubicBezTo>
                <a:lnTo>
                  <a:pt x="57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0" name="Freeform 83"/>
          <p:cNvSpPr/>
          <p:nvPr/>
        </p:nvSpPr>
        <p:spPr bwMode="auto">
          <a:xfrm>
            <a:off x="5485978" y="1839427"/>
            <a:ext cx="107950" cy="68263"/>
          </a:xfrm>
          <a:custGeom>
            <a:avLst/>
            <a:gdLst>
              <a:gd name="T0" fmla="*/ 7 w 68"/>
              <a:gd name="T1" fmla="*/ 43 h 43"/>
              <a:gd name="T2" fmla="*/ 0 w 68"/>
              <a:gd name="T3" fmla="*/ 25 h 43"/>
              <a:gd name="T4" fmla="*/ 62 w 68"/>
              <a:gd name="T5" fmla="*/ 0 h 43"/>
              <a:gd name="T6" fmla="*/ 68 w 68"/>
              <a:gd name="T7" fmla="*/ 18 h 43"/>
              <a:gd name="T8" fmla="*/ 7 w 68"/>
              <a:gd name="T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43">
                <a:moveTo>
                  <a:pt x="7" y="43"/>
                </a:moveTo>
                <a:lnTo>
                  <a:pt x="0" y="25"/>
                </a:lnTo>
                <a:lnTo>
                  <a:pt x="62" y="0"/>
                </a:lnTo>
                <a:lnTo>
                  <a:pt x="68" y="18"/>
                </a:lnTo>
                <a:lnTo>
                  <a:pt x="7" y="4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1" name="Freeform 84"/>
          <p:cNvSpPr/>
          <p:nvPr/>
        </p:nvSpPr>
        <p:spPr bwMode="auto">
          <a:xfrm>
            <a:off x="5417716" y="1848952"/>
            <a:ext cx="146050" cy="88900"/>
          </a:xfrm>
          <a:custGeom>
            <a:avLst/>
            <a:gdLst>
              <a:gd name="T0" fmla="*/ 16 w 67"/>
              <a:gd name="T1" fmla="*/ 39 h 41"/>
              <a:gd name="T2" fmla="*/ 2 w 67"/>
              <a:gd name="T3" fmla="*/ 33 h 41"/>
              <a:gd name="T4" fmla="*/ 8 w 67"/>
              <a:gd name="T5" fmla="*/ 19 h 41"/>
              <a:gd name="T6" fmla="*/ 50 w 67"/>
              <a:gd name="T7" fmla="*/ 2 h 41"/>
              <a:gd name="T8" fmla="*/ 64 w 67"/>
              <a:gd name="T9" fmla="*/ 8 h 41"/>
              <a:gd name="T10" fmla="*/ 58 w 67"/>
              <a:gd name="T11" fmla="*/ 22 h 41"/>
              <a:gd name="T12" fmla="*/ 16 w 67"/>
              <a:gd name="T13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41">
                <a:moveTo>
                  <a:pt x="16" y="39"/>
                </a:moveTo>
                <a:cubicBezTo>
                  <a:pt x="10" y="41"/>
                  <a:pt x="4" y="39"/>
                  <a:pt x="2" y="33"/>
                </a:cubicBezTo>
                <a:cubicBezTo>
                  <a:pt x="0" y="28"/>
                  <a:pt x="2" y="21"/>
                  <a:pt x="8" y="19"/>
                </a:cubicBezTo>
                <a:cubicBezTo>
                  <a:pt x="50" y="2"/>
                  <a:pt x="50" y="2"/>
                  <a:pt x="50" y="2"/>
                </a:cubicBezTo>
                <a:cubicBezTo>
                  <a:pt x="56" y="0"/>
                  <a:pt x="62" y="3"/>
                  <a:pt x="64" y="8"/>
                </a:cubicBezTo>
                <a:cubicBezTo>
                  <a:pt x="67" y="14"/>
                  <a:pt x="64" y="20"/>
                  <a:pt x="58" y="22"/>
                </a:cubicBezTo>
                <a:lnTo>
                  <a:pt x="16" y="3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2" name="Freeform 85"/>
          <p:cNvSpPr>
            <a:spLocks noEditPoints="1"/>
          </p:cNvSpPr>
          <p:nvPr/>
        </p:nvSpPr>
        <p:spPr bwMode="auto">
          <a:xfrm>
            <a:off x="5333578" y="3007827"/>
            <a:ext cx="446088" cy="158750"/>
          </a:xfrm>
          <a:custGeom>
            <a:avLst/>
            <a:gdLst>
              <a:gd name="T0" fmla="*/ 142 w 205"/>
              <a:gd name="T1" fmla="*/ 5 h 73"/>
              <a:gd name="T2" fmla="*/ 157 w 205"/>
              <a:gd name="T3" fmla="*/ 2 h 73"/>
              <a:gd name="T4" fmla="*/ 164 w 205"/>
              <a:gd name="T5" fmla="*/ 5 h 73"/>
              <a:gd name="T6" fmla="*/ 179 w 205"/>
              <a:gd name="T7" fmla="*/ 2 h 73"/>
              <a:gd name="T8" fmla="*/ 202 w 205"/>
              <a:gd name="T9" fmla="*/ 18 h 73"/>
              <a:gd name="T10" fmla="*/ 187 w 205"/>
              <a:gd name="T11" fmla="*/ 42 h 73"/>
              <a:gd name="T12" fmla="*/ 177 w 205"/>
              <a:gd name="T13" fmla="*/ 43 h 73"/>
              <a:gd name="T14" fmla="*/ 166 w 205"/>
              <a:gd name="T15" fmla="*/ 18 h 73"/>
              <a:gd name="T16" fmla="*/ 172 w 205"/>
              <a:gd name="T17" fmla="*/ 45 h 73"/>
              <a:gd name="T18" fmla="*/ 167 w 205"/>
              <a:gd name="T19" fmla="*/ 50 h 73"/>
              <a:gd name="T20" fmla="*/ 142 w 205"/>
              <a:gd name="T21" fmla="*/ 55 h 73"/>
              <a:gd name="T22" fmla="*/ 142 w 205"/>
              <a:gd name="T23" fmla="*/ 20 h 73"/>
              <a:gd name="T24" fmla="*/ 158 w 205"/>
              <a:gd name="T25" fmla="*/ 17 h 73"/>
              <a:gd name="T26" fmla="*/ 163 w 205"/>
              <a:gd name="T27" fmla="*/ 19 h 73"/>
              <a:gd name="T28" fmla="*/ 161 w 205"/>
              <a:gd name="T29" fmla="*/ 9 h 73"/>
              <a:gd name="T30" fmla="*/ 155 w 205"/>
              <a:gd name="T31" fmla="*/ 5 h 73"/>
              <a:gd name="T32" fmla="*/ 142 w 205"/>
              <a:gd name="T33" fmla="*/ 8 h 73"/>
              <a:gd name="T34" fmla="*/ 142 w 205"/>
              <a:gd name="T35" fmla="*/ 5 h 73"/>
              <a:gd name="T36" fmla="*/ 28 w 205"/>
              <a:gd name="T37" fmla="*/ 30 h 73"/>
              <a:gd name="T38" fmla="*/ 116 w 205"/>
              <a:gd name="T39" fmla="*/ 13 h 73"/>
              <a:gd name="T40" fmla="*/ 121 w 205"/>
              <a:gd name="T41" fmla="*/ 9 h 73"/>
              <a:gd name="T42" fmla="*/ 142 w 205"/>
              <a:gd name="T43" fmla="*/ 5 h 73"/>
              <a:gd name="T44" fmla="*/ 142 w 205"/>
              <a:gd name="T45" fmla="*/ 8 h 73"/>
              <a:gd name="T46" fmla="*/ 124 w 205"/>
              <a:gd name="T47" fmla="*/ 11 h 73"/>
              <a:gd name="T48" fmla="*/ 120 w 205"/>
              <a:gd name="T49" fmla="*/ 17 h 73"/>
              <a:gd name="T50" fmla="*/ 122 w 205"/>
              <a:gd name="T51" fmla="*/ 28 h 73"/>
              <a:gd name="T52" fmla="*/ 122 w 205"/>
              <a:gd name="T53" fmla="*/ 28 h 73"/>
              <a:gd name="T54" fmla="*/ 126 w 205"/>
              <a:gd name="T55" fmla="*/ 24 h 73"/>
              <a:gd name="T56" fmla="*/ 142 w 205"/>
              <a:gd name="T57" fmla="*/ 20 h 73"/>
              <a:gd name="T58" fmla="*/ 142 w 205"/>
              <a:gd name="T59" fmla="*/ 55 h 73"/>
              <a:gd name="T60" fmla="*/ 130 w 205"/>
              <a:gd name="T61" fmla="*/ 57 h 73"/>
              <a:gd name="T62" fmla="*/ 125 w 205"/>
              <a:gd name="T63" fmla="*/ 56 h 73"/>
              <a:gd name="T64" fmla="*/ 35 w 205"/>
              <a:gd name="T65" fmla="*/ 73 h 73"/>
              <a:gd name="T66" fmla="*/ 28 w 205"/>
              <a:gd name="T67" fmla="*/ 70 h 73"/>
              <a:gd name="T68" fmla="*/ 28 w 205"/>
              <a:gd name="T69" fmla="*/ 67 h 73"/>
              <a:gd name="T70" fmla="*/ 35 w 205"/>
              <a:gd name="T71" fmla="*/ 70 h 73"/>
              <a:gd name="T72" fmla="*/ 35 w 205"/>
              <a:gd name="T73" fmla="*/ 70 h 73"/>
              <a:gd name="T74" fmla="*/ 37 w 205"/>
              <a:gd name="T75" fmla="*/ 70 h 73"/>
              <a:gd name="T76" fmla="*/ 42 w 205"/>
              <a:gd name="T77" fmla="*/ 62 h 73"/>
              <a:gd name="T78" fmla="*/ 36 w 205"/>
              <a:gd name="T79" fmla="*/ 57 h 73"/>
              <a:gd name="T80" fmla="*/ 40 w 205"/>
              <a:gd name="T81" fmla="*/ 50 h 73"/>
              <a:gd name="T82" fmla="*/ 34 w 205"/>
              <a:gd name="T83" fmla="*/ 45 h 73"/>
              <a:gd name="T84" fmla="*/ 37 w 205"/>
              <a:gd name="T85" fmla="*/ 38 h 73"/>
              <a:gd name="T86" fmla="*/ 30 w 205"/>
              <a:gd name="T87" fmla="*/ 33 h 73"/>
              <a:gd name="T88" fmla="*/ 28 w 205"/>
              <a:gd name="T89" fmla="*/ 33 h 73"/>
              <a:gd name="T90" fmla="*/ 28 w 205"/>
              <a:gd name="T91" fmla="*/ 34 h 73"/>
              <a:gd name="T92" fmla="*/ 28 w 205"/>
              <a:gd name="T93" fmla="*/ 30 h 73"/>
              <a:gd name="T94" fmla="*/ 26 w 205"/>
              <a:gd name="T95" fmla="*/ 31 h 73"/>
              <a:gd name="T96" fmla="*/ 28 w 205"/>
              <a:gd name="T97" fmla="*/ 30 h 73"/>
              <a:gd name="T98" fmla="*/ 28 w 205"/>
              <a:gd name="T99" fmla="*/ 34 h 73"/>
              <a:gd name="T100" fmla="*/ 13 w 205"/>
              <a:gd name="T101" fmla="*/ 49 h 73"/>
              <a:gd name="T102" fmla="*/ 15 w 205"/>
              <a:gd name="T103" fmla="*/ 62 h 73"/>
              <a:gd name="T104" fmla="*/ 28 w 205"/>
              <a:gd name="T105" fmla="*/ 67 h 73"/>
              <a:gd name="T106" fmla="*/ 28 w 205"/>
              <a:gd name="T107" fmla="*/ 70 h 73"/>
              <a:gd name="T108" fmla="*/ 0 w 205"/>
              <a:gd name="T109" fmla="*/ 58 h 73"/>
              <a:gd name="T110" fmla="*/ 26 w 205"/>
              <a:gd name="T111" fmla="*/ 3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5" h="73">
                <a:moveTo>
                  <a:pt x="142" y="5"/>
                </a:moveTo>
                <a:cubicBezTo>
                  <a:pt x="157" y="2"/>
                  <a:pt x="157" y="2"/>
                  <a:pt x="157" y="2"/>
                </a:cubicBezTo>
                <a:cubicBezTo>
                  <a:pt x="160" y="1"/>
                  <a:pt x="163" y="3"/>
                  <a:pt x="164" y="5"/>
                </a:cubicBezTo>
                <a:cubicBezTo>
                  <a:pt x="179" y="2"/>
                  <a:pt x="179" y="2"/>
                  <a:pt x="179" y="2"/>
                </a:cubicBezTo>
                <a:cubicBezTo>
                  <a:pt x="190" y="0"/>
                  <a:pt x="200" y="7"/>
                  <a:pt x="202" y="18"/>
                </a:cubicBezTo>
                <a:cubicBezTo>
                  <a:pt x="205" y="29"/>
                  <a:pt x="197" y="39"/>
                  <a:pt x="187" y="42"/>
                </a:cubicBezTo>
                <a:cubicBezTo>
                  <a:pt x="177" y="43"/>
                  <a:pt x="177" y="43"/>
                  <a:pt x="177" y="43"/>
                </a:cubicBezTo>
                <a:cubicBezTo>
                  <a:pt x="166" y="18"/>
                  <a:pt x="166" y="18"/>
                  <a:pt x="166" y="18"/>
                </a:cubicBezTo>
                <a:cubicBezTo>
                  <a:pt x="172" y="45"/>
                  <a:pt x="172" y="45"/>
                  <a:pt x="172" y="45"/>
                </a:cubicBezTo>
                <a:cubicBezTo>
                  <a:pt x="172" y="47"/>
                  <a:pt x="170" y="50"/>
                  <a:pt x="167" y="5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58" y="17"/>
                  <a:pt x="158" y="17"/>
                  <a:pt x="158" y="17"/>
                </a:cubicBezTo>
                <a:cubicBezTo>
                  <a:pt x="160" y="17"/>
                  <a:pt x="162" y="18"/>
                  <a:pt x="163" y="19"/>
                </a:cubicBezTo>
                <a:cubicBezTo>
                  <a:pt x="161" y="9"/>
                  <a:pt x="161" y="9"/>
                  <a:pt x="161" y="9"/>
                </a:cubicBezTo>
                <a:cubicBezTo>
                  <a:pt x="161" y="6"/>
                  <a:pt x="158" y="5"/>
                  <a:pt x="155" y="5"/>
                </a:cubicBezTo>
                <a:cubicBezTo>
                  <a:pt x="142" y="8"/>
                  <a:pt x="142" y="8"/>
                  <a:pt x="142" y="8"/>
                </a:cubicBezTo>
                <a:lnTo>
                  <a:pt x="142" y="5"/>
                </a:lnTo>
                <a:close/>
                <a:moveTo>
                  <a:pt x="28" y="30"/>
                </a:moveTo>
                <a:cubicBezTo>
                  <a:pt x="116" y="13"/>
                  <a:pt x="116" y="13"/>
                  <a:pt x="116" y="13"/>
                </a:cubicBezTo>
                <a:cubicBezTo>
                  <a:pt x="117" y="11"/>
                  <a:pt x="119" y="9"/>
                  <a:pt x="121" y="9"/>
                </a:cubicBezTo>
                <a:cubicBezTo>
                  <a:pt x="142" y="5"/>
                  <a:pt x="142" y="5"/>
                  <a:pt x="142" y="5"/>
                </a:cubicBezTo>
                <a:cubicBezTo>
                  <a:pt x="142" y="8"/>
                  <a:pt x="142" y="8"/>
                  <a:pt x="142" y="8"/>
                </a:cubicBezTo>
                <a:cubicBezTo>
                  <a:pt x="124" y="11"/>
                  <a:pt x="124" y="11"/>
                  <a:pt x="124" y="11"/>
                </a:cubicBezTo>
                <a:cubicBezTo>
                  <a:pt x="121" y="12"/>
                  <a:pt x="119" y="15"/>
                  <a:pt x="120" y="17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6"/>
                  <a:pt x="124" y="24"/>
                  <a:pt x="126" y="24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28" y="58"/>
                  <a:pt x="126" y="57"/>
                  <a:pt x="125" y="56"/>
                </a:cubicBezTo>
                <a:cubicBezTo>
                  <a:pt x="35" y="73"/>
                  <a:pt x="35" y="73"/>
                  <a:pt x="35" y="73"/>
                </a:cubicBezTo>
                <a:cubicBezTo>
                  <a:pt x="28" y="70"/>
                  <a:pt x="28" y="70"/>
                  <a:pt x="28" y="70"/>
                </a:cubicBezTo>
                <a:cubicBezTo>
                  <a:pt x="28" y="67"/>
                  <a:pt x="28" y="67"/>
                  <a:pt x="28" y="67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41" y="69"/>
                  <a:pt x="43" y="66"/>
                  <a:pt x="42" y="62"/>
                </a:cubicBezTo>
                <a:cubicBezTo>
                  <a:pt x="42" y="59"/>
                  <a:pt x="39" y="57"/>
                  <a:pt x="36" y="57"/>
                </a:cubicBezTo>
                <a:cubicBezTo>
                  <a:pt x="39" y="56"/>
                  <a:pt x="40" y="53"/>
                  <a:pt x="40" y="50"/>
                </a:cubicBezTo>
                <a:cubicBezTo>
                  <a:pt x="39" y="47"/>
                  <a:pt x="37" y="45"/>
                  <a:pt x="34" y="45"/>
                </a:cubicBezTo>
                <a:cubicBezTo>
                  <a:pt x="36" y="44"/>
                  <a:pt x="38" y="41"/>
                  <a:pt x="37" y="38"/>
                </a:cubicBezTo>
                <a:cubicBezTo>
                  <a:pt x="37" y="34"/>
                  <a:pt x="33" y="32"/>
                  <a:pt x="30" y="33"/>
                </a:cubicBezTo>
                <a:cubicBezTo>
                  <a:pt x="28" y="33"/>
                  <a:pt x="28" y="33"/>
                  <a:pt x="28" y="33"/>
                </a:cubicBezTo>
                <a:cubicBezTo>
                  <a:pt x="28" y="34"/>
                  <a:pt x="28" y="34"/>
                  <a:pt x="28" y="34"/>
                </a:cubicBezTo>
                <a:lnTo>
                  <a:pt x="28" y="30"/>
                </a:lnTo>
                <a:close/>
                <a:moveTo>
                  <a:pt x="26" y="31"/>
                </a:moveTo>
                <a:cubicBezTo>
                  <a:pt x="28" y="30"/>
                  <a:pt x="28" y="30"/>
                  <a:pt x="28" y="30"/>
                </a:cubicBezTo>
                <a:cubicBezTo>
                  <a:pt x="28" y="34"/>
                  <a:pt x="28" y="34"/>
                  <a:pt x="28" y="3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62"/>
                  <a:pt x="15" y="62"/>
                  <a:pt x="15" y="62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70"/>
                  <a:pt x="28" y="70"/>
                  <a:pt x="28" y="70"/>
                </a:cubicBezTo>
                <a:cubicBezTo>
                  <a:pt x="0" y="58"/>
                  <a:pt x="0" y="58"/>
                  <a:pt x="0" y="58"/>
                </a:cubicBezTo>
                <a:lnTo>
                  <a:pt x="26" y="31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3" name="Freeform 86"/>
          <p:cNvSpPr/>
          <p:nvPr/>
        </p:nvSpPr>
        <p:spPr bwMode="auto">
          <a:xfrm>
            <a:off x="7181428" y="3417402"/>
            <a:ext cx="246063" cy="315913"/>
          </a:xfrm>
          <a:custGeom>
            <a:avLst/>
            <a:gdLst>
              <a:gd name="T0" fmla="*/ 113 w 113"/>
              <a:gd name="T1" fmla="*/ 25 h 145"/>
              <a:gd name="T2" fmla="*/ 108 w 113"/>
              <a:gd name="T3" fmla="*/ 22 h 145"/>
              <a:gd name="T4" fmla="*/ 42 w 113"/>
              <a:gd name="T5" fmla="*/ 128 h 145"/>
              <a:gd name="T6" fmla="*/ 19 w 113"/>
              <a:gd name="T7" fmla="*/ 132 h 145"/>
              <a:gd name="T8" fmla="*/ 12 w 113"/>
              <a:gd name="T9" fmla="*/ 109 h 145"/>
              <a:gd name="T10" fmla="*/ 78 w 113"/>
              <a:gd name="T11" fmla="*/ 3 h 145"/>
              <a:gd name="T12" fmla="*/ 73 w 113"/>
              <a:gd name="T13" fmla="*/ 0 h 145"/>
              <a:gd name="T14" fmla="*/ 6 w 113"/>
              <a:gd name="T15" fmla="*/ 107 h 145"/>
              <a:gd name="T16" fmla="*/ 15 w 113"/>
              <a:gd name="T17" fmla="*/ 138 h 145"/>
              <a:gd name="T18" fmla="*/ 47 w 113"/>
              <a:gd name="T19" fmla="*/ 132 h 145"/>
              <a:gd name="T20" fmla="*/ 113 w 113"/>
              <a:gd name="T21" fmla="*/ 2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" h="145">
                <a:moveTo>
                  <a:pt x="113" y="25"/>
                </a:moveTo>
                <a:cubicBezTo>
                  <a:pt x="108" y="22"/>
                  <a:pt x="108" y="22"/>
                  <a:pt x="108" y="22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38" y="135"/>
                  <a:pt x="27" y="137"/>
                  <a:pt x="19" y="132"/>
                </a:cubicBezTo>
                <a:cubicBezTo>
                  <a:pt x="11" y="127"/>
                  <a:pt x="8" y="117"/>
                  <a:pt x="12" y="109"/>
                </a:cubicBezTo>
                <a:cubicBezTo>
                  <a:pt x="78" y="3"/>
                  <a:pt x="78" y="3"/>
                  <a:pt x="78" y="3"/>
                </a:cubicBezTo>
                <a:cubicBezTo>
                  <a:pt x="73" y="0"/>
                  <a:pt x="73" y="0"/>
                  <a:pt x="73" y="0"/>
                </a:cubicBezTo>
                <a:cubicBezTo>
                  <a:pt x="6" y="107"/>
                  <a:pt x="6" y="107"/>
                  <a:pt x="6" y="107"/>
                </a:cubicBezTo>
                <a:cubicBezTo>
                  <a:pt x="0" y="117"/>
                  <a:pt x="4" y="131"/>
                  <a:pt x="15" y="138"/>
                </a:cubicBezTo>
                <a:cubicBezTo>
                  <a:pt x="26" y="145"/>
                  <a:pt x="40" y="142"/>
                  <a:pt x="47" y="132"/>
                </a:cubicBezTo>
                <a:lnTo>
                  <a:pt x="113" y="2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4" name="Freeform 87"/>
          <p:cNvSpPr/>
          <p:nvPr/>
        </p:nvSpPr>
        <p:spPr bwMode="auto">
          <a:xfrm>
            <a:off x="7321128" y="3406289"/>
            <a:ext cx="119063" cy="82550"/>
          </a:xfrm>
          <a:custGeom>
            <a:avLst/>
            <a:gdLst>
              <a:gd name="T0" fmla="*/ 54 w 55"/>
              <a:gd name="T1" fmla="*/ 35 h 38"/>
              <a:gd name="T2" fmla="*/ 48 w 55"/>
              <a:gd name="T3" fmla="*/ 37 h 38"/>
              <a:gd name="T4" fmla="*/ 3 w 55"/>
              <a:gd name="T5" fmla="*/ 9 h 38"/>
              <a:gd name="T6" fmla="*/ 2 w 55"/>
              <a:gd name="T7" fmla="*/ 3 h 38"/>
              <a:gd name="T8" fmla="*/ 8 w 55"/>
              <a:gd name="T9" fmla="*/ 1 h 38"/>
              <a:gd name="T10" fmla="*/ 53 w 55"/>
              <a:gd name="T11" fmla="*/ 29 h 38"/>
              <a:gd name="T12" fmla="*/ 54 w 55"/>
              <a:gd name="T13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38">
                <a:moveTo>
                  <a:pt x="54" y="35"/>
                </a:moveTo>
                <a:cubicBezTo>
                  <a:pt x="53" y="37"/>
                  <a:pt x="50" y="38"/>
                  <a:pt x="48" y="37"/>
                </a:cubicBezTo>
                <a:cubicBezTo>
                  <a:pt x="3" y="9"/>
                  <a:pt x="3" y="9"/>
                  <a:pt x="3" y="9"/>
                </a:cubicBezTo>
                <a:cubicBezTo>
                  <a:pt x="1" y="7"/>
                  <a:pt x="0" y="5"/>
                  <a:pt x="2" y="3"/>
                </a:cubicBezTo>
                <a:cubicBezTo>
                  <a:pt x="3" y="1"/>
                  <a:pt x="6" y="0"/>
                  <a:pt x="8" y="1"/>
                </a:cubicBezTo>
                <a:cubicBezTo>
                  <a:pt x="53" y="29"/>
                  <a:pt x="53" y="29"/>
                  <a:pt x="53" y="29"/>
                </a:cubicBezTo>
                <a:cubicBezTo>
                  <a:pt x="55" y="31"/>
                  <a:pt x="55" y="33"/>
                  <a:pt x="54" y="3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5" name="Freeform 88"/>
          <p:cNvSpPr/>
          <p:nvPr/>
        </p:nvSpPr>
        <p:spPr bwMode="auto">
          <a:xfrm>
            <a:off x="7229053" y="3471377"/>
            <a:ext cx="163513" cy="227013"/>
          </a:xfrm>
          <a:custGeom>
            <a:avLst/>
            <a:gdLst>
              <a:gd name="T0" fmla="*/ 75 w 75"/>
              <a:gd name="T1" fmla="*/ 4 h 104"/>
              <a:gd name="T2" fmla="*/ 69 w 75"/>
              <a:gd name="T3" fmla="*/ 0 h 104"/>
              <a:gd name="T4" fmla="*/ 10 w 75"/>
              <a:gd name="T5" fmla="*/ 95 h 104"/>
              <a:gd name="T6" fmla="*/ 0 w 75"/>
              <a:gd name="T7" fmla="*/ 100 h 104"/>
              <a:gd name="T8" fmla="*/ 1 w 75"/>
              <a:gd name="T9" fmla="*/ 101 h 104"/>
              <a:gd name="T10" fmla="*/ 17 w 75"/>
              <a:gd name="T11" fmla="*/ 98 h 104"/>
              <a:gd name="T12" fmla="*/ 75 w 75"/>
              <a:gd name="T13" fmla="*/ 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04">
                <a:moveTo>
                  <a:pt x="75" y="4"/>
                </a:moveTo>
                <a:cubicBezTo>
                  <a:pt x="69" y="0"/>
                  <a:pt x="69" y="0"/>
                  <a:pt x="69" y="0"/>
                </a:cubicBezTo>
                <a:cubicBezTo>
                  <a:pt x="10" y="95"/>
                  <a:pt x="10" y="95"/>
                  <a:pt x="10" y="95"/>
                </a:cubicBezTo>
                <a:cubicBezTo>
                  <a:pt x="8" y="98"/>
                  <a:pt x="4" y="100"/>
                  <a:pt x="0" y="100"/>
                </a:cubicBezTo>
                <a:cubicBezTo>
                  <a:pt x="0" y="100"/>
                  <a:pt x="1" y="100"/>
                  <a:pt x="1" y="101"/>
                </a:cubicBezTo>
                <a:cubicBezTo>
                  <a:pt x="7" y="104"/>
                  <a:pt x="14" y="103"/>
                  <a:pt x="17" y="98"/>
                </a:cubicBezTo>
                <a:lnTo>
                  <a:pt x="75" y="4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6" name="Freeform 89"/>
          <p:cNvSpPr>
            <a:spLocks noEditPoints="1"/>
          </p:cNvSpPr>
          <p:nvPr/>
        </p:nvSpPr>
        <p:spPr bwMode="auto">
          <a:xfrm>
            <a:off x="6848053" y="2179152"/>
            <a:ext cx="222250" cy="161925"/>
          </a:xfrm>
          <a:custGeom>
            <a:avLst/>
            <a:gdLst>
              <a:gd name="T0" fmla="*/ 84 w 102"/>
              <a:gd name="T1" fmla="*/ 71 h 74"/>
              <a:gd name="T2" fmla="*/ 79 w 102"/>
              <a:gd name="T3" fmla="*/ 69 h 74"/>
              <a:gd name="T4" fmla="*/ 79 w 102"/>
              <a:gd name="T5" fmla="*/ 69 h 74"/>
              <a:gd name="T6" fmla="*/ 79 w 102"/>
              <a:gd name="T7" fmla="*/ 52 h 74"/>
              <a:gd name="T8" fmla="*/ 86 w 102"/>
              <a:gd name="T9" fmla="*/ 49 h 74"/>
              <a:gd name="T10" fmla="*/ 90 w 102"/>
              <a:gd name="T11" fmla="*/ 38 h 74"/>
              <a:gd name="T12" fmla="*/ 79 w 102"/>
              <a:gd name="T13" fmla="*/ 31 h 74"/>
              <a:gd name="T14" fmla="*/ 85 w 102"/>
              <a:gd name="T15" fmla="*/ 20 h 74"/>
              <a:gd name="T16" fmla="*/ 79 w 102"/>
              <a:gd name="T17" fmla="*/ 16 h 74"/>
              <a:gd name="T18" fmla="*/ 72 w 102"/>
              <a:gd name="T19" fmla="*/ 3 h 74"/>
              <a:gd name="T20" fmla="*/ 79 w 102"/>
              <a:gd name="T21" fmla="*/ 16 h 74"/>
              <a:gd name="T22" fmla="*/ 72 w 102"/>
              <a:gd name="T23" fmla="*/ 21 h 74"/>
              <a:gd name="T24" fmla="*/ 72 w 102"/>
              <a:gd name="T25" fmla="*/ 9 h 74"/>
              <a:gd name="T26" fmla="*/ 79 w 102"/>
              <a:gd name="T27" fmla="*/ 73 h 74"/>
              <a:gd name="T28" fmla="*/ 72 w 102"/>
              <a:gd name="T29" fmla="*/ 69 h 74"/>
              <a:gd name="T30" fmla="*/ 79 w 102"/>
              <a:gd name="T31" fmla="*/ 73 h 74"/>
              <a:gd name="T32" fmla="*/ 79 w 102"/>
              <a:gd name="T33" fmla="*/ 34 h 74"/>
              <a:gd name="T34" fmla="*/ 75 w 102"/>
              <a:gd name="T35" fmla="*/ 45 h 74"/>
              <a:gd name="T36" fmla="*/ 79 w 102"/>
              <a:gd name="T37" fmla="*/ 52 h 74"/>
              <a:gd name="T38" fmla="*/ 72 w 102"/>
              <a:gd name="T39" fmla="*/ 25 h 74"/>
              <a:gd name="T40" fmla="*/ 79 w 102"/>
              <a:gd name="T41" fmla="*/ 31 h 74"/>
              <a:gd name="T42" fmla="*/ 72 w 102"/>
              <a:gd name="T43" fmla="*/ 3 h 74"/>
              <a:gd name="T44" fmla="*/ 71 w 102"/>
              <a:gd name="T45" fmla="*/ 8 h 74"/>
              <a:gd name="T46" fmla="*/ 66 w 102"/>
              <a:gd name="T47" fmla="*/ 2 h 74"/>
              <a:gd name="T48" fmla="*/ 66 w 102"/>
              <a:gd name="T49" fmla="*/ 73 h 74"/>
              <a:gd name="T50" fmla="*/ 67 w 102"/>
              <a:gd name="T51" fmla="*/ 65 h 74"/>
              <a:gd name="T52" fmla="*/ 72 w 102"/>
              <a:gd name="T53" fmla="*/ 74 h 74"/>
              <a:gd name="T54" fmla="*/ 72 w 102"/>
              <a:gd name="T55" fmla="*/ 21 h 74"/>
              <a:gd name="T56" fmla="*/ 72 w 102"/>
              <a:gd name="T57" fmla="*/ 52 h 74"/>
              <a:gd name="T58" fmla="*/ 66 w 102"/>
              <a:gd name="T59" fmla="*/ 57 h 74"/>
              <a:gd name="T60" fmla="*/ 69 w 102"/>
              <a:gd name="T61" fmla="*/ 16 h 74"/>
              <a:gd name="T62" fmla="*/ 22 w 102"/>
              <a:gd name="T63" fmla="*/ 10 h 74"/>
              <a:gd name="T64" fmla="*/ 66 w 102"/>
              <a:gd name="T65" fmla="*/ 5 h 74"/>
              <a:gd name="T66" fmla="*/ 64 w 102"/>
              <a:gd name="T67" fmla="*/ 6 h 74"/>
              <a:gd name="T68" fmla="*/ 66 w 102"/>
              <a:gd name="T69" fmla="*/ 16 h 74"/>
              <a:gd name="T70" fmla="*/ 66 w 102"/>
              <a:gd name="T71" fmla="*/ 64 h 74"/>
              <a:gd name="T72" fmla="*/ 37 w 102"/>
              <a:gd name="T73" fmla="*/ 57 h 74"/>
              <a:gd name="T74" fmla="*/ 22 w 102"/>
              <a:gd name="T75" fmla="*/ 49 h 74"/>
              <a:gd name="T76" fmla="*/ 27 w 102"/>
              <a:gd name="T77" fmla="*/ 48 h 74"/>
              <a:gd name="T78" fmla="*/ 22 w 102"/>
              <a:gd name="T79" fmla="*/ 27 h 74"/>
              <a:gd name="T80" fmla="*/ 2 w 102"/>
              <a:gd name="T81" fmla="*/ 41 h 74"/>
              <a:gd name="T82" fmla="*/ 22 w 102"/>
              <a:gd name="T83" fmla="*/ 10 h 74"/>
              <a:gd name="T84" fmla="*/ 17 w 102"/>
              <a:gd name="T85" fmla="*/ 28 h 74"/>
              <a:gd name="T86" fmla="*/ 22 w 102"/>
              <a:gd name="T87" fmla="*/ 49 h 74"/>
              <a:gd name="T88" fmla="*/ 2 w 102"/>
              <a:gd name="T89" fmla="*/ 4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2" h="74">
                <a:moveTo>
                  <a:pt x="79" y="7"/>
                </a:moveTo>
                <a:cubicBezTo>
                  <a:pt x="102" y="22"/>
                  <a:pt x="98" y="62"/>
                  <a:pt x="84" y="71"/>
                </a:cubicBezTo>
                <a:cubicBezTo>
                  <a:pt x="82" y="72"/>
                  <a:pt x="80" y="73"/>
                  <a:pt x="79" y="73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3" y="67"/>
                  <a:pt x="85" y="61"/>
                  <a:pt x="83" y="57"/>
                </a:cubicBezTo>
                <a:cubicBezTo>
                  <a:pt x="82" y="55"/>
                  <a:pt x="80" y="53"/>
                  <a:pt x="79" y="52"/>
                </a:cubicBezTo>
                <a:cubicBezTo>
                  <a:pt x="79" y="49"/>
                  <a:pt x="79" y="49"/>
                  <a:pt x="79" y="49"/>
                </a:cubicBezTo>
                <a:cubicBezTo>
                  <a:pt x="81" y="50"/>
                  <a:pt x="84" y="50"/>
                  <a:pt x="86" y="49"/>
                </a:cubicBezTo>
                <a:cubicBezTo>
                  <a:pt x="86" y="49"/>
                  <a:pt x="86" y="49"/>
                  <a:pt x="86" y="49"/>
                </a:cubicBezTo>
                <a:cubicBezTo>
                  <a:pt x="90" y="47"/>
                  <a:pt x="92" y="42"/>
                  <a:pt x="90" y="38"/>
                </a:cubicBezTo>
                <a:cubicBezTo>
                  <a:pt x="88" y="34"/>
                  <a:pt x="83" y="32"/>
                  <a:pt x="79" y="34"/>
                </a:cubicBezTo>
                <a:cubicBezTo>
                  <a:pt x="79" y="31"/>
                  <a:pt x="79" y="31"/>
                  <a:pt x="79" y="31"/>
                </a:cubicBezTo>
                <a:cubicBezTo>
                  <a:pt x="80" y="31"/>
                  <a:pt x="81" y="30"/>
                  <a:pt x="82" y="30"/>
                </a:cubicBezTo>
                <a:cubicBezTo>
                  <a:pt x="86" y="28"/>
                  <a:pt x="87" y="24"/>
                  <a:pt x="85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4" y="17"/>
                  <a:pt x="81" y="16"/>
                  <a:pt x="79" y="16"/>
                </a:cubicBezTo>
                <a:lnTo>
                  <a:pt x="79" y="7"/>
                </a:lnTo>
                <a:close/>
                <a:moveTo>
                  <a:pt x="72" y="3"/>
                </a:moveTo>
                <a:cubicBezTo>
                  <a:pt x="74" y="4"/>
                  <a:pt x="76" y="5"/>
                  <a:pt x="79" y="7"/>
                </a:cubicBezTo>
                <a:cubicBezTo>
                  <a:pt x="79" y="16"/>
                  <a:pt x="79" y="16"/>
                  <a:pt x="79" y="16"/>
                </a:cubicBezTo>
                <a:cubicBezTo>
                  <a:pt x="77" y="16"/>
                  <a:pt x="76" y="16"/>
                  <a:pt x="75" y="17"/>
                </a:cubicBezTo>
                <a:cubicBezTo>
                  <a:pt x="73" y="17"/>
                  <a:pt x="72" y="19"/>
                  <a:pt x="72" y="21"/>
                </a:cubicBezTo>
                <a:cubicBezTo>
                  <a:pt x="72" y="13"/>
                  <a:pt x="72" y="13"/>
                  <a:pt x="72" y="13"/>
                </a:cubicBezTo>
                <a:cubicBezTo>
                  <a:pt x="72" y="12"/>
                  <a:pt x="72" y="10"/>
                  <a:pt x="72" y="9"/>
                </a:cubicBezTo>
                <a:cubicBezTo>
                  <a:pt x="72" y="3"/>
                  <a:pt x="72" y="3"/>
                  <a:pt x="72" y="3"/>
                </a:cubicBezTo>
                <a:close/>
                <a:moveTo>
                  <a:pt x="79" y="73"/>
                </a:moveTo>
                <a:cubicBezTo>
                  <a:pt x="76" y="74"/>
                  <a:pt x="74" y="74"/>
                  <a:pt x="72" y="74"/>
                </a:cubicBezTo>
                <a:cubicBezTo>
                  <a:pt x="72" y="69"/>
                  <a:pt x="72" y="69"/>
                  <a:pt x="72" y="69"/>
                </a:cubicBezTo>
                <a:cubicBezTo>
                  <a:pt x="74" y="70"/>
                  <a:pt x="76" y="70"/>
                  <a:pt x="79" y="69"/>
                </a:cubicBezTo>
                <a:cubicBezTo>
                  <a:pt x="79" y="73"/>
                  <a:pt x="79" y="73"/>
                  <a:pt x="79" y="73"/>
                </a:cubicBezTo>
                <a:close/>
                <a:moveTo>
                  <a:pt x="79" y="31"/>
                </a:moveTo>
                <a:cubicBezTo>
                  <a:pt x="79" y="34"/>
                  <a:pt x="79" y="34"/>
                  <a:pt x="79" y="34"/>
                </a:cubicBezTo>
                <a:cubicBezTo>
                  <a:pt x="78" y="34"/>
                  <a:pt x="78" y="34"/>
                  <a:pt x="78" y="34"/>
                </a:cubicBezTo>
                <a:cubicBezTo>
                  <a:pt x="74" y="36"/>
                  <a:pt x="73" y="41"/>
                  <a:pt x="75" y="45"/>
                </a:cubicBezTo>
                <a:cubicBezTo>
                  <a:pt x="76" y="47"/>
                  <a:pt x="77" y="48"/>
                  <a:pt x="79" y="49"/>
                </a:cubicBezTo>
                <a:cubicBezTo>
                  <a:pt x="79" y="52"/>
                  <a:pt x="79" y="52"/>
                  <a:pt x="79" y="52"/>
                </a:cubicBezTo>
                <a:cubicBezTo>
                  <a:pt x="76" y="51"/>
                  <a:pt x="74" y="51"/>
                  <a:pt x="72" y="52"/>
                </a:cubicBezTo>
                <a:cubicBezTo>
                  <a:pt x="72" y="25"/>
                  <a:pt x="72" y="25"/>
                  <a:pt x="72" y="25"/>
                </a:cubicBezTo>
                <a:cubicBezTo>
                  <a:pt x="72" y="26"/>
                  <a:pt x="72" y="26"/>
                  <a:pt x="72" y="26"/>
                </a:cubicBezTo>
                <a:cubicBezTo>
                  <a:pt x="73" y="29"/>
                  <a:pt x="76" y="31"/>
                  <a:pt x="79" y="31"/>
                </a:cubicBezTo>
                <a:close/>
                <a:moveTo>
                  <a:pt x="66" y="2"/>
                </a:moveTo>
                <a:cubicBezTo>
                  <a:pt x="68" y="2"/>
                  <a:pt x="70" y="3"/>
                  <a:pt x="72" y="3"/>
                </a:cubicBezTo>
                <a:cubicBezTo>
                  <a:pt x="72" y="9"/>
                  <a:pt x="72" y="9"/>
                  <a:pt x="72" y="9"/>
                </a:cubicBezTo>
                <a:cubicBezTo>
                  <a:pt x="71" y="9"/>
                  <a:pt x="71" y="9"/>
                  <a:pt x="71" y="8"/>
                </a:cubicBezTo>
                <a:cubicBezTo>
                  <a:pt x="70" y="7"/>
                  <a:pt x="68" y="5"/>
                  <a:pt x="66" y="5"/>
                </a:cubicBezTo>
                <a:cubicBezTo>
                  <a:pt x="66" y="2"/>
                  <a:pt x="66" y="2"/>
                  <a:pt x="66" y="2"/>
                </a:cubicBezTo>
                <a:close/>
                <a:moveTo>
                  <a:pt x="72" y="74"/>
                </a:moveTo>
                <a:cubicBezTo>
                  <a:pt x="70" y="74"/>
                  <a:pt x="68" y="73"/>
                  <a:pt x="66" y="73"/>
                </a:cubicBezTo>
                <a:cubicBezTo>
                  <a:pt x="66" y="64"/>
                  <a:pt x="66" y="64"/>
                  <a:pt x="66" y="64"/>
                </a:cubicBezTo>
                <a:cubicBezTo>
                  <a:pt x="66" y="64"/>
                  <a:pt x="67" y="64"/>
                  <a:pt x="67" y="65"/>
                </a:cubicBezTo>
                <a:cubicBezTo>
                  <a:pt x="68" y="67"/>
                  <a:pt x="70" y="68"/>
                  <a:pt x="72" y="69"/>
                </a:cubicBezTo>
                <a:cubicBezTo>
                  <a:pt x="72" y="74"/>
                  <a:pt x="72" y="74"/>
                  <a:pt x="72" y="74"/>
                </a:cubicBezTo>
                <a:close/>
                <a:moveTo>
                  <a:pt x="72" y="13"/>
                </a:moveTo>
                <a:cubicBezTo>
                  <a:pt x="72" y="21"/>
                  <a:pt x="72" y="21"/>
                  <a:pt x="72" y="21"/>
                </a:cubicBezTo>
                <a:cubicBezTo>
                  <a:pt x="71" y="22"/>
                  <a:pt x="71" y="24"/>
                  <a:pt x="72" y="25"/>
                </a:cubicBezTo>
                <a:cubicBezTo>
                  <a:pt x="72" y="52"/>
                  <a:pt x="72" y="52"/>
                  <a:pt x="72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69" y="54"/>
                  <a:pt x="67" y="55"/>
                  <a:pt x="66" y="57"/>
                </a:cubicBezTo>
                <a:cubicBezTo>
                  <a:pt x="66" y="16"/>
                  <a:pt x="66" y="16"/>
                  <a:pt x="66" y="16"/>
                </a:cubicBezTo>
                <a:cubicBezTo>
                  <a:pt x="67" y="16"/>
                  <a:pt x="68" y="16"/>
                  <a:pt x="69" y="16"/>
                </a:cubicBezTo>
                <a:cubicBezTo>
                  <a:pt x="70" y="15"/>
                  <a:pt x="71" y="14"/>
                  <a:pt x="72" y="13"/>
                </a:cubicBezTo>
                <a:close/>
                <a:moveTo>
                  <a:pt x="22" y="10"/>
                </a:moveTo>
                <a:cubicBezTo>
                  <a:pt x="41" y="2"/>
                  <a:pt x="55" y="0"/>
                  <a:pt x="66" y="2"/>
                </a:cubicBezTo>
                <a:cubicBezTo>
                  <a:pt x="66" y="5"/>
                  <a:pt x="66" y="5"/>
                  <a:pt x="66" y="5"/>
                </a:cubicBezTo>
                <a:cubicBezTo>
                  <a:pt x="65" y="5"/>
                  <a:pt x="65" y="6"/>
                  <a:pt x="64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1" y="7"/>
                  <a:pt x="60" y="11"/>
                  <a:pt x="61" y="13"/>
                </a:cubicBezTo>
                <a:cubicBezTo>
                  <a:pt x="62" y="15"/>
                  <a:pt x="64" y="16"/>
                  <a:pt x="66" y="16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9"/>
                  <a:pt x="66" y="62"/>
                  <a:pt x="66" y="64"/>
                </a:cubicBezTo>
                <a:cubicBezTo>
                  <a:pt x="66" y="73"/>
                  <a:pt x="66" y="73"/>
                  <a:pt x="66" y="73"/>
                </a:cubicBezTo>
                <a:cubicBezTo>
                  <a:pt x="56" y="68"/>
                  <a:pt x="48" y="56"/>
                  <a:pt x="37" y="57"/>
                </a:cubicBezTo>
                <a:cubicBezTo>
                  <a:pt x="32" y="57"/>
                  <a:pt x="27" y="58"/>
                  <a:pt x="22" y="57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49"/>
                  <a:pt x="25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45"/>
                  <a:pt x="34" y="38"/>
                  <a:pt x="32" y="33"/>
                </a:cubicBezTo>
                <a:cubicBezTo>
                  <a:pt x="30" y="29"/>
                  <a:pt x="26" y="27"/>
                  <a:pt x="22" y="27"/>
                </a:cubicBezTo>
                <a:lnTo>
                  <a:pt x="22" y="10"/>
                </a:lnTo>
                <a:close/>
                <a:moveTo>
                  <a:pt x="2" y="41"/>
                </a:moveTo>
                <a:cubicBezTo>
                  <a:pt x="0" y="23"/>
                  <a:pt x="18" y="12"/>
                  <a:pt x="18" y="12"/>
                </a:cubicBezTo>
                <a:cubicBezTo>
                  <a:pt x="20" y="12"/>
                  <a:pt x="21" y="11"/>
                  <a:pt x="22" y="10"/>
                </a:cubicBezTo>
                <a:cubicBezTo>
                  <a:pt x="22" y="27"/>
                  <a:pt x="22" y="27"/>
                  <a:pt x="22" y="27"/>
                </a:cubicBezTo>
                <a:cubicBezTo>
                  <a:pt x="20" y="27"/>
                  <a:pt x="19" y="27"/>
                  <a:pt x="17" y="28"/>
                </a:cubicBezTo>
                <a:cubicBezTo>
                  <a:pt x="12" y="31"/>
                  <a:pt x="9" y="37"/>
                  <a:pt x="12" y="43"/>
                </a:cubicBezTo>
                <a:cubicBezTo>
                  <a:pt x="14" y="47"/>
                  <a:pt x="18" y="49"/>
                  <a:pt x="22" y="49"/>
                </a:cubicBezTo>
                <a:cubicBezTo>
                  <a:pt x="22" y="57"/>
                  <a:pt x="22" y="57"/>
                  <a:pt x="22" y="57"/>
                </a:cubicBezTo>
                <a:cubicBezTo>
                  <a:pt x="12" y="57"/>
                  <a:pt x="4" y="53"/>
                  <a:pt x="2" y="4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7" name="Freeform 90"/>
          <p:cNvSpPr/>
          <p:nvPr/>
        </p:nvSpPr>
        <p:spPr bwMode="auto">
          <a:xfrm>
            <a:off x="4995441" y="3239602"/>
            <a:ext cx="206375" cy="266700"/>
          </a:xfrm>
          <a:custGeom>
            <a:avLst/>
            <a:gdLst>
              <a:gd name="T0" fmla="*/ 0 w 95"/>
              <a:gd name="T1" fmla="*/ 21 h 123"/>
              <a:gd name="T2" fmla="*/ 4 w 95"/>
              <a:gd name="T3" fmla="*/ 19 h 123"/>
              <a:gd name="T4" fmla="*/ 59 w 95"/>
              <a:gd name="T5" fmla="*/ 109 h 123"/>
              <a:gd name="T6" fmla="*/ 79 w 95"/>
              <a:gd name="T7" fmla="*/ 112 h 123"/>
              <a:gd name="T8" fmla="*/ 85 w 95"/>
              <a:gd name="T9" fmla="*/ 93 h 123"/>
              <a:gd name="T10" fmla="*/ 29 w 95"/>
              <a:gd name="T11" fmla="*/ 3 h 123"/>
              <a:gd name="T12" fmla="*/ 34 w 95"/>
              <a:gd name="T13" fmla="*/ 0 h 123"/>
              <a:gd name="T14" fmla="*/ 90 w 95"/>
              <a:gd name="T15" fmla="*/ 91 h 123"/>
              <a:gd name="T16" fmla="*/ 82 w 95"/>
              <a:gd name="T17" fmla="*/ 117 h 123"/>
              <a:gd name="T18" fmla="*/ 56 w 95"/>
              <a:gd name="T19" fmla="*/ 112 h 123"/>
              <a:gd name="T20" fmla="*/ 0 w 95"/>
              <a:gd name="T21" fmla="*/ 2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" h="123">
                <a:moveTo>
                  <a:pt x="0" y="21"/>
                </a:moveTo>
                <a:cubicBezTo>
                  <a:pt x="4" y="19"/>
                  <a:pt x="4" y="19"/>
                  <a:pt x="4" y="19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63" y="115"/>
                  <a:pt x="72" y="117"/>
                  <a:pt x="79" y="112"/>
                </a:cubicBezTo>
                <a:cubicBezTo>
                  <a:pt x="87" y="108"/>
                  <a:pt x="89" y="99"/>
                  <a:pt x="85" y="93"/>
                </a:cubicBezTo>
                <a:cubicBezTo>
                  <a:pt x="29" y="3"/>
                  <a:pt x="29" y="3"/>
                  <a:pt x="29" y="3"/>
                </a:cubicBezTo>
                <a:cubicBezTo>
                  <a:pt x="34" y="0"/>
                  <a:pt x="34" y="0"/>
                  <a:pt x="34" y="0"/>
                </a:cubicBezTo>
                <a:cubicBezTo>
                  <a:pt x="90" y="91"/>
                  <a:pt x="90" y="91"/>
                  <a:pt x="90" y="91"/>
                </a:cubicBezTo>
                <a:cubicBezTo>
                  <a:pt x="95" y="100"/>
                  <a:pt x="92" y="111"/>
                  <a:pt x="82" y="117"/>
                </a:cubicBezTo>
                <a:cubicBezTo>
                  <a:pt x="73" y="123"/>
                  <a:pt x="61" y="121"/>
                  <a:pt x="56" y="112"/>
                </a:cubicBezTo>
                <a:lnTo>
                  <a:pt x="0" y="21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8" name="Freeform 91"/>
          <p:cNvSpPr/>
          <p:nvPr/>
        </p:nvSpPr>
        <p:spPr bwMode="auto">
          <a:xfrm>
            <a:off x="4982741" y="3230077"/>
            <a:ext cx="101600" cy="69850"/>
          </a:xfrm>
          <a:custGeom>
            <a:avLst/>
            <a:gdLst>
              <a:gd name="T0" fmla="*/ 1 w 47"/>
              <a:gd name="T1" fmla="*/ 30 h 32"/>
              <a:gd name="T2" fmla="*/ 6 w 47"/>
              <a:gd name="T3" fmla="*/ 31 h 32"/>
              <a:gd name="T4" fmla="*/ 44 w 47"/>
              <a:gd name="T5" fmla="*/ 7 h 32"/>
              <a:gd name="T6" fmla="*/ 46 w 47"/>
              <a:gd name="T7" fmla="*/ 2 h 32"/>
              <a:gd name="T8" fmla="*/ 41 w 47"/>
              <a:gd name="T9" fmla="*/ 1 h 32"/>
              <a:gd name="T10" fmla="*/ 2 w 47"/>
              <a:gd name="T11" fmla="*/ 25 h 32"/>
              <a:gd name="T12" fmla="*/ 1 w 47"/>
              <a:gd name="T13" fmla="*/ 3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32">
                <a:moveTo>
                  <a:pt x="1" y="30"/>
                </a:moveTo>
                <a:cubicBezTo>
                  <a:pt x="2" y="32"/>
                  <a:pt x="4" y="32"/>
                  <a:pt x="6" y="31"/>
                </a:cubicBezTo>
                <a:cubicBezTo>
                  <a:pt x="44" y="7"/>
                  <a:pt x="44" y="7"/>
                  <a:pt x="44" y="7"/>
                </a:cubicBezTo>
                <a:cubicBezTo>
                  <a:pt x="46" y="6"/>
                  <a:pt x="47" y="4"/>
                  <a:pt x="46" y="2"/>
                </a:cubicBezTo>
                <a:cubicBezTo>
                  <a:pt x="45" y="1"/>
                  <a:pt x="42" y="0"/>
                  <a:pt x="41" y="1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0" y="28"/>
                  <a:pt x="1" y="3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9" name="Freeform 92"/>
          <p:cNvSpPr/>
          <p:nvPr/>
        </p:nvSpPr>
        <p:spPr bwMode="auto">
          <a:xfrm>
            <a:off x="5024016" y="3287227"/>
            <a:ext cx="139700" cy="192088"/>
          </a:xfrm>
          <a:custGeom>
            <a:avLst/>
            <a:gdLst>
              <a:gd name="T0" fmla="*/ 0 w 64"/>
              <a:gd name="T1" fmla="*/ 3 h 88"/>
              <a:gd name="T2" fmla="*/ 5 w 64"/>
              <a:gd name="T3" fmla="*/ 0 h 88"/>
              <a:gd name="T4" fmla="*/ 55 w 64"/>
              <a:gd name="T5" fmla="*/ 80 h 88"/>
              <a:gd name="T6" fmla="*/ 64 w 64"/>
              <a:gd name="T7" fmla="*/ 85 h 88"/>
              <a:gd name="T8" fmla="*/ 63 w 64"/>
              <a:gd name="T9" fmla="*/ 85 h 88"/>
              <a:gd name="T10" fmla="*/ 49 w 64"/>
              <a:gd name="T11" fmla="*/ 82 h 88"/>
              <a:gd name="T12" fmla="*/ 0 w 64"/>
              <a:gd name="T13" fmla="*/ 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88">
                <a:moveTo>
                  <a:pt x="0" y="3"/>
                </a:moveTo>
                <a:cubicBezTo>
                  <a:pt x="5" y="0"/>
                  <a:pt x="5" y="0"/>
                  <a:pt x="5" y="0"/>
                </a:cubicBezTo>
                <a:cubicBezTo>
                  <a:pt x="55" y="80"/>
                  <a:pt x="55" y="80"/>
                  <a:pt x="55" y="80"/>
                </a:cubicBezTo>
                <a:cubicBezTo>
                  <a:pt x="57" y="83"/>
                  <a:pt x="60" y="85"/>
                  <a:pt x="64" y="85"/>
                </a:cubicBezTo>
                <a:cubicBezTo>
                  <a:pt x="63" y="85"/>
                  <a:pt x="63" y="85"/>
                  <a:pt x="63" y="85"/>
                </a:cubicBezTo>
                <a:cubicBezTo>
                  <a:pt x="58" y="88"/>
                  <a:pt x="52" y="87"/>
                  <a:pt x="49" y="82"/>
                </a:cubicBezTo>
                <a:lnTo>
                  <a:pt x="0" y="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0" name="Freeform 93"/>
          <p:cNvSpPr>
            <a:spLocks noEditPoints="1"/>
          </p:cNvSpPr>
          <p:nvPr/>
        </p:nvSpPr>
        <p:spPr bwMode="auto">
          <a:xfrm>
            <a:off x="6355928" y="4890602"/>
            <a:ext cx="219075" cy="239713"/>
          </a:xfrm>
          <a:custGeom>
            <a:avLst/>
            <a:gdLst>
              <a:gd name="T0" fmla="*/ 78 w 101"/>
              <a:gd name="T1" fmla="*/ 51 h 110"/>
              <a:gd name="T2" fmla="*/ 75 w 101"/>
              <a:gd name="T3" fmla="*/ 63 h 110"/>
              <a:gd name="T4" fmla="*/ 75 w 101"/>
              <a:gd name="T5" fmla="*/ 73 h 110"/>
              <a:gd name="T6" fmla="*/ 77 w 101"/>
              <a:gd name="T7" fmla="*/ 74 h 110"/>
              <a:gd name="T8" fmla="*/ 86 w 101"/>
              <a:gd name="T9" fmla="*/ 86 h 110"/>
              <a:gd name="T10" fmla="*/ 75 w 101"/>
              <a:gd name="T11" fmla="*/ 80 h 110"/>
              <a:gd name="T12" fmla="*/ 75 w 101"/>
              <a:gd name="T13" fmla="*/ 22 h 110"/>
              <a:gd name="T14" fmla="*/ 86 w 101"/>
              <a:gd name="T15" fmla="*/ 15 h 110"/>
              <a:gd name="T16" fmla="*/ 77 w 101"/>
              <a:gd name="T17" fmla="*/ 28 h 110"/>
              <a:gd name="T18" fmla="*/ 75 w 101"/>
              <a:gd name="T19" fmla="*/ 28 h 110"/>
              <a:gd name="T20" fmla="*/ 98 w 101"/>
              <a:gd name="T21" fmla="*/ 48 h 110"/>
              <a:gd name="T22" fmla="*/ 83 w 101"/>
              <a:gd name="T23" fmla="*/ 51 h 110"/>
              <a:gd name="T24" fmla="*/ 98 w 101"/>
              <a:gd name="T25" fmla="*/ 53 h 110"/>
              <a:gd name="T26" fmla="*/ 98 w 101"/>
              <a:gd name="T27" fmla="*/ 48 h 110"/>
              <a:gd name="T28" fmla="*/ 52 w 101"/>
              <a:gd name="T29" fmla="*/ 110 h 110"/>
              <a:gd name="T30" fmla="*/ 66 w 101"/>
              <a:gd name="T31" fmla="*/ 74 h 110"/>
              <a:gd name="T32" fmla="*/ 75 w 101"/>
              <a:gd name="T33" fmla="*/ 39 h 110"/>
              <a:gd name="T34" fmla="*/ 50 w 101"/>
              <a:gd name="T35" fmla="*/ 29 h 110"/>
              <a:gd name="T36" fmla="*/ 72 w 101"/>
              <a:gd name="T37" fmla="*/ 51 h 110"/>
              <a:gd name="T38" fmla="*/ 62 w 101"/>
              <a:gd name="T39" fmla="*/ 70 h 110"/>
              <a:gd name="T40" fmla="*/ 60 w 101"/>
              <a:gd name="T41" fmla="*/ 85 h 110"/>
              <a:gd name="T42" fmla="*/ 50 w 101"/>
              <a:gd name="T43" fmla="*/ 110 h 110"/>
              <a:gd name="T44" fmla="*/ 75 w 101"/>
              <a:gd name="T45" fmla="*/ 28 h 110"/>
              <a:gd name="T46" fmla="*/ 74 w 101"/>
              <a:gd name="T47" fmla="*/ 24 h 110"/>
              <a:gd name="T48" fmla="*/ 75 w 101"/>
              <a:gd name="T49" fmla="*/ 73 h 110"/>
              <a:gd name="T50" fmla="*/ 74 w 101"/>
              <a:gd name="T51" fmla="*/ 78 h 110"/>
              <a:gd name="T52" fmla="*/ 75 w 101"/>
              <a:gd name="T53" fmla="*/ 73 h 110"/>
              <a:gd name="T54" fmla="*/ 50 w 101"/>
              <a:gd name="T55" fmla="*/ 0 h 110"/>
              <a:gd name="T56" fmla="*/ 53 w 101"/>
              <a:gd name="T57" fmla="*/ 3 h 110"/>
              <a:gd name="T58" fmla="*/ 50 w 101"/>
              <a:gd name="T59" fmla="*/ 18 h 110"/>
              <a:gd name="T60" fmla="*/ 50 w 101"/>
              <a:gd name="T61" fmla="*/ 23 h 110"/>
              <a:gd name="T62" fmla="*/ 25 w 101"/>
              <a:gd name="T63" fmla="*/ 63 h 110"/>
              <a:gd name="T64" fmla="*/ 35 w 101"/>
              <a:gd name="T65" fmla="*/ 96 h 110"/>
              <a:gd name="T66" fmla="*/ 50 w 101"/>
              <a:gd name="T67" fmla="*/ 110 h 110"/>
              <a:gd name="T68" fmla="*/ 41 w 101"/>
              <a:gd name="T69" fmla="*/ 85 h 110"/>
              <a:gd name="T70" fmla="*/ 39 w 101"/>
              <a:gd name="T71" fmla="*/ 70 h 110"/>
              <a:gd name="T72" fmla="*/ 34 w 101"/>
              <a:gd name="T73" fmla="*/ 35 h 110"/>
              <a:gd name="T74" fmla="*/ 50 w 101"/>
              <a:gd name="T75" fmla="*/ 23 h 110"/>
              <a:gd name="T76" fmla="*/ 50 w 101"/>
              <a:gd name="T77" fmla="*/ 18 h 110"/>
              <a:gd name="T78" fmla="*/ 48 w 101"/>
              <a:gd name="T79" fmla="*/ 3 h 110"/>
              <a:gd name="T80" fmla="*/ 25 w 101"/>
              <a:gd name="T81" fmla="*/ 80 h 110"/>
              <a:gd name="T82" fmla="*/ 27 w 101"/>
              <a:gd name="T83" fmla="*/ 74 h 110"/>
              <a:gd name="T84" fmla="*/ 25 w 101"/>
              <a:gd name="T85" fmla="*/ 80 h 110"/>
              <a:gd name="T86" fmla="*/ 25 w 101"/>
              <a:gd name="T87" fmla="*/ 22 h 110"/>
              <a:gd name="T88" fmla="*/ 27 w 101"/>
              <a:gd name="T89" fmla="*/ 28 h 110"/>
              <a:gd name="T90" fmla="*/ 25 w 101"/>
              <a:gd name="T91" fmla="*/ 39 h 110"/>
              <a:gd name="T92" fmla="*/ 25 w 101"/>
              <a:gd name="T93" fmla="*/ 63 h 110"/>
              <a:gd name="T94" fmla="*/ 25 w 101"/>
              <a:gd name="T95" fmla="*/ 22 h 110"/>
              <a:gd name="T96" fmla="*/ 23 w 101"/>
              <a:gd name="T97" fmla="*/ 28 h 110"/>
              <a:gd name="T98" fmla="*/ 15 w 101"/>
              <a:gd name="T99" fmla="*/ 19 h 110"/>
              <a:gd name="T100" fmla="*/ 18 w 101"/>
              <a:gd name="T101" fmla="*/ 15 h 110"/>
              <a:gd name="T102" fmla="*/ 25 w 101"/>
              <a:gd name="T103" fmla="*/ 73 h 110"/>
              <a:gd name="T104" fmla="*/ 18 w 101"/>
              <a:gd name="T105" fmla="*/ 86 h 110"/>
              <a:gd name="T106" fmla="*/ 15 w 101"/>
              <a:gd name="T107" fmla="*/ 83 h 110"/>
              <a:gd name="T108" fmla="*/ 23 w 101"/>
              <a:gd name="T109" fmla="*/ 74 h 110"/>
              <a:gd name="T110" fmla="*/ 18 w 101"/>
              <a:gd name="T111" fmla="*/ 51 h 110"/>
              <a:gd name="T112" fmla="*/ 15 w 101"/>
              <a:gd name="T113" fmla="*/ 48 h 110"/>
              <a:gd name="T114" fmla="*/ 0 w 101"/>
              <a:gd name="T115" fmla="*/ 51 h 110"/>
              <a:gd name="T116" fmla="*/ 15 w 101"/>
              <a:gd name="T117" fmla="*/ 5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10">
                <a:moveTo>
                  <a:pt x="75" y="63"/>
                </a:moveTo>
                <a:cubicBezTo>
                  <a:pt x="77" y="59"/>
                  <a:pt x="78" y="55"/>
                  <a:pt x="78" y="51"/>
                </a:cubicBezTo>
                <a:cubicBezTo>
                  <a:pt x="78" y="47"/>
                  <a:pt x="77" y="43"/>
                  <a:pt x="75" y="39"/>
                </a:cubicBezTo>
                <a:cubicBezTo>
                  <a:pt x="75" y="63"/>
                  <a:pt x="75" y="63"/>
                  <a:pt x="75" y="63"/>
                </a:cubicBezTo>
                <a:close/>
                <a:moveTo>
                  <a:pt x="75" y="80"/>
                </a:moveTo>
                <a:cubicBezTo>
                  <a:pt x="75" y="73"/>
                  <a:pt x="75" y="73"/>
                  <a:pt x="75" y="73"/>
                </a:cubicBezTo>
                <a:cubicBezTo>
                  <a:pt x="76" y="73"/>
                  <a:pt x="77" y="73"/>
                  <a:pt x="77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86" y="83"/>
                  <a:pt x="86" y="83"/>
                  <a:pt x="86" y="83"/>
                </a:cubicBezTo>
                <a:cubicBezTo>
                  <a:pt x="87" y="84"/>
                  <a:pt x="87" y="85"/>
                  <a:pt x="86" y="86"/>
                </a:cubicBezTo>
                <a:cubicBezTo>
                  <a:pt x="85" y="87"/>
                  <a:pt x="83" y="87"/>
                  <a:pt x="82" y="86"/>
                </a:cubicBezTo>
                <a:cubicBezTo>
                  <a:pt x="75" y="80"/>
                  <a:pt x="75" y="80"/>
                  <a:pt x="75" y="80"/>
                </a:cubicBezTo>
                <a:close/>
                <a:moveTo>
                  <a:pt x="75" y="28"/>
                </a:moveTo>
                <a:cubicBezTo>
                  <a:pt x="75" y="22"/>
                  <a:pt x="75" y="22"/>
                  <a:pt x="75" y="22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4"/>
                  <a:pt x="85" y="14"/>
                  <a:pt x="86" y="15"/>
                </a:cubicBezTo>
                <a:cubicBezTo>
                  <a:pt x="87" y="16"/>
                  <a:pt x="87" y="18"/>
                  <a:pt x="86" y="19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6" y="28"/>
                  <a:pt x="75" y="28"/>
                </a:cubicBezTo>
                <a:close/>
                <a:moveTo>
                  <a:pt x="98" y="48"/>
                </a:moveTo>
                <a:cubicBezTo>
                  <a:pt x="98" y="48"/>
                  <a:pt x="98" y="48"/>
                  <a:pt x="9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4" y="48"/>
                  <a:pt x="83" y="49"/>
                  <a:pt x="83" y="51"/>
                </a:cubicBezTo>
                <a:cubicBezTo>
                  <a:pt x="83" y="52"/>
                  <a:pt x="84" y="53"/>
                  <a:pt x="86" y="53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3"/>
                  <a:pt x="101" y="52"/>
                  <a:pt x="101" y="51"/>
                </a:cubicBezTo>
                <a:cubicBezTo>
                  <a:pt x="101" y="49"/>
                  <a:pt x="100" y="48"/>
                  <a:pt x="98" y="48"/>
                </a:cubicBezTo>
                <a:close/>
                <a:moveTo>
                  <a:pt x="50" y="110"/>
                </a:moveTo>
                <a:cubicBezTo>
                  <a:pt x="52" y="110"/>
                  <a:pt x="52" y="110"/>
                  <a:pt x="52" y="110"/>
                </a:cubicBezTo>
                <a:cubicBezTo>
                  <a:pt x="60" y="110"/>
                  <a:pt x="66" y="104"/>
                  <a:pt x="66" y="96"/>
                </a:cubicBezTo>
                <a:cubicBezTo>
                  <a:pt x="66" y="74"/>
                  <a:pt x="66" y="74"/>
                  <a:pt x="66" y="74"/>
                </a:cubicBezTo>
                <a:cubicBezTo>
                  <a:pt x="70" y="71"/>
                  <a:pt x="73" y="67"/>
                  <a:pt x="75" y="63"/>
                </a:cubicBezTo>
                <a:cubicBezTo>
                  <a:pt x="75" y="39"/>
                  <a:pt x="75" y="39"/>
                  <a:pt x="75" y="39"/>
                </a:cubicBezTo>
                <a:cubicBezTo>
                  <a:pt x="71" y="29"/>
                  <a:pt x="61" y="23"/>
                  <a:pt x="50" y="23"/>
                </a:cubicBezTo>
                <a:cubicBezTo>
                  <a:pt x="50" y="29"/>
                  <a:pt x="50" y="29"/>
                  <a:pt x="50" y="29"/>
                </a:cubicBezTo>
                <a:cubicBezTo>
                  <a:pt x="56" y="29"/>
                  <a:pt x="62" y="31"/>
                  <a:pt x="66" y="35"/>
                </a:cubicBezTo>
                <a:cubicBezTo>
                  <a:pt x="70" y="39"/>
                  <a:pt x="72" y="45"/>
                  <a:pt x="72" y="51"/>
                </a:cubicBezTo>
                <a:cubicBezTo>
                  <a:pt x="72" y="59"/>
                  <a:pt x="68" y="66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61" y="70"/>
                  <a:pt x="60" y="71"/>
                  <a:pt x="60" y="72"/>
                </a:cubicBezTo>
                <a:cubicBezTo>
                  <a:pt x="60" y="85"/>
                  <a:pt x="60" y="85"/>
                  <a:pt x="6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110"/>
                  <a:pt x="50" y="110"/>
                  <a:pt x="50" y="110"/>
                </a:cubicBezTo>
                <a:close/>
                <a:moveTo>
                  <a:pt x="75" y="22"/>
                </a:moveTo>
                <a:cubicBezTo>
                  <a:pt x="75" y="28"/>
                  <a:pt x="75" y="28"/>
                  <a:pt x="75" y="28"/>
                </a:cubicBezTo>
                <a:cubicBezTo>
                  <a:pt x="75" y="28"/>
                  <a:pt x="74" y="28"/>
                  <a:pt x="74" y="28"/>
                </a:cubicBezTo>
                <a:cubicBezTo>
                  <a:pt x="72" y="27"/>
                  <a:pt x="72" y="25"/>
                  <a:pt x="74" y="24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5" y="73"/>
                </a:moveTo>
                <a:cubicBezTo>
                  <a:pt x="75" y="80"/>
                  <a:pt x="75" y="80"/>
                  <a:pt x="75" y="80"/>
                </a:cubicBezTo>
                <a:cubicBezTo>
                  <a:pt x="74" y="78"/>
                  <a:pt x="74" y="78"/>
                  <a:pt x="74" y="78"/>
                </a:cubicBezTo>
                <a:cubicBezTo>
                  <a:pt x="72" y="77"/>
                  <a:pt x="72" y="75"/>
                  <a:pt x="74" y="74"/>
                </a:cubicBezTo>
                <a:cubicBezTo>
                  <a:pt x="74" y="73"/>
                  <a:pt x="75" y="73"/>
                  <a:pt x="75" y="73"/>
                </a:cubicBezTo>
                <a:close/>
                <a:moveTo>
                  <a:pt x="50" y="18"/>
                </a:move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0"/>
                  <a:pt x="53" y="2"/>
                  <a:pt x="53" y="3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7"/>
                  <a:pt x="52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50" y="23"/>
                </a:moveTo>
                <a:cubicBezTo>
                  <a:pt x="39" y="23"/>
                  <a:pt x="30" y="29"/>
                  <a:pt x="25" y="39"/>
                </a:cubicBezTo>
                <a:cubicBezTo>
                  <a:pt x="25" y="63"/>
                  <a:pt x="25" y="63"/>
                  <a:pt x="25" y="63"/>
                </a:cubicBezTo>
                <a:cubicBezTo>
                  <a:pt x="27" y="68"/>
                  <a:pt x="31" y="71"/>
                  <a:pt x="35" y="74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104"/>
                  <a:pt x="41" y="110"/>
                  <a:pt x="49" y="110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85"/>
                  <a:pt x="50" y="85"/>
                  <a:pt x="50" y="85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0" y="71"/>
                  <a:pt x="39" y="70"/>
                </a:cubicBezTo>
                <a:cubicBezTo>
                  <a:pt x="33" y="66"/>
                  <a:pt x="28" y="59"/>
                  <a:pt x="28" y="51"/>
                </a:cubicBezTo>
                <a:cubicBezTo>
                  <a:pt x="28" y="45"/>
                  <a:pt x="30" y="39"/>
                  <a:pt x="34" y="35"/>
                </a:cubicBezTo>
                <a:cubicBezTo>
                  <a:pt x="39" y="31"/>
                  <a:pt x="44" y="29"/>
                  <a:pt x="50" y="29"/>
                </a:cubicBezTo>
                <a:cubicBezTo>
                  <a:pt x="50" y="23"/>
                  <a:pt x="50" y="23"/>
                  <a:pt x="50" y="23"/>
                </a:cubicBezTo>
                <a:close/>
                <a:moveTo>
                  <a:pt x="50" y="0"/>
                </a:moveTo>
                <a:cubicBezTo>
                  <a:pt x="50" y="18"/>
                  <a:pt x="50" y="18"/>
                  <a:pt x="50" y="18"/>
                </a:cubicBezTo>
                <a:cubicBezTo>
                  <a:pt x="49" y="18"/>
                  <a:pt x="48" y="17"/>
                  <a:pt x="48" y="15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9" y="1"/>
                  <a:pt x="50" y="0"/>
                </a:cubicBezTo>
                <a:close/>
                <a:moveTo>
                  <a:pt x="25" y="80"/>
                </a:moveTo>
                <a:cubicBezTo>
                  <a:pt x="25" y="73"/>
                  <a:pt x="25" y="73"/>
                  <a:pt x="25" y="73"/>
                </a:cubicBezTo>
                <a:cubicBezTo>
                  <a:pt x="26" y="73"/>
                  <a:pt x="27" y="73"/>
                  <a:pt x="27" y="74"/>
                </a:cubicBezTo>
                <a:cubicBezTo>
                  <a:pt x="28" y="75"/>
                  <a:pt x="28" y="77"/>
                  <a:pt x="27" y="78"/>
                </a:cubicBezTo>
                <a:cubicBezTo>
                  <a:pt x="25" y="80"/>
                  <a:pt x="25" y="80"/>
                  <a:pt x="25" y="80"/>
                </a:cubicBezTo>
                <a:close/>
                <a:moveTo>
                  <a:pt x="25" y="28"/>
                </a:moveTo>
                <a:cubicBezTo>
                  <a:pt x="25" y="22"/>
                  <a:pt x="25" y="22"/>
                  <a:pt x="25" y="22"/>
                </a:cubicBezTo>
                <a:cubicBezTo>
                  <a:pt x="27" y="24"/>
                  <a:pt x="27" y="24"/>
                  <a:pt x="27" y="24"/>
                </a:cubicBezTo>
                <a:cubicBezTo>
                  <a:pt x="28" y="25"/>
                  <a:pt x="28" y="27"/>
                  <a:pt x="27" y="28"/>
                </a:cubicBezTo>
                <a:cubicBezTo>
                  <a:pt x="27" y="28"/>
                  <a:pt x="26" y="28"/>
                  <a:pt x="25" y="28"/>
                </a:cubicBezTo>
                <a:close/>
                <a:moveTo>
                  <a:pt x="25" y="39"/>
                </a:moveTo>
                <a:cubicBezTo>
                  <a:pt x="23" y="42"/>
                  <a:pt x="22" y="46"/>
                  <a:pt x="22" y="51"/>
                </a:cubicBezTo>
                <a:cubicBezTo>
                  <a:pt x="22" y="55"/>
                  <a:pt x="23" y="59"/>
                  <a:pt x="25" y="63"/>
                </a:cubicBezTo>
                <a:cubicBezTo>
                  <a:pt x="25" y="39"/>
                  <a:pt x="25" y="39"/>
                  <a:pt x="25" y="39"/>
                </a:cubicBezTo>
                <a:close/>
                <a:moveTo>
                  <a:pt x="25" y="22"/>
                </a:move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4" y="28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8"/>
                  <a:pt x="14" y="16"/>
                  <a:pt x="15" y="15"/>
                </a:cubicBezTo>
                <a:cubicBezTo>
                  <a:pt x="16" y="14"/>
                  <a:pt x="17" y="14"/>
                  <a:pt x="18" y="15"/>
                </a:cubicBezTo>
                <a:cubicBezTo>
                  <a:pt x="25" y="22"/>
                  <a:pt x="25" y="22"/>
                  <a:pt x="25" y="22"/>
                </a:cubicBezTo>
                <a:close/>
                <a:moveTo>
                  <a:pt x="25" y="73"/>
                </a:moveTo>
                <a:cubicBezTo>
                  <a:pt x="25" y="80"/>
                  <a:pt x="25" y="80"/>
                  <a:pt x="25" y="80"/>
                </a:cubicBezTo>
                <a:cubicBezTo>
                  <a:pt x="18" y="86"/>
                  <a:pt x="18" y="86"/>
                  <a:pt x="18" y="86"/>
                </a:cubicBezTo>
                <a:cubicBezTo>
                  <a:pt x="17" y="87"/>
                  <a:pt x="16" y="87"/>
                  <a:pt x="15" y="86"/>
                </a:cubicBezTo>
                <a:cubicBezTo>
                  <a:pt x="14" y="85"/>
                  <a:pt x="14" y="84"/>
                  <a:pt x="15" y="83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4" y="74"/>
                  <a:pt x="25" y="73"/>
                  <a:pt x="25" y="73"/>
                </a:cubicBezTo>
                <a:close/>
                <a:moveTo>
                  <a:pt x="18" y="51"/>
                </a:moveTo>
                <a:cubicBezTo>
                  <a:pt x="18" y="51"/>
                  <a:pt x="18" y="51"/>
                  <a:pt x="18" y="51"/>
                </a:cubicBezTo>
                <a:cubicBezTo>
                  <a:pt x="18" y="49"/>
                  <a:pt x="16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8"/>
                  <a:pt x="0" y="49"/>
                  <a:pt x="0" y="51"/>
                </a:cubicBezTo>
                <a:cubicBezTo>
                  <a:pt x="0" y="52"/>
                  <a:pt x="1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6" y="53"/>
                  <a:pt x="18" y="52"/>
                  <a:pt x="18" y="5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1" name="Freeform 94"/>
          <p:cNvSpPr/>
          <p:nvPr/>
        </p:nvSpPr>
        <p:spPr bwMode="auto">
          <a:xfrm>
            <a:off x="6090816" y="3311039"/>
            <a:ext cx="63500" cy="60325"/>
          </a:xfrm>
          <a:custGeom>
            <a:avLst/>
            <a:gdLst>
              <a:gd name="T0" fmla="*/ 28 w 29"/>
              <a:gd name="T1" fmla="*/ 16 h 28"/>
              <a:gd name="T2" fmla="*/ 12 w 29"/>
              <a:gd name="T3" fmla="*/ 27 h 28"/>
              <a:gd name="T4" fmla="*/ 1 w 29"/>
              <a:gd name="T5" fmla="*/ 12 h 28"/>
              <a:gd name="T6" fmla="*/ 17 w 29"/>
              <a:gd name="T7" fmla="*/ 1 h 28"/>
              <a:gd name="T8" fmla="*/ 28 w 29"/>
              <a:gd name="T9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8">
                <a:moveTo>
                  <a:pt x="28" y="16"/>
                </a:moveTo>
                <a:cubicBezTo>
                  <a:pt x="26" y="23"/>
                  <a:pt x="19" y="28"/>
                  <a:pt x="12" y="27"/>
                </a:cubicBezTo>
                <a:cubicBezTo>
                  <a:pt x="5" y="26"/>
                  <a:pt x="0" y="19"/>
                  <a:pt x="1" y="12"/>
                </a:cubicBezTo>
                <a:cubicBezTo>
                  <a:pt x="3" y="4"/>
                  <a:pt x="10" y="0"/>
                  <a:pt x="17" y="1"/>
                </a:cubicBezTo>
                <a:cubicBezTo>
                  <a:pt x="24" y="2"/>
                  <a:pt x="29" y="9"/>
                  <a:pt x="28" y="16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2" name="Freeform 95"/>
          <p:cNvSpPr/>
          <p:nvPr/>
        </p:nvSpPr>
        <p:spPr bwMode="auto">
          <a:xfrm>
            <a:off x="6076528" y="3128477"/>
            <a:ext cx="58738" cy="196850"/>
          </a:xfrm>
          <a:custGeom>
            <a:avLst/>
            <a:gdLst>
              <a:gd name="T0" fmla="*/ 27 w 27"/>
              <a:gd name="T1" fmla="*/ 90 h 91"/>
              <a:gd name="T2" fmla="*/ 12 w 27"/>
              <a:gd name="T3" fmla="*/ 14 h 91"/>
              <a:gd name="T4" fmla="*/ 1 w 27"/>
              <a:gd name="T5" fmla="*/ 0 h 91"/>
              <a:gd name="T6" fmla="*/ 17 w 27"/>
              <a:gd name="T7" fmla="*/ 91 h 91"/>
              <a:gd name="T8" fmla="*/ 27 w 27"/>
              <a:gd name="T9" fmla="*/ 9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91">
                <a:moveTo>
                  <a:pt x="27" y="90"/>
                </a:moveTo>
                <a:cubicBezTo>
                  <a:pt x="27" y="90"/>
                  <a:pt x="12" y="14"/>
                  <a:pt x="12" y="14"/>
                </a:cubicBezTo>
                <a:cubicBezTo>
                  <a:pt x="12" y="14"/>
                  <a:pt x="3" y="0"/>
                  <a:pt x="1" y="0"/>
                </a:cubicBezTo>
                <a:cubicBezTo>
                  <a:pt x="0" y="0"/>
                  <a:pt x="17" y="91"/>
                  <a:pt x="17" y="91"/>
                </a:cubicBezTo>
                <a:lnTo>
                  <a:pt x="27" y="9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3" name="Freeform 96"/>
          <p:cNvSpPr/>
          <p:nvPr/>
        </p:nvSpPr>
        <p:spPr bwMode="auto">
          <a:xfrm>
            <a:off x="6117803" y="3160227"/>
            <a:ext cx="127000" cy="169863"/>
          </a:xfrm>
          <a:custGeom>
            <a:avLst/>
            <a:gdLst>
              <a:gd name="T0" fmla="*/ 1 w 80"/>
              <a:gd name="T1" fmla="*/ 99 h 107"/>
              <a:gd name="T2" fmla="*/ 60 w 80"/>
              <a:gd name="T3" fmla="*/ 13 h 107"/>
              <a:gd name="T4" fmla="*/ 80 w 80"/>
              <a:gd name="T5" fmla="*/ 0 h 107"/>
              <a:gd name="T6" fmla="*/ 71 w 80"/>
              <a:gd name="T7" fmla="*/ 21 h 107"/>
              <a:gd name="T8" fmla="*/ 12 w 80"/>
              <a:gd name="T9" fmla="*/ 107 h 107"/>
              <a:gd name="T10" fmla="*/ 0 w 80"/>
              <a:gd name="T11" fmla="*/ 100 h 107"/>
              <a:gd name="T12" fmla="*/ 1 w 80"/>
              <a:gd name="T13" fmla="*/ 9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07">
                <a:moveTo>
                  <a:pt x="1" y="99"/>
                </a:moveTo>
                <a:lnTo>
                  <a:pt x="60" y="13"/>
                </a:lnTo>
                <a:lnTo>
                  <a:pt x="80" y="0"/>
                </a:lnTo>
                <a:lnTo>
                  <a:pt x="71" y="21"/>
                </a:lnTo>
                <a:lnTo>
                  <a:pt x="12" y="107"/>
                </a:lnTo>
                <a:lnTo>
                  <a:pt x="0" y="100"/>
                </a:lnTo>
                <a:lnTo>
                  <a:pt x="1" y="9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4" name="Freeform 97"/>
          <p:cNvSpPr/>
          <p:nvPr/>
        </p:nvSpPr>
        <p:spPr bwMode="auto">
          <a:xfrm>
            <a:off x="6106691" y="3357077"/>
            <a:ext cx="15875" cy="31750"/>
          </a:xfrm>
          <a:custGeom>
            <a:avLst/>
            <a:gdLst>
              <a:gd name="T0" fmla="*/ 2 w 7"/>
              <a:gd name="T1" fmla="*/ 3 h 15"/>
              <a:gd name="T2" fmla="*/ 5 w 7"/>
              <a:gd name="T3" fmla="*/ 1 h 15"/>
              <a:gd name="T4" fmla="*/ 7 w 7"/>
              <a:gd name="T5" fmla="*/ 3 h 15"/>
              <a:gd name="T6" fmla="*/ 5 w 7"/>
              <a:gd name="T7" fmla="*/ 13 h 15"/>
              <a:gd name="T8" fmla="*/ 3 w 7"/>
              <a:gd name="T9" fmla="*/ 15 h 15"/>
              <a:gd name="T10" fmla="*/ 1 w 7"/>
              <a:gd name="T11" fmla="*/ 12 h 15"/>
              <a:gd name="T12" fmla="*/ 2 w 7"/>
              <a:gd name="T13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5">
                <a:moveTo>
                  <a:pt x="2" y="3"/>
                </a:moveTo>
                <a:cubicBezTo>
                  <a:pt x="3" y="1"/>
                  <a:pt x="4" y="0"/>
                  <a:pt x="5" y="1"/>
                </a:cubicBezTo>
                <a:cubicBezTo>
                  <a:pt x="6" y="1"/>
                  <a:pt x="7" y="2"/>
                  <a:pt x="7" y="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4" y="15"/>
                  <a:pt x="3" y="15"/>
                </a:cubicBezTo>
                <a:cubicBezTo>
                  <a:pt x="1" y="15"/>
                  <a:pt x="0" y="13"/>
                  <a:pt x="1" y="12"/>
                </a:cubicBezTo>
                <a:lnTo>
                  <a:pt x="2" y="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5" name="Freeform 98"/>
          <p:cNvSpPr>
            <a:spLocks noEditPoints="1"/>
          </p:cNvSpPr>
          <p:nvPr/>
        </p:nvSpPr>
        <p:spPr bwMode="auto">
          <a:xfrm>
            <a:off x="6055891" y="1748939"/>
            <a:ext cx="220663" cy="236538"/>
          </a:xfrm>
          <a:custGeom>
            <a:avLst/>
            <a:gdLst>
              <a:gd name="T0" fmla="*/ 78 w 101"/>
              <a:gd name="T1" fmla="*/ 50 h 109"/>
              <a:gd name="T2" fmla="*/ 76 w 101"/>
              <a:gd name="T3" fmla="*/ 62 h 109"/>
              <a:gd name="T4" fmla="*/ 76 w 101"/>
              <a:gd name="T5" fmla="*/ 73 h 109"/>
              <a:gd name="T6" fmla="*/ 78 w 101"/>
              <a:gd name="T7" fmla="*/ 73 h 109"/>
              <a:gd name="T8" fmla="*/ 86 w 101"/>
              <a:gd name="T9" fmla="*/ 86 h 109"/>
              <a:gd name="T10" fmla="*/ 76 w 101"/>
              <a:gd name="T11" fmla="*/ 79 h 109"/>
              <a:gd name="T12" fmla="*/ 76 w 101"/>
              <a:gd name="T13" fmla="*/ 22 h 109"/>
              <a:gd name="T14" fmla="*/ 86 w 101"/>
              <a:gd name="T15" fmla="*/ 15 h 109"/>
              <a:gd name="T16" fmla="*/ 78 w 101"/>
              <a:gd name="T17" fmla="*/ 27 h 109"/>
              <a:gd name="T18" fmla="*/ 76 w 101"/>
              <a:gd name="T19" fmla="*/ 28 h 109"/>
              <a:gd name="T20" fmla="*/ 99 w 101"/>
              <a:gd name="T21" fmla="*/ 48 h 109"/>
              <a:gd name="T22" fmla="*/ 84 w 101"/>
              <a:gd name="T23" fmla="*/ 50 h 109"/>
              <a:gd name="T24" fmla="*/ 99 w 101"/>
              <a:gd name="T25" fmla="*/ 53 h 109"/>
              <a:gd name="T26" fmla="*/ 99 w 101"/>
              <a:gd name="T27" fmla="*/ 48 h 109"/>
              <a:gd name="T28" fmla="*/ 53 w 101"/>
              <a:gd name="T29" fmla="*/ 109 h 109"/>
              <a:gd name="T30" fmla="*/ 66 w 101"/>
              <a:gd name="T31" fmla="*/ 73 h 109"/>
              <a:gd name="T32" fmla="*/ 76 w 101"/>
              <a:gd name="T33" fmla="*/ 38 h 109"/>
              <a:gd name="T34" fmla="*/ 51 w 101"/>
              <a:gd name="T35" fmla="*/ 28 h 109"/>
              <a:gd name="T36" fmla="*/ 73 w 101"/>
              <a:gd name="T37" fmla="*/ 50 h 109"/>
              <a:gd name="T38" fmla="*/ 62 w 101"/>
              <a:gd name="T39" fmla="*/ 69 h 109"/>
              <a:gd name="T40" fmla="*/ 61 w 101"/>
              <a:gd name="T41" fmla="*/ 84 h 109"/>
              <a:gd name="T42" fmla="*/ 51 w 101"/>
              <a:gd name="T43" fmla="*/ 109 h 109"/>
              <a:gd name="T44" fmla="*/ 76 w 101"/>
              <a:gd name="T45" fmla="*/ 28 h 109"/>
              <a:gd name="T46" fmla="*/ 74 w 101"/>
              <a:gd name="T47" fmla="*/ 23 h 109"/>
              <a:gd name="T48" fmla="*/ 76 w 101"/>
              <a:gd name="T49" fmla="*/ 73 h 109"/>
              <a:gd name="T50" fmla="*/ 74 w 101"/>
              <a:gd name="T51" fmla="*/ 77 h 109"/>
              <a:gd name="T52" fmla="*/ 76 w 101"/>
              <a:gd name="T53" fmla="*/ 73 h 109"/>
              <a:gd name="T54" fmla="*/ 51 w 101"/>
              <a:gd name="T55" fmla="*/ 0 h 109"/>
              <a:gd name="T56" fmla="*/ 53 w 101"/>
              <a:gd name="T57" fmla="*/ 2 h 109"/>
              <a:gd name="T58" fmla="*/ 51 w 101"/>
              <a:gd name="T59" fmla="*/ 17 h 109"/>
              <a:gd name="T60" fmla="*/ 51 w 101"/>
              <a:gd name="T61" fmla="*/ 22 h 109"/>
              <a:gd name="T62" fmla="*/ 26 w 101"/>
              <a:gd name="T63" fmla="*/ 62 h 109"/>
              <a:gd name="T64" fmla="*/ 35 w 101"/>
              <a:gd name="T65" fmla="*/ 95 h 109"/>
              <a:gd name="T66" fmla="*/ 51 w 101"/>
              <a:gd name="T67" fmla="*/ 109 h 109"/>
              <a:gd name="T68" fmla="*/ 41 w 101"/>
              <a:gd name="T69" fmla="*/ 84 h 109"/>
              <a:gd name="T70" fmla="*/ 40 w 101"/>
              <a:gd name="T71" fmla="*/ 69 h 109"/>
              <a:gd name="T72" fmla="*/ 35 w 101"/>
              <a:gd name="T73" fmla="*/ 35 h 109"/>
              <a:gd name="T74" fmla="*/ 51 w 101"/>
              <a:gd name="T75" fmla="*/ 22 h 109"/>
              <a:gd name="T76" fmla="*/ 51 w 101"/>
              <a:gd name="T77" fmla="*/ 17 h 109"/>
              <a:gd name="T78" fmla="*/ 48 w 101"/>
              <a:gd name="T79" fmla="*/ 2 h 109"/>
              <a:gd name="T80" fmla="*/ 26 w 101"/>
              <a:gd name="T81" fmla="*/ 79 h 109"/>
              <a:gd name="T82" fmla="*/ 28 w 101"/>
              <a:gd name="T83" fmla="*/ 73 h 109"/>
              <a:gd name="T84" fmla="*/ 26 w 101"/>
              <a:gd name="T85" fmla="*/ 79 h 109"/>
              <a:gd name="T86" fmla="*/ 26 w 101"/>
              <a:gd name="T87" fmla="*/ 21 h 109"/>
              <a:gd name="T88" fmla="*/ 28 w 101"/>
              <a:gd name="T89" fmla="*/ 27 h 109"/>
              <a:gd name="T90" fmla="*/ 26 w 101"/>
              <a:gd name="T91" fmla="*/ 38 h 109"/>
              <a:gd name="T92" fmla="*/ 26 w 101"/>
              <a:gd name="T93" fmla="*/ 62 h 109"/>
              <a:gd name="T94" fmla="*/ 26 w 101"/>
              <a:gd name="T95" fmla="*/ 21 h 109"/>
              <a:gd name="T96" fmla="*/ 24 w 101"/>
              <a:gd name="T97" fmla="*/ 27 h 109"/>
              <a:gd name="T98" fmla="*/ 15 w 101"/>
              <a:gd name="T99" fmla="*/ 18 h 109"/>
              <a:gd name="T100" fmla="*/ 19 w 101"/>
              <a:gd name="T101" fmla="*/ 15 h 109"/>
              <a:gd name="T102" fmla="*/ 26 w 101"/>
              <a:gd name="T103" fmla="*/ 73 h 109"/>
              <a:gd name="T104" fmla="*/ 19 w 101"/>
              <a:gd name="T105" fmla="*/ 86 h 109"/>
              <a:gd name="T106" fmla="*/ 15 w 101"/>
              <a:gd name="T107" fmla="*/ 82 h 109"/>
              <a:gd name="T108" fmla="*/ 24 w 101"/>
              <a:gd name="T109" fmla="*/ 73 h 109"/>
              <a:gd name="T110" fmla="*/ 18 w 101"/>
              <a:gd name="T111" fmla="*/ 50 h 109"/>
              <a:gd name="T112" fmla="*/ 15 w 101"/>
              <a:gd name="T113" fmla="*/ 48 h 109"/>
              <a:gd name="T114" fmla="*/ 0 w 101"/>
              <a:gd name="T115" fmla="*/ 50 h 109"/>
              <a:gd name="T116" fmla="*/ 15 w 101"/>
              <a:gd name="T117" fmla="*/ 5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09">
                <a:moveTo>
                  <a:pt x="76" y="62"/>
                </a:moveTo>
                <a:cubicBezTo>
                  <a:pt x="78" y="58"/>
                  <a:pt x="78" y="54"/>
                  <a:pt x="78" y="50"/>
                </a:cubicBezTo>
                <a:cubicBezTo>
                  <a:pt x="78" y="46"/>
                  <a:pt x="78" y="42"/>
                  <a:pt x="76" y="38"/>
                </a:cubicBezTo>
                <a:cubicBezTo>
                  <a:pt x="76" y="62"/>
                  <a:pt x="76" y="62"/>
                  <a:pt x="76" y="62"/>
                </a:cubicBezTo>
                <a:close/>
                <a:moveTo>
                  <a:pt x="76" y="79"/>
                </a:moveTo>
                <a:cubicBezTo>
                  <a:pt x="76" y="73"/>
                  <a:pt x="76" y="73"/>
                  <a:pt x="76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3"/>
                  <a:pt x="78" y="73"/>
                  <a:pt x="78" y="73"/>
                </a:cubicBezTo>
                <a:cubicBezTo>
                  <a:pt x="86" y="82"/>
                  <a:pt x="86" y="82"/>
                  <a:pt x="86" y="82"/>
                </a:cubicBezTo>
                <a:cubicBezTo>
                  <a:pt x="87" y="83"/>
                  <a:pt x="87" y="85"/>
                  <a:pt x="86" y="86"/>
                </a:cubicBezTo>
                <a:cubicBezTo>
                  <a:pt x="85" y="87"/>
                  <a:pt x="84" y="87"/>
                  <a:pt x="83" y="86"/>
                </a:cubicBezTo>
                <a:cubicBezTo>
                  <a:pt x="76" y="79"/>
                  <a:pt x="76" y="79"/>
                  <a:pt x="76" y="79"/>
                </a:cubicBezTo>
                <a:close/>
                <a:moveTo>
                  <a:pt x="76" y="28"/>
                </a:moveTo>
                <a:cubicBezTo>
                  <a:pt x="76" y="22"/>
                  <a:pt x="76" y="22"/>
                  <a:pt x="76" y="22"/>
                </a:cubicBezTo>
                <a:cubicBezTo>
                  <a:pt x="83" y="15"/>
                  <a:pt x="83" y="15"/>
                  <a:pt x="83" y="15"/>
                </a:cubicBezTo>
                <a:cubicBezTo>
                  <a:pt x="84" y="14"/>
                  <a:pt x="85" y="14"/>
                  <a:pt x="86" y="15"/>
                </a:cubicBezTo>
                <a:cubicBezTo>
                  <a:pt x="87" y="16"/>
                  <a:pt x="87" y="17"/>
                  <a:pt x="86" y="18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7" y="28"/>
                  <a:pt x="77" y="28"/>
                  <a:pt x="76" y="28"/>
                </a:cubicBezTo>
                <a:close/>
                <a:moveTo>
                  <a:pt x="99" y="48"/>
                </a:moveTo>
                <a:cubicBezTo>
                  <a:pt x="99" y="48"/>
                  <a:pt x="99" y="48"/>
                  <a:pt x="99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5" y="48"/>
                  <a:pt x="84" y="49"/>
                  <a:pt x="84" y="50"/>
                </a:cubicBezTo>
                <a:cubicBezTo>
                  <a:pt x="84" y="52"/>
                  <a:pt x="85" y="53"/>
                  <a:pt x="86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3"/>
                  <a:pt x="101" y="52"/>
                  <a:pt x="101" y="50"/>
                </a:cubicBezTo>
                <a:cubicBezTo>
                  <a:pt x="101" y="49"/>
                  <a:pt x="100" y="48"/>
                  <a:pt x="99" y="48"/>
                </a:cubicBezTo>
                <a:close/>
                <a:moveTo>
                  <a:pt x="51" y="109"/>
                </a:moveTo>
                <a:cubicBezTo>
                  <a:pt x="53" y="109"/>
                  <a:pt x="53" y="109"/>
                  <a:pt x="53" y="109"/>
                </a:cubicBezTo>
                <a:cubicBezTo>
                  <a:pt x="60" y="109"/>
                  <a:pt x="66" y="103"/>
                  <a:pt x="66" y="95"/>
                </a:cubicBezTo>
                <a:cubicBezTo>
                  <a:pt x="66" y="73"/>
                  <a:pt x="66" y="73"/>
                  <a:pt x="66" y="73"/>
                </a:cubicBezTo>
                <a:cubicBezTo>
                  <a:pt x="70" y="70"/>
                  <a:pt x="74" y="67"/>
                  <a:pt x="76" y="62"/>
                </a:cubicBezTo>
                <a:cubicBezTo>
                  <a:pt x="76" y="38"/>
                  <a:pt x="76" y="38"/>
                  <a:pt x="76" y="38"/>
                </a:cubicBezTo>
                <a:cubicBezTo>
                  <a:pt x="71" y="29"/>
                  <a:pt x="62" y="22"/>
                  <a:pt x="51" y="22"/>
                </a:cubicBezTo>
                <a:cubicBezTo>
                  <a:pt x="51" y="28"/>
                  <a:pt x="51" y="28"/>
                  <a:pt x="51" y="28"/>
                </a:cubicBezTo>
                <a:cubicBezTo>
                  <a:pt x="57" y="28"/>
                  <a:pt x="62" y="31"/>
                  <a:pt x="66" y="35"/>
                </a:cubicBezTo>
                <a:cubicBezTo>
                  <a:pt x="70" y="39"/>
                  <a:pt x="73" y="44"/>
                  <a:pt x="73" y="50"/>
                </a:cubicBezTo>
                <a:cubicBezTo>
                  <a:pt x="73" y="58"/>
                  <a:pt x="68" y="65"/>
                  <a:pt x="62" y="69"/>
                </a:cubicBezTo>
                <a:cubicBezTo>
                  <a:pt x="62" y="69"/>
                  <a:pt x="62" y="69"/>
                  <a:pt x="62" y="69"/>
                </a:cubicBezTo>
                <a:cubicBezTo>
                  <a:pt x="61" y="70"/>
                  <a:pt x="61" y="71"/>
                  <a:pt x="61" y="72"/>
                </a:cubicBezTo>
                <a:cubicBezTo>
                  <a:pt x="61" y="84"/>
                  <a:pt x="61" y="84"/>
                  <a:pt x="61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51" y="109"/>
                  <a:pt x="51" y="109"/>
                  <a:pt x="51" y="109"/>
                </a:cubicBezTo>
                <a:close/>
                <a:moveTo>
                  <a:pt x="76" y="22"/>
                </a:moveTo>
                <a:cubicBezTo>
                  <a:pt x="76" y="28"/>
                  <a:pt x="76" y="28"/>
                  <a:pt x="76" y="28"/>
                </a:cubicBezTo>
                <a:cubicBezTo>
                  <a:pt x="75" y="28"/>
                  <a:pt x="75" y="28"/>
                  <a:pt x="74" y="27"/>
                </a:cubicBezTo>
                <a:cubicBezTo>
                  <a:pt x="73" y="26"/>
                  <a:pt x="73" y="24"/>
                  <a:pt x="74" y="23"/>
                </a:cubicBezTo>
                <a:cubicBezTo>
                  <a:pt x="76" y="22"/>
                  <a:pt x="76" y="22"/>
                  <a:pt x="76" y="22"/>
                </a:cubicBezTo>
                <a:close/>
                <a:moveTo>
                  <a:pt x="76" y="73"/>
                </a:moveTo>
                <a:cubicBezTo>
                  <a:pt x="76" y="79"/>
                  <a:pt x="76" y="79"/>
                  <a:pt x="76" y="79"/>
                </a:cubicBezTo>
                <a:cubicBezTo>
                  <a:pt x="74" y="77"/>
                  <a:pt x="74" y="77"/>
                  <a:pt x="74" y="77"/>
                </a:cubicBezTo>
                <a:cubicBezTo>
                  <a:pt x="73" y="76"/>
                  <a:pt x="73" y="74"/>
                  <a:pt x="74" y="73"/>
                </a:cubicBezTo>
                <a:cubicBezTo>
                  <a:pt x="75" y="73"/>
                  <a:pt x="75" y="73"/>
                  <a:pt x="76" y="73"/>
                </a:cubicBezTo>
                <a:close/>
                <a:moveTo>
                  <a:pt x="51" y="17"/>
                </a:move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6"/>
                  <a:pt x="52" y="17"/>
                  <a:pt x="51" y="17"/>
                </a:cubicBezTo>
                <a:cubicBezTo>
                  <a:pt x="51" y="17"/>
                  <a:pt x="51" y="17"/>
                  <a:pt x="51" y="17"/>
                </a:cubicBezTo>
                <a:close/>
                <a:moveTo>
                  <a:pt x="51" y="22"/>
                </a:moveTo>
                <a:cubicBezTo>
                  <a:pt x="40" y="22"/>
                  <a:pt x="30" y="29"/>
                  <a:pt x="26" y="38"/>
                </a:cubicBezTo>
                <a:cubicBezTo>
                  <a:pt x="26" y="62"/>
                  <a:pt x="26" y="62"/>
                  <a:pt x="26" y="62"/>
                </a:cubicBezTo>
                <a:cubicBezTo>
                  <a:pt x="28" y="67"/>
                  <a:pt x="31" y="71"/>
                  <a:pt x="35" y="74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103"/>
                  <a:pt x="42" y="109"/>
                  <a:pt x="49" y="109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51" y="84"/>
                  <a:pt x="51" y="84"/>
                  <a:pt x="51" y="84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1" y="70"/>
                  <a:pt x="40" y="69"/>
                </a:cubicBezTo>
                <a:cubicBezTo>
                  <a:pt x="33" y="66"/>
                  <a:pt x="28" y="58"/>
                  <a:pt x="28" y="50"/>
                </a:cubicBezTo>
                <a:cubicBezTo>
                  <a:pt x="28" y="44"/>
                  <a:pt x="31" y="39"/>
                  <a:pt x="35" y="35"/>
                </a:cubicBezTo>
                <a:cubicBezTo>
                  <a:pt x="39" y="31"/>
                  <a:pt x="44" y="28"/>
                  <a:pt x="51" y="28"/>
                </a:cubicBezTo>
                <a:cubicBezTo>
                  <a:pt x="51" y="22"/>
                  <a:pt x="51" y="22"/>
                  <a:pt x="51" y="22"/>
                </a:cubicBezTo>
                <a:close/>
                <a:moveTo>
                  <a:pt x="51" y="0"/>
                </a:moveTo>
                <a:cubicBezTo>
                  <a:pt x="51" y="17"/>
                  <a:pt x="51" y="17"/>
                  <a:pt x="51" y="17"/>
                </a:cubicBezTo>
                <a:cubicBezTo>
                  <a:pt x="49" y="17"/>
                  <a:pt x="48" y="16"/>
                  <a:pt x="48" y="15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9" y="0"/>
                  <a:pt x="51" y="0"/>
                </a:cubicBezTo>
                <a:close/>
                <a:moveTo>
                  <a:pt x="26" y="79"/>
                </a:move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7" y="73"/>
                  <a:pt x="28" y="73"/>
                </a:cubicBezTo>
                <a:cubicBezTo>
                  <a:pt x="29" y="74"/>
                  <a:pt x="29" y="76"/>
                  <a:pt x="28" y="77"/>
                </a:cubicBezTo>
                <a:cubicBezTo>
                  <a:pt x="26" y="79"/>
                  <a:pt x="26" y="79"/>
                  <a:pt x="26" y="79"/>
                </a:cubicBezTo>
                <a:close/>
                <a:moveTo>
                  <a:pt x="26" y="28"/>
                </a:moveTo>
                <a:cubicBezTo>
                  <a:pt x="26" y="21"/>
                  <a:pt x="26" y="21"/>
                  <a:pt x="26" y="21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4"/>
                  <a:pt x="29" y="26"/>
                  <a:pt x="28" y="27"/>
                </a:cubicBezTo>
                <a:cubicBezTo>
                  <a:pt x="27" y="28"/>
                  <a:pt x="26" y="28"/>
                  <a:pt x="26" y="28"/>
                </a:cubicBezTo>
                <a:close/>
                <a:moveTo>
                  <a:pt x="26" y="38"/>
                </a:moveTo>
                <a:cubicBezTo>
                  <a:pt x="24" y="42"/>
                  <a:pt x="23" y="46"/>
                  <a:pt x="23" y="50"/>
                </a:cubicBezTo>
                <a:cubicBezTo>
                  <a:pt x="23" y="55"/>
                  <a:pt x="24" y="59"/>
                  <a:pt x="26" y="62"/>
                </a:cubicBezTo>
                <a:cubicBezTo>
                  <a:pt x="26" y="38"/>
                  <a:pt x="26" y="38"/>
                  <a:pt x="26" y="38"/>
                </a:cubicBezTo>
                <a:close/>
                <a:moveTo>
                  <a:pt x="26" y="21"/>
                </a:moveTo>
                <a:cubicBezTo>
                  <a:pt x="26" y="28"/>
                  <a:pt x="26" y="28"/>
                  <a:pt x="26" y="28"/>
                </a:cubicBezTo>
                <a:cubicBezTo>
                  <a:pt x="25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7"/>
                  <a:pt x="14" y="16"/>
                  <a:pt x="15" y="15"/>
                </a:cubicBezTo>
                <a:cubicBezTo>
                  <a:pt x="16" y="14"/>
                  <a:pt x="18" y="14"/>
                  <a:pt x="19" y="15"/>
                </a:cubicBezTo>
                <a:cubicBezTo>
                  <a:pt x="26" y="21"/>
                  <a:pt x="26" y="21"/>
                  <a:pt x="26" y="21"/>
                </a:cubicBezTo>
                <a:close/>
                <a:moveTo>
                  <a:pt x="26" y="73"/>
                </a:moveTo>
                <a:cubicBezTo>
                  <a:pt x="26" y="79"/>
                  <a:pt x="26" y="79"/>
                  <a:pt x="26" y="79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7"/>
                  <a:pt x="16" y="87"/>
                  <a:pt x="15" y="86"/>
                </a:cubicBezTo>
                <a:cubicBezTo>
                  <a:pt x="14" y="85"/>
                  <a:pt x="14" y="83"/>
                  <a:pt x="15" y="82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5" y="73"/>
                  <a:pt x="26" y="73"/>
                </a:cubicBezTo>
                <a:close/>
                <a:moveTo>
                  <a:pt x="18" y="50"/>
                </a:moveTo>
                <a:cubicBezTo>
                  <a:pt x="18" y="50"/>
                  <a:pt x="18" y="50"/>
                  <a:pt x="18" y="50"/>
                </a:cubicBezTo>
                <a:cubicBezTo>
                  <a:pt x="18" y="49"/>
                  <a:pt x="17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0"/>
                </a:cubicBezTo>
                <a:cubicBezTo>
                  <a:pt x="0" y="52"/>
                  <a:pt x="2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7" y="53"/>
                  <a:pt x="18" y="52"/>
                  <a:pt x="18" y="5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31" name="Freeform 5"/>
          <p:cNvSpPr/>
          <p:nvPr/>
        </p:nvSpPr>
        <p:spPr bwMode="auto">
          <a:xfrm rot="1855731">
            <a:off x="8041640" y="178371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32" name="Freeform 5"/>
          <p:cNvSpPr/>
          <p:nvPr/>
        </p:nvSpPr>
        <p:spPr bwMode="auto">
          <a:xfrm rot="1855731">
            <a:off x="8063865" y="180340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30" name="Freeform 5"/>
          <p:cNvSpPr/>
          <p:nvPr/>
        </p:nvSpPr>
        <p:spPr bwMode="auto">
          <a:xfrm rot="1855731">
            <a:off x="8087360" y="182626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28" name="TextBox 7"/>
          <p:cNvSpPr>
            <a:spLocks noChangeArrowheads="1"/>
          </p:cNvSpPr>
          <p:nvPr/>
        </p:nvSpPr>
        <p:spPr bwMode="auto">
          <a:xfrm>
            <a:off x="8089265" y="192786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01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8833891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 47"/>
          <p:cNvSpPr>
            <a:spLocks noChangeArrowheads="1"/>
          </p:cNvSpPr>
          <p:nvPr/>
        </p:nvSpPr>
        <p:spPr bwMode="auto">
          <a:xfrm>
            <a:off x="8833891" y="195179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35" name="直接连接符 134"/>
          <p:cNvCxnSpPr/>
          <p:nvPr/>
        </p:nvCxnSpPr>
        <p:spPr>
          <a:xfrm>
            <a:off x="7382024" y="1982302"/>
            <a:ext cx="731787" cy="1587"/>
          </a:xfrm>
          <a:prstGeom prst="line">
            <a:avLst/>
          </a:prstGeom>
          <a:ln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Freeform 5"/>
          <p:cNvSpPr/>
          <p:nvPr/>
        </p:nvSpPr>
        <p:spPr bwMode="auto">
          <a:xfrm rot="1855731">
            <a:off x="8125460" y="380428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42" name="Freeform 5"/>
          <p:cNvSpPr/>
          <p:nvPr/>
        </p:nvSpPr>
        <p:spPr bwMode="auto">
          <a:xfrm rot="1855731">
            <a:off x="8147685" y="382397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40" name="Freeform 5"/>
          <p:cNvSpPr/>
          <p:nvPr/>
        </p:nvSpPr>
        <p:spPr bwMode="auto">
          <a:xfrm rot="1855731">
            <a:off x="8171180" y="384683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38" name="TextBox 7"/>
          <p:cNvSpPr>
            <a:spLocks noChangeArrowheads="1"/>
          </p:cNvSpPr>
          <p:nvPr/>
        </p:nvSpPr>
        <p:spPr bwMode="auto">
          <a:xfrm>
            <a:off x="8172450" y="394779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02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8917606" y="364874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8917606" y="397173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7465739" y="4003829"/>
            <a:ext cx="731787" cy="0"/>
          </a:xfrm>
          <a:prstGeom prst="line">
            <a:avLst/>
          </a:prstGeom>
          <a:ln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4069656" y="1987253"/>
            <a:ext cx="731787" cy="1587"/>
          </a:xfrm>
          <a:prstGeom prst="line">
            <a:avLst/>
          </a:prstGeom>
          <a:ln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eeform 5"/>
          <p:cNvSpPr/>
          <p:nvPr/>
        </p:nvSpPr>
        <p:spPr bwMode="auto">
          <a:xfrm rot="1855731">
            <a:off x="3482975" y="1772920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53" name="Freeform 5"/>
          <p:cNvSpPr/>
          <p:nvPr/>
        </p:nvSpPr>
        <p:spPr bwMode="auto">
          <a:xfrm rot="1855731">
            <a:off x="3505200" y="1792605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51" name="Freeform 5"/>
          <p:cNvSpPr/>
          <p:nvPr/>
        </p:nvSpPr>
        <p:spPr bwMode="auto">
          <a:xfrm rot="1855731">
            <a:off x="3528695" y="1815465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49" name="TextBox 7"/>
          <p:cNvSpPr>
            <a:spLocks noChangeArrowheads="1"/>
          </p:cNvSpPr>
          <p:nvPr/>
        </p:nvSpPr>
        <p:spPr bwMode="auto">
          <a:xfrm>
            <a:off x="3529965" y="1917065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03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841003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矩形 47"/>
          <p:cNvSpPr>
            <a:spLocks noChangeArrowheads="1"/>
          </p:cNvSpPr>
          <p:nvPr/>
        </p:nvSpPr>
        <p:spPr bwMode="auto">
          <a:xfrm>
            <a:off x="841003" y="195179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4081363" y="4005064"/>
            <a:ext cx="731787" cy="1587"/>
          </a:xfrm>
          <a:prstGeom prst="line">
            <a:avLst/>
          </a:prstGeom>
          <a:ln>
            <a:solidFill>
              <a:srgbClr val="6346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Freeform 5"/>
          <p:cNvSpPr/>
          <p:nvPr/>
        </p:nvSpPr>
        <p:spPr bwMode="auto">
          <a:xfrm rot="1855731">
            <a:off x="3482975" y="3720465"/>
            <a:ext cx="670560" cy="6045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63" name="Freeform 5"/>
          <p:cNvSpPr/>
          <p:nvPr/>
        </p:nvSpPr>
        <p:spPr bwMode="auto">
          <a:xfrm rot="1855731">
            <a:off x="3505200" y="3740150"/>
            <a:ext cx="632460" cy="5702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61" name="Freeform 5"/>
          <p:cNvSpPr/>
          <p:nvPr/>
        </p:nvSpPr>
        <p:spPr bwMode="auto">
          <a:xfrm rot="1855731">
            <a:off x="3528695" y="3763010"/>
            <a:ext cx="576580" cy="52006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59" name="TextBox 7"/>
          <p:cNvSpPr>
            <a:spLocks noChangeArrowheads="1"/>
          </p:cNvSpPr>
          <p:nvPr/>
        </p:nvSpPr>
        <p:spPr bwMode="auto">
          <a:xfrm>
            <a:off x="3529965" y="3864610"/>
            <a:ext cx="5759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63463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rPr>
              <a:t>04</a:t>
            </a:r>
            <a:endParaRPr lang="en-US" altLang="zh-CN" sz="2000" b="1" dirty="0">
              <a:solidFill>
                <a:srgbClr val="63463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841003" y="357673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6346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6346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矩形 47"/>
          <p:cNvSpPr>
            <a:spLocks noChangeArrowheads="1"/>
          </p:cNvSpPr>
          <p:nvPr/>
        </p:nvSpPr>
        <p:spPr bwMode="auto">
          <a:xfrm>
            <a:off x="841003" y="389973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67" name="椭圆 166"/>
          <p:cNvSpPr/>
          <p:nvPr/>
        </p:nvSpPr>
        <p:spPr>
          <a:xfrm>
            <a:off x="7331075" y="1557020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7474585" y="1606550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6" dur="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3000"/>
                            </p:stCondLst>
                            <p:childTnLst>
                              <p:par>
                                <p:cTn id="3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3" dur="4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6" dur="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500"/>
                            </p:stCondLst>
                            <p:childTnLst>
                              <p:par>
                                <p:cTn id="3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3" dur="4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6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4000"/>
                            </p:stCondLst>
                            <p:childTnLst>
                              <p:par>
                                <p:cTn id="3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4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6" dur="4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14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bldLvl="0" animBg="1"/>
      <p:bldP spid="56" grpId="0" animBg="1"/>
      <p:bldP spid="57" grpId="0" animBg="1"/>
      <p:bldP spid="67" grpId="0" bldLvl="0" animBg="1"/>
      <p:bldP spid="68" grpId="0" animBg="1"/>
      <p:bldP spid="69" grpId="0" bldLvl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bldLvl="0" animBg="1"/>
      <p:bldP spid="83" grpId="0" animBg="1"/>
      <p:bldP spid="84" grpId="0" animBg="1"/>
      <p:bldP spid="85" grpId="0" bldLvl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33" grpId="0"/>
      <p:bldP spid="134" grpId="0"/>
      <p:bldP spid="143" grpId="0"/>
      <p:bldP spid="144" grpId="0"/>
      <p:bldP spid="154" grpId="0"/>
      <p:bldP spid="155" grpId="0"/>
      <p:bldP spid="164" grpId="0"/>
      <p:bldP spid="1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Freeform 5"/>
          <p:cNvSpPr/>
          <p:nvPr/>
        </p:nvSpPr>
        <p:spPr bwMode="auto">
          <a:xfrm rot="1855731">
            <a:off x="2753360" y="2651125"/>
            <a:ext cx="1846580" cy="16649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5"/>
          <p:cNvSpPr/>
          <p:nvPr/>
        </p:nvSpPr>
        <p:spPr bwMode="auto">
          <a:xfrm rot="1855731">
            <a:off x="2813685" y="2704465"/>
            <a:ext cx="1741170" cy="156972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634630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0" name="椭圆 169"/>
          <p:cNvSpPr/>
          <p:nvPr/>
        </p:nvSpPr>
        <p:spPr>
          <a:xfrm>
            <a:off x="4469130" y="2771775"/>
            <a:ext cx="71120" cy="71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椭圆 170"/>
          <p:cNvSpPr/>
          <p:nvPr/>
        </p:nvSpPr>
        <p:spPr>
          <a:xfrm>
            <a:off x="4612005" y="2821305"/>
            <a:ext cx="135255" cy="1352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634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785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724979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03707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等腰三角形 23"/>
          <p:cNvSpPr/>
          <p:nvPr/>
        </p:nvSpPr>
        <p:spPr>
          <a:xfrm rot="5400000">
            <a:off x="707199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8689975" y="324866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847725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等腰三角形 28"/>
          <p:cNvSpPr/>
          <p:nvPr/>
        </p:nvSpPr>
        <p:spPr>
          <a:xfrm rot="5400000">
            <a:off x="851217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10130155" y="3248660"/>
            <a:ext cx="1511935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国内外相关文献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917430" y="327977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等腰三角形 33"/>
          <p:cNvSpPr/>
          <p:nvPr/>
        </p:nvSpPr>
        <p:spPr>
          <a:xfrm rot="5400000">
            <a:off x="9952355" y="330454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文本框 9"/>
          <p:cNvSpPr txBox="1"/>
          <p:nvPr/>
        </p:nvSpPr>
        <p:spPr>
          <a:xfrm>
            <a:off x="7245985" y="3536950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研究理论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7033895" y="3568700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9" name="等腰三角形 38"/>
          <p:cNvSpPr/>
          <p:nvPr/>
        </p:nvSpPr>
        <p:spPr>
          <a:xfrm rot="5400000">
            <a:off x="7068820" y="3593465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1" name="文本框 9"/>
          <p:cNvSpPr txBox="1"/>
          <p:nvPr/>
        </p:nvSpPr>
        <p:spPr>
          <a:xfrm>
            <a:off x="8689975" y="3536315"/>
            <a:ext cx="122428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477250" y="3568065"/>
            <a:ext cx="168275" cy="168275"/>
          </a:xfrm>
          <a:prstGeom prst="ellipse">
            <a:avLst/>
          </a:prstGeom>
          <a:solidFill>
            <a:srgbClr val="78573F"/>
          </a:solidFill>
          <a:ln>
            <a:solidFill>
              <a:srgbClr val="634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等腰三角形 43"/>
          <p:cNvSpPr/>
          <p:nvPr/>
        </p:nvSpPr>
        <p:spPr>
          <a:xfrm rot="5400000">
            <a:off x="8512175" y="3592830"/>
            <a:ext cx="130175" cy="119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Freeform 261"/>
          <p:cNvSpPr/>
          <p:nvPr/>
        </p:nvSpPr>
        <p:spPr bwMode="auto">
          <a:xfrm>
            <a:off x="3303163" y="3172461"/>
            <a:ext cx="679387" cy="679387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6346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bldLvl="0" animBg="1"/>
      <p:bldP spid="16" grpId="0" bldLvl="0" animBg="1"/>
      <p:bldP spid="17" grpId="0" bldLvl="0" animBg="1"/>
      <p:bldP spid="18" grpId="0"/>
      <p:bldP spid="19" grpId="0"/>
      <p:bldP spid="55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574,&quot;width&quot;:3446}"/>
</p:tagLst>
</file>

<file path=ppt/theme/theme1.xml><?xml version="1.0" encoding="utf-8"?>
<a:theme xmlns:a="http://schemas.openxmlformats.org/drawingml/2006/main" name="Office 主题​​">
  <a:themeElements>
    <a:clrScheme name="碧海晴空">
      <a:dk1>
        <a:srgbClr val="000000"/>
      </a:dk1>
      <a:lt1>
        <a:srgbClr val="FFFFFF"/>
      </a:lt1>
      <a:dk2>
        <a:srgbClr val="97C3D2"/>
      </a:dk2>
      <a:lt2>
        <a:srgbClr val="7CBED1"/>
      </a:lt2>
      <a:accent1>
        <a:srgbClr val="51AECD"/>
      </a:accent1>
      <a:accent2>
        <a:srgbClr val="2EA0C3"/>
      </a:accent2>
      <a:accent3>
        <a:srgbClr val="7ACCB2"/>
      </a:accent3>
      <a:accent4>
        <a:srgbClr val="61B89D"/>
      </a:accent4>
      <a:accent5>
        <a:srgbClr val="1EAD92"/>
      </a:accent5>
      <a:accent6>
        <a:srgbClr val="038077"/>
      </a:accent6>
      <a:hlink>
        <a:srgbClr val="FCF1D8"/>
      </a:hlink>
      <a:folHlink>
        <a:srgbClr val="F0E4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4220</Words>
  <Application>WPS 演示</Application>
  <PresentationFormat>自定义</PresentationFormat>
  <Paragraphs>610</Paragraphs>
  <Slides>29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方正兰亭黑简体</vt:lpstr>
      <vt:lpstr>黑体</vt:lpstr>
      <vt:lpstr>Times New Roman</vt:lpstr>
      <vt:lpstr>仿宋_GB2312</vt:lpstr>
      <vt:lpstr>Calibri</vt:lpstr>
      <vt:lpstr>Arial Unicode MS</vt:lpstr>
      <vt:lpstr>Calibri</vt:lpstr>
      <vt:lpstr>Agency FB</vt:lpstr>
      <vt:lpstr>Impact MT Std</vt:lpstr>
      <vt:lpstr>LilyUPC</vt:lpstr>
      <vt:lpstr>Microsoft Sans Serif</vt:lpstr>
      <vt:lpstr>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深度联盟http://www.deepbbs.org</dc:creator>
  <cp:lastModifiedBy>won-less</cp:lastModifiedBy>
  <cp:revision>316</cp:revision>
  <dcterms:created xsi:type="dcterms:W3CDTF">2015-11-26T04:19:00Z</dcterms:created>
  <dcterms:modified xsi:type="dcterms:W3CDTF">2021-04-12T07:42:29Z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55F9282E7FD74A5D99BDA4128480950B</vt:lpwstr>
  </property>
  <property fmtid="{D5CDD505-2E9C-101B-9397-08002B2CF9AE}" pid="3" name="KSOProductBuildVer">
    <vt:lpwstr>2052-11.1.0.10356</vt:lpwstr>
  </property>
</Properties>
</file>