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74" r:id="rId3"/>
    <p:sldId id="376" r:id="rId4"/>
    <p:sldId id="377" r:id="rId5"/>
    <p:sldId id="383" r:id="rId6"/>
    <p:sldId id="384" r:id="rId7"/>
    <p:sldId id="378" r:id="rId8"/>
    <p:sldId id="386" r:id="rId9"/>
    <p:sldId id="387" r:id="rId10"/>
    <p:sldId id="388" r:id="rId11"/>
    <p:sldId id="389" r:id="rId12"/>
    <p:sldId id="379" r:id="rId13"/>
    <p:sldId id="390" r:id="rId14"/>
    <p:sldId id="391" r:id="rId15"/>
    <p:sldId id="392" r:id="rId16"/>
    <p:sldId id="381" r:id="rId17"/>
    <p:sldId id="397" r:id="rId18"/>
    <p:sldId id="398" r:id="rId19"/>
    <p:sldId id="380" r:id="rId20"/>
    <p:sldId id="399" r:id="rId21"/>
    <p:sldId id="400" r:id="rId22"/>
    <p:sldId id="37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EBB"/>
    <a:srgbClr val="A5A5A5"/>
    <a:srgbClr val="6AC5F9"/>
    <a:srgbClr val="73B4F6"/>
    <a:srgbClr val="72AFF2"/>
    <a:srgbClr val="2E5E7E"/>
    <a:srgbClr val="F8804A"/>
    <a:srgbClr val="F5C062"/>
    <a:srgbClr val="F8874D"/>
    <a:srgbClr val="DDA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4" autoAdjust="0"/>
    <p:restoredTop sz="96314" autoAdjust="0"/>
  </p:normalViewPr>
  <p:slideViewPr>
    <p:cSldViewPr snapToGrid="0">
      <p:cViewPr varScale="1">
        <p:scale>
          <a:sx n="108" d="100"/>
          <a:sy n="10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FC243-3E68-4BFF-A505-ADDF9D7195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7D84A-3049-44F6-8517-64F0971FDD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76516" y="140718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2021</a:t>
            </a:r>
            <a:endParaRPr lang="zh-CN" altLang="en-US" sz="7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4710141" y="2669068"/>
            <a:ext cx="6819720" cy="10147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教师工作总结</a:t>
            </a: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4619246" y="3746286"/>
            <a:ext cx="681972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【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工作总结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年终总结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人力资源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新年计划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述职汇报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】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13026" y="2007348"/>
            <a:ext cx="4067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dirty="0">
                <a:solidFill>
                  <a:srgbClr val="4D9EBB"/>
                </a:solidFill>
                <a:cs typeface="+mn-ea"/>
                <a:sym typeface="+mn-lt"/>
              </a:rPr>
              <a:t>BUSINESS REPORTING</a:t>
            </a:r>
            <a:endParaRPr lang="zh-CN" altLang="en-US" sz="2400" dirty="0">
              <a:solidFill>
                <a:srgbClr val="4D9EBB"/>
              </a:solidFill>
              <a:cs typeface="+mn-ea"/>
              <a:sym typeface="+mn-lt"/>
            </a:endParaRPr>
          </a:p>
        </p:txBody>
      </p:sp>
      <p:sp>
        <p:nvSpPr>
          <p:cNvPr id="10" name="Synergistically utilize technically sound portals with frictionless chains. Dramatically customize…"/>
          <p:cNvSpPr txBox="1"/>
          <p:nvPr/>
        </p:nvSpPr>
        <p:spPr>
          <a:xfrm>
            <a:off x="4790973" y="4390693"/>
            <a:ext cx="5684565" cy="51071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51085" y="5176485"/>
            <a:ext cx="209205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汇报人</a:t>
            </a:r>
            <a:r>
              <a:rPr kumimoji="1"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：</a:t>
            </a:r>
            <a:r>
              <a:rPr kumimoji="1"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PPT</a:t>
            </a:r>
            <a:endParaRPr kumimoji="1"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直角三角形 11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5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在学习中提高能力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65100" y="4428507"/>
            <a:ext cx="2406117" cy="920141"/>
            <a:chOff x="1929542" y="4808569"/>
            <a:chExt cx="2729132" cy="920237"/>
          </a:xfrm>
        </p:grpSpPr>
        <p:sp>
          <p:nvSpPr>
            <p:cNvPr id="7" name="TextBox 43"/>
            <p:cNvSpPr txBox="1"/>
            <p:nvPr/>
          </p:nvSpPr>
          <p:spPr>
            <a:xfrm>
              <a:off x="2316644" y="4808569"/>
              <a:ext cx="1954931" cy="446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>
                  <a:solidFill>
                    <a:srgbClr val="313C42"/>
                  </a:solidFill>
                  <a:cs typeface="+mn-ea"/>
                  <a:sym typeface="+mn-lt"/>
                </a:rPr>
                <a:t>岗位编制规划</a:t>
              </a:r>
              <a:endParaRPr lang="zh-CN" altLang="en-US" sz="200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8" name="Rectangle 44"/>
            <p:cNvSpPr/>
            <p:nvPr/>
          </p:nvSpPr>
          <p:spPr>
            <a:xfrm>
              <a:off x="1929542" y="5195350"/>
              <a:ext cx="2729132" cy="533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03075" y="4428507"/>
            <a:ext cx="2406117" cy="908474"/>
            <a:chOff x="5703260" y="4820237"/>
            <a:chExt cx="2729132" cy="908570"/>
          </a:xfrm>
        </p:grpSpPr>
        <p:sp>
          <p:nvSpPr>
            <p:cNvPr id="10" name="TextBox 47"/>
            <p:cNvSpPr txBox="1"/>
            <p:nvPr/>
          </p:nvSpPr>
          <p:spPr>
            <a:xfrm>
              <a:off x="6090362" y="4820237"/>
              <a:ext cx="1954931" cy="446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313C42"/>
                  </a:solidFill>
                  <a:cs typeface="+mn-ea"/>
                  <a:sym typeface="+mn-lt"/>
                </a:rPr>
                <a:t>人力调配规划</a:t>
              </a:r>
              <a:endParaRPr lang="zh-CN" altLang="en-US" sz="20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1" name="Rectangle 48"/>
            <p:cNvSpPr/>
            <p:nvPr/>
          </p:nvSpPr>
          <p:spPr>
            <a:xfrm>
              <a:off x="5703260" y="5195350"/>
              <a:ext cx="2729132" cy="533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6"/>
          <p:cNvGrpSpPr/>
          <p:nvPr/>
        </p:nvGrpSpPr>
        <p:grpSpPr>
          <a:xfrm>
            <a:off x="5865100" y="2049389"/>
            <a:ext cx="2475780" cy="937017"/>
            <a:chOff x="4038291" y="1495377"/>
            <a:chExt cx="2304129" cy="937118"/>
          </a:xfrm>
        </p:grpSpPr>
        <p:sp>
          <p:nvSpPr>
            <p:cNvPr id="13" name="TextBox 49"/>
            <p:cNvSpPr txBox="1"/>
            <p:nvPr/>
          </p:nvSpPr>
          <p:spPr>
            <a:xfrm>
              <a:off x="4388330" y="1495377"/>
              <a:ext cx="1604052" cy="44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313C42"/>
                  </a:solidFill>
                  <a:cs typeface="+mn-ea"/>
                  <a:sym typeface="+mn-lt"/>
                </a:rPr>
                <a:t>人员补充规划</a:t>
              </a:r>
              <a:endParaRPr lang="zh-CN" altLang="en-US" sz="20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4" name="Rectangle 50"/>
            <p:cNvSpPr/>
            <p:nvPr/>
          </p:nvSpPr>
          <p:spPr>
            <a:xfrm>
              <a:off x="4038291" y="1899037"/>
              <a:ext cx="2304129" cy="533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Group 7"/>
          <p:cNvGrpSpPr/>
          <p:nvPr/>
        </p:nvGrpSpPr>
        <p:grpSpPr>
          <a:xfrm>
            <a:off x="8803075" y="2049389"/>
            <a:ext cx="2475780" cy="911757"/>
            <a:chOff x="7780247" y="1520638"/>
            <a:chExt cx="2304129" cy="911859"/>
          </a:xfrm>
        </p:grpSpPr>
        <p:sp>
          <p:nvSpPr>
            <p:cNvPr id="16" name="TextBox 51"/>
            <p:cNvSpPr txBox="1"/>
            <p:nvPr/>
          </p:nvSpPr>
          <p:spPr>
            <a:xfrm>
              <a:off x="8130285" y="1520638"/>
              <a:ext cx="1604052" cy="446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313C42"/>
                  </a:solidFill>
                  <a:cs typeface="+mn-ea"/>
                  <a:sym typeface="+mn-lt"/>
                </a:rPr>
                <a:t>招聘渠道拓展</a:t>
              </a:r>
              <a:endParaRPr lang="zh-CN" altLang="en-US" sz="20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7" name="Rectangle 52"/>
            <p:cNvSpPr/>
            <p:nvPr/>
          </p:nvSpPr>
          <p:spPr>
            <a:xfrm>
              <a:off x="7780247" y="1899037"/>
              <a:ext cx="2304129" cy="533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1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720" y="2049145"/>
            <a:ext cx="4448810" cy="3279140"/>
          </a:xfrm>
          <a:prstGeom prst="rect">
            <a:avLst/>
          </a:prstGeom>
        </p:spPr>
      </p:pic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6516" y="1310202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  03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4783455" y="2330450"/>
            <a:ext cx="5309870" cy="28613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教育之路任重道远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defRPr/>
            </a:pP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4906097" y="4455574"/>
            <a:ext cx="5684565" cy="51071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2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高效、及时、高质量完成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2-3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月份招聘工作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1397993" y="1356029"/>
            <a:ext cx="9432697" cy="885825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完成2-3月份的招聘计划的基础上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5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根据企业战略计划的要求并在明确员工发展方向的前提下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5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在企业内部通过有效途径改善和提高员工的素质和技能，合理规划职业发展路线图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0" name="Group 5"/>
          <p:cNvGrpSpPr/>
          <p:nvPr/>
        </p:nvGrpSpPr>
        <p:grpSpPr>
          <a:xfrm>
            <a:off x="2479284" y="2898063"/>
            <a:ext cx="1324863" cy="766441"/>
            <a:chOff x="1189440" y="1599514"/>
            <a:chExt cx="2508689" cy="859953"/>
          </a:xfrm>
        </p:grpSpPr>
        <p:sp>
          <p:nvSpPr>
            <p:cNvPr id="21" name="TextBox 6"/>
            <p:cNvSpPr txBox="1"/>
            <p:nvPr/>
          </p:nvSpPr>
          <p:spPr>
            <a:xfrm>
              <a:off x="1445290" y="1599514"/>
              <a:ext cx="2252237" cy="26309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325" b="1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个人的能力评估</a:t>
              </a:r>
              <a:endParaRPr lang="zh-CN" altLang="en-US" sz="1325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Rectangle 7"/>
            <p:cNvSpPr/>
            <p:nvPr/>
          </p:nvSpPr>
          <p:spPr>
            <a:xfrm>
              <a:off x="1189440" y="1987015"/>
              <a:ext cx="2508689" cy="472452"/>
            </a:xfrm>
            <a:prstGeom prst="rect">
              <a:avLst/>
            </a:prstGeom>
          </p:spPr>
          <p:txBody>
            <a:bodyPr vert="horz" wrap="square" lIns="0" tIns="0" rIns="0" bIns="0" anchor="ctr" anchorCtr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76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US" altLang="zh-CN" sz="7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Group 8"/>
          <p:cNvGrpSpPr/>
          <p:nvPr/>
        </p:nvGrpSpPr>
        <p:grpSpPr>
          <a:xfrm>
            <a:off x="2484364" y="4234093"/>
            <a:ext cx="1321264" cy="759606"/>
            <a:chOff x="1196252" y="1617078"/>
            <a:chExt cx="2501876" cy="852283"/>
          </a:xfrm>
        </p:grpSpPr>
        <p:sp>
          <p:nvSpPr>
            <p:cNvPr id="24" name="TextBox 9"/>
            <p:cNvSpPr txBox="1"/>
            <p:nvPr/>
          </p:nvSpPr>
          <p:spPr>
            <a:xfrm>
              <a:off x="1764292" y="1617078"/>
              <a:ext cx="1930491" cy="26309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325" b="1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个人发展目标</a:t>
              </a:r>
              <a:endParaRPr lang="zh-CN" altLang="en-US" sz="1325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1196252" y="1996910"/>
              <a:ext cx="2501876" cy="472451"/>
            </a:xfrm>
            <a:prstGeom prst="rect">
              <a:avLst/>
            </a:prstGeom>
          </p:spPr>
          <p:txBody>
            <a:bodyPr vert="horz" wrap="square" lIns="0" tIns="0" rIns="0" bIns="0" anchor="ctr" anchorCtr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76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US" altLang="zh-CN" sz="7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89843" y="3635403"/>
            <a:ext cx="1326760" cy="765800"/>
            <a:chOff x="189551" y="1660406"/>
            <a:chExt cx="1954057" cy="859230"/>
          </a:xfrm>
        </p:grpSpPr>
        <p:sp>
          <p:nvSpPr>
            <p:cNvPr id="27" name="TextBox 26"/>
            <p:cNvSpPr txBox="1"/>
            <p:nvPr/>
          </p:nvSpPr>
          <p:spPr>
            <a:xfrm>
              <a:off x="189551" y="1660406"/>
              <a:ext cx="1501538" cy="26309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325" b="1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个人发展档案</a:t>
              </a:r>
              <a:endParaRPr lang="zh-CN" altLang="en-US" sz="1325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4705" y="2047186"/>
              <a:ext cx="1828903" cy="472450"/>
            </a:xfrm>
            <a:prstGeom prst="rect">
              <a:avLst/>
            </a:prstGeom>
          </p:spPr>
          <p:txBody>
            <a:bodyPr vert="horz" wrap="square" lIns="0" tIns="0" rIns="0" bIns="0" anchor="ctr" anchorCtr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76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US" altLang="zh-CN" sz="7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54038" y="4986549"/>
            <a:ext cx="1262565" cy="747868"/>
            <a:chOff x="256449" y="1660407"/>
            <a:chExt cx="1859513" cy="839110"/>
          </a:xfrm>
        </p:grpSpPr>
        <p:sp>
          <p:nvSpPr>
            <p:cNvPr id="30" name="TextBox 29"/>
            <p:cNvSpPr txBox="1"/>
            <p:nvPr/>
          </p:nvSpPr>
          <p:spPr>
            <a:xfrm>
              <a:off x="256449" y="1660407"/>
              <a:ext cx="1501540" cy="26309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325" b="1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公司发展需要</a:t>
              </a:r>
              <a:endParaRPr lang="zh-CN" altLang="en-US" sz="1325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4707" y="2027068"/>
              <a:ext cx="1801255" cy="472449"/>
            </a:xfrm>
            <a:prstGeom prst="rect">
              <a:avLst/>
            </a:prstGeom>
          </p:spPr>
          <p:txBody>
            <a:bodyPr vert="horz" wrap="square" lIns="0" tIns="0" rIns="0" bIns="0" anchor="ctr" anchorCtr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76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US" altLang="zh-CN" sz="7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Freeform 63"/>
          <p:cNvSpPr>
            <a:spLocks noEditPoints="1"/>
          </p:cNvSpPr>
          <p:nvPr/>
        </p:nvSpPr>
        <p:spPr bwMode="auto">
          <a:xfrm>
            <a:off x="10285338" y="2898533"/>
            <a:ext cx="477327" cy="487995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rgbClr val="6AC5F9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just">
              <a:lnSpc>
                <a:spcPct val="120000"/>
              </a:lnSpc>
            </a:pPr>
            <a:endParaRPr lang="en-US" sz="760" dirty="0">
              <a:cs typeface="+mn-ea"/>
              <a:sym typeface="+mn-lt"/>
            </a:endParaRPr>
          </a:p>
        </p:txBody>
      </p:sp>
      <p:grpSp>
        <p:nvGrpSpPr>
          <p:cNvPr id="33" name="Group 17"/>
          <p:cNvGrpSpPr/>
          <p:nvPr/>
        </p:nvGrpSpPr>
        <p:grpSpPr>
          <a:xfrm>
            <a:off x="0" y="2779260"/>
            <a:ext cx="10223955" cy="3355144"/>
            <a:chOff x="-743744" y="1412054"/>
            <a:chExt cx="11471330" cy="3764489"/>
          </a:xfrm>
          <a:solidFill>
            <a:srgbClr val="4D9EBB"/>
          </a:solidFill>
        </p:grpSpPr>
        <p:sp>
          <p:nvSpPr>
            <p:cNvPr id="34" name="Right Triangle 64"/>
            <p:cNvSpPr/>
            <p:nvPr/>
          </p:nvSpPr>
          <p:spPr>
            <a:xfrm rot="8100000" flipH="1">
              <a:off x="3695072" y="2009242"/>
              <a:ext cx="320492" cy="32049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 anchorCtr="0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Right Triangle 65"/>
            <p:cNvSpPr/>
            <p:nvPr/>
          </p:nvSpPr>
          <p:spPr>
            <a:xfrm rot="8100000" flipH="1">
              <a:off x="3695072" y="3501213"/>
              <a:ext cx="320492" cy="32049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 anchorCtr="0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6" name="Right Triangle 66"/>
            <p:cNvSpPr/>
            <p:nvPr/>
          </p:nvSpPr>
          <p:spPr>
            <a:xfrm rot="13500000">
              <a:off x="9140265" y="2768401"/>
              <a:ext cx="320492" cy="32049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 anchorCtr="0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Right Triangle 67"/>
            <p:cNvSpPr/>
            <p:nvPr/>
          </p:nvSpPr>
          <p:spPr>
            <a:xfrm rot="13500000">
              <a:off x="9146988" y="4287453"/>
              <a:ext cx="320492" cy="32049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 anchorCtr="0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8" name="Group 16"/>
            <p:cNvGrpSpPr/>
            <p:nvPr/>
          </p:nvGrpSpPr>
          <p:grpSpPr>
            <a:xfrm>
              <a:off x="-743744" y="1412054"/>
              <a:ext cx="11471330" cy="3764489"/>
              <a:chOff x="-743744" y="1412054"/>
              <a:chExt cx="11471330" cy="3764489"/>
            </a:xfrm>
            <a:grpFill/>
          </p:grpSpPr>
          <p:grpSp>
            <p:nvGrpSpPr>
              <p:cNvPr id="39" name="Group 11"/>
              <p:cNvGrpSpPr/>
              <p:nvPr/>
            </p:nvGrpSpPr>
            <p:grpSpPr>
              <a:xfrm>
                <a:off x="3996395" y="1453806"/>
                <a:ext cx="6731191" cy="1290795"/>
                <a:chOff x="3996395" y="1453806"/>
                <a:chExt cx="6731191" cy="1290795"/>
              </a:xfrm>
              <a:grpFill/>
            </p:grpSpPr>
            <p:grpSp>
              <p:nvGrpSpPr>
                <p:cNvPr id="67" name="Group 12"/>
                <p:cNvGrpSpPr/>
                <p:nvPr/>
              </p:nvGrpSpPr>
              <p:grpSpPr>
                <a:xfrm flipH="1">
                  <a:off x="3996395" y="1453806"/>
                  <a:ext cx="6731191" cy="1290795"/>
                  <a:chOff x="2251867" y="3768352"/>
                  <a:chExt cx="8959212" cy="1718048"/>
                </a:xfrm>
                <a:grpFill/>
              </p:grpSpPr>
              <p:sp>
                <p:nvSpPr>
                  <p:cNvPr id="69" name="Rectangle 21"/>
                  <p:cNvSpPr/>
                  <p:nvPr/>
                </p:nvSpPr>
                <p:spPr>
                  <a:xfrm>
                    <a:off x="6850964" y="4965895"/>
                    <a:ext cx="3758423" cy="52050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 anchorCtr="0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GB" sz="1325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Block Arc 22"/>
                  <p:cNvSpPr/>
                  <p:nvPr/>
                </p:nvSpPr>
                <p:spPr>
                  <a:xfrm rot="5400000">
                    <a:off x="9824283" y="4099604"/>
                    <a:ext cx="1530948" cy="1242644"/>
                  </a:xfrm>
                  <a:prstGeom prst="blockArc">
                    <a:avLst>
                      <a:gd name="adj1" fmla="val 10800000"/>
                      <a:gd name="adj2" fmla="val 56368"/>
                      <a:gd name="adj3" fmla="val 4188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 anchorCtr="0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GB" sz="1325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Rectangle 23"/>
                  <p:cNvSpPr/>
                  <p:nvPr/>
                </p:nvSpPr>
                <p:spPr>
                  <a:xfrm>
                    <a:off x="2898984" y="3955451"/>
                    <a:ext cx="7710406" cy="52050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 anchorCtr="0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GB" sz="1325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Isosceles Triangle 24"/>
                  <p:cNvSpPr/>
                  <p:nvPr/>
                </p:nvSpPr>
                <p:spPr>
                  <a:xfrm rot="16200000" flipH="1">
                    <a:off x="2128073" y="3892146"/>
                    <a:ext cx="894704" cy="647115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 anchorCtr="0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GB" sz="1325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8" name="TextBox 15"/>
                <p:cNvSpPr txBox="1"/>
                <p:nvPr/>
              </p:nvSpPr>
              <p:spPr>
                <a:xfrm>
                  <a:off x="9213485" y="1661947"/>
                  <a:ext cx="762597" cy="263097"/>
                </a:xfrm>
                <a:prstGeom prst="rect">
                  <a:avLst/>
                </a:prstGeom>
                <a:grp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325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轮岗计划</a:t>
                  </a:r>
                  <a:endParaRPr lang="zh-CN" altLang="en-US" sz="1325" b="1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Group 34"/>
              <p:cNvGrpSpPr/>
              <p:nvPr/>
            </p:nvGrpSpPr>
            <p:grpSpPr>
              <a:xfrm>
                <a:off x="5900354" y="2212965"/>
                <a:ext cx="3277689" cy="1290795"/>
                <a:chOff x="6868106" y="3768351"/>
                <a:chExt cx="4362603" cy="1718048"/>
              </a:xfrm>
              <a:grpFill/>
            </p:grpSpPr>
            <p:sp>
              <p:nvSpPr>
                <p:cNvPr id="63" name="Rectangle 36"/>
                <p:cNvSpPr/>
                <p:nvPr/>
              </p:nvSpPr>
              <p:spPr>
                <a:xfrm>
                  <a:off x="6868106" y="4965896"/>
                  <a:ext cx="3758422" cy="520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Block Arc 37"/>
                <p:cNvSpPr/>
                <p:nvPr/>
              </p:nvSpPr>
              <p:spPr>
                <a:xfrm rot="5400000">
                  <a:off x="9843913" y="4099603"/>
                  <a:ext cx="1530948" cy="1242644"/>
                </a:xfrm>
                <a:prstGeom prst="blockArc">
                  <a:avLst>
                    <a:gd name="adj1" fmla="val 10800000"/>
                    <a:gd name="adj2" fmla="val 56368"/>
                    <a:gd name="adj3" fmla="val 4188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Rectangle 38"/>
                <p:cNvSpPr/>
                <p:nvPr/>
              </p:nvSpPr>
              <p:spPr>
                <a:xfrm>
                  <a:off x="8711198" y="3955451"/>
                  <a:ext cx="1915330" cy="520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Isosceles Triangle 39"/>
                <p:cNvSpPr/>
                <p:nvPr/>
              </p:nvSpPr>
              <p:spPr>
                <a:xfrm rot="16200000" flipH="1">
                  <a:off x="7940290" y="3892145"/>
                  <a:ext cx="894703" cy="647115"/>
                </a:xfrm>
                <a:prstGeom prst="triangle">
                  <a:avLst/>
                </a:prstGeom>
                <a:grpFill/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1" name="Group 43"/>
              <p:cNvGrpSpPr/>
              <p:nvPr/>
            </p:nvGrpSpPr>
            <p:grpSpPr>
              <a:xfrm flipH="1">
                <a:off x="3996165" y="2972127"/>
                <a:ext cx="3276053" cy="1290795"/>
                <a:chOff x="6850964" y="3768351"/>
                <a:chExt cx="4360426" cy="1718048"/>
              </a:xfrm>
              <a:grpFill/>
            </p:grpSpPr>
            <p:sp>
              <p:nvSpPr>
                <p:cNvPr id="59" name="Rectangle 45"/>
                <p:cNvSpPr/>
                <p:nvPr/>
              </p:nvSpPr>
              <p:spPr>
                <a:xfrm>
                  <a:off x="6850964" y="4965895"/>
                  <a:ext cx="3758423" cy="5205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Block Arc 46"/>
                <p:cNvSpPr/>
                <p:nvPr/>
              </p:nvSpPr>
              <p:spPr>
                <a:xfrm rot="5400000">
                  <a:off x="9824594" y="4099602"/>
                  <a:ext cx="1530948" cy="1242644"/>
                </a:xfrm>
                <a:prstGeom prst="blockArc">
                  <a:avLst>
                    <a:gd name="adj1" fmla="val 10800000"/>
                    <a:gd name="adj2" fmla="val 56368"/>
                    <a:gd name="adj3" fmla="val 4188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Rectangle 47"/>
                <p:cNvSpPr/>
                <p:nvPr/>
              </p:nvSpPr>
              <p:spPr>
                <a:xfrm>
                  <a:off x="8694057" y="3955451"/>
                  <a:ext cx="1915330" cy="5205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Isosceles Triangle 48"/>
                <p:cNvSpPr/>
                <p:nvPr/>
              </p:nvSpPr>
              <p:spPr>
                <a:xfrm rot="16200000" flipH="1">
                  <a:off x="7923148" y="3892145"/>
                  <a:ext cx="894704" cy="647115"/>
                </a:xfrm>
                <a:prstGeom prst="triangle">
                  <a:avLst/>
                </a:prstGeom>
                <a:grpFill/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Group 52"/>
              <p:cNvGrpSpPr/>
              <p:nvPr/>
            </p:nvGrpSpPr>
            <p:grpSpPr>
              <a:xfrm>
                <a:off x="5900354" y="3731289"/>
                <a:ext cx="3277689" cy="1290796"/>
                <a:chOff x="6868106" y="3768350"/>
                <a:chExt cx="4362601" cy="1718050"/>
              </a:xfrm>
              <a:grpFill/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868106" y="4965895"/>
                  <a:ext cx="3758423" cy="5205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Block Arc 55"/>
                <p:cNvSpPr/>
                <p:nvPr/>
              </p:nvSpPr>
              <p:spPr>
                <a:xfrm rot="5400000">
                  <a:off x="9843911" y="4099604"/>
                  <a:ext cx="1530948" cy="1242644"/>
                </a:xfrm>
                <a:prstGeom prst="blockArc">
                  <a:avLst>
                    <a:gd name="adj1" fmla="val 10800000"/>
                    <a:gd name="adj2" fmla="val 56368"/>
                    <a:gd name="adj3" fmla="val 4188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8711199" y="3955451"/>
                  <a:ext cx="1915330" cy="5205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Isosceles Triangle 57"/>
                <p:cNvSpPr/>
                <p:nvPr/>
              </p:nvSpPr>
              <p:spPr>
                <a:xfrm rot="16200000" flipH="1">
                  <a:off x="7940290" y="3892145"/>
                  <a:ext cx="894704" cy="647114"/>
                </a:xfrm>
                <a:prstGeom prst="triangle">
                  <a:avLst/>
                </a:prstGeom>
                <a:grpFill/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 anchorCtr="0"/>
                <a:lstStyle/>
                <a:p>
                  <a:pPr algn="ctr">
                    <a:lnSpc>
                      <a:spcPct val="120000"/>
                    </a:lnSpc>
                  </a:pPr>
                  <a:endParaRPr lang="en-GB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Group 58"/>
              <p:cNvGrpSpPr/>
              <p:nvPr/>
            </p:nvGrpSpPr>
            <p:grpSpPr>
              <a:xfrm>
                <a:off x="-743744" y="4504339"/>
                <a:ext cx="7082836" cy="672204"/>
                <a:chOff x="-743744" y="4504339"/>
                <a:chExt cx="7082836" cy="672204"/>
              </a:xfrm>
              <a:grpFill/>
            </p:grpSpPr>
            <p:grpSp>
              <p:nvGrpSpPr>
                <p:cNvPr id="51" name="Group 59"/>
                <p:cNvGrpSpPr/>
                <p:nvPr/>
              </p:nvGrpSpPr>
              <p:grpSpPr>
                <a:xfrm>
                  <a:off x="-743744" y="4504339"/>
                  <a:ext cx="7082836" cy="672204"/>
                  <a:chOff x="-2527342" y="5137684"/>
                  <a:chExt cx="9427254" cy="894704"/>
                </a:xfrm>
                <a:grpFill/>
              </p:grpSpPr>
              <p:sp>
                <p:nvSpPr>
                  <p:cNvPr id="53" name="Rectangle 61"/>
                  <p:cNvSpPr/>
                  <p:nvPr/>
                </p:nvSpPr>
                <p:spPr>
                  <a:xfrm>
                    <a:off x="-2527342" y="5306300"/>
                    <a:ext cx="8780139" cy="51200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 anchorCtr="0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GB" sz="1325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" name="Isosceles Triangle 62"/>
                  <p:cNvSpPr/>
                  <p:nvPr/>
                </p:nvSpPr>
                <p:spPr>
                  <a:xfrm rot="5400000">
                    <a:off x="6129003" y="5261478"/>
                    <a:ext cx="894704" cy="647115"/>
                  </a:xfrm>
                  <a:prstGeom prst="triangle">
                    <a:avLst/>
                  </a:pr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 anchorCtr="0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GB" sz="1325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2" name="TextBox 60"/>
                <p:cNvSpPr txBox="1"/>
                <p:nvPr/>
              </p:nvSpPr>
              <p:spPr>
                <a:xfrm>
                  <a:off x="780627" y="4673820"/>
                  <a:ext cx="1334544" cy="263097"/>
                </a:xfrm>
                <a:prstGeom prst="rect">
                  <a:avLst/>
                </a:prstGeom>
                <a:grp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325">
                      <a:solidFill>
                        <a:schemeClr val="bg1"/>
                      </a:solidFill>
                      <a:cs typeface="+mn-ea"/>
                      <a:sym typeface="+mn-lt"/>
                    </a:rPr>
                    <a:t>扩大导师制范围</a:t>
                  </a:r>
                  <a:endParaRPr lang="zh-CN" altLang="en-US" sz="1325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4" name="Oval 51"/>
              <p:cNvSpPr/>
              <p:nvPr/>
            </p:nvSpPr>
            <p:spPr>
              <a:xfrm>
                <a:off x="7840008" y="1412054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GB" sz="132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Oval 53"/>
              <p:cNvSpPr/>
              <p:nvPr/>
            </p:nvSpPr>
            <p:spPr>
              <a:xfrm>
                <a:off x="7933973" y="1504109"/>
                <a:ext cx="567771" cy="567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GB" sz="132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Freeform 70"/>
              <p:cNvSpPr/>
              <p:nvPr/>
            </p:nvSpPr>
            <p:spPr bwMode="auto">
              <a:xfrm>
                <a:off x="8087947" y="1642032"/>
                <a:ext cx="277795" cy="28810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0" tIns="0" rIns="0" bIns="0" numCol="1" anchor="ctr" anchorCtr="0" compatLnSpc="1"/>
              <a:lstStyle/>
              <a:p>
                <a:pPr algn="ctr">
                  <a:lnSpc>
                    <a:spcPct val="120000"/>
                  </a:lnSpc>
                </a:pPr>
                <a:endParaRPr lang="en-US" sz="132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Rectangle 14"/>
              <p:cNvSpPr/>
              <p:nvPr/>
            </p:nvSpPr>
            <p:spPr>
              <a:xfrm>
                <a:off x="4580887" y="1638779"/>
                <a:ext cx="1525193" cy="263097"/>
              </a:xfrm>
              <a:prstGeom prst="rect">
                <a:avLst/>
              </a:prstGeom>
              <a:grpFill/>
            </p:spPr>
            <p:txBody>
              <a:bodyPr vert="horz" wrap="none" lIns="0" tIns="0" rIns="0" bIns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325">
                    <a:solidFill>
                      <a:schemeClr val="bg1"/>
                    </a:solidFill>
                    <a:cs typeface="+mn-ea"/>
                    <a:sym typeface="+mn-lt"/>
                  </a:rPr>
                  <a:t>员工职业发展档案</a:t>
                </a:r>
                <a:endParaRPr lang="zh-CN" altLang="en-US" sz="132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Rectangle 71"/>
              <p:cNvSpPr/>
              <p:nvPr/>
            </p:nvSpPr>
            <p:spPr>
              <a:xfrm>
                <a:off x="6554861" y="4671279"/>
                <a:ext cx="1525193" cy="263097"/>
              </a:xfrm>
              <a:prstGeom prst="rect">
                <a:avLst/>
              </a:prstGeom>
              <a:grpFill/>
            </p:spPr>
            <p:txBody>
              <a:bodyPr vert="horz" wrap="none" lIns="0" tIns="0" rIns="0" bIns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325">
                    <a:solidFill>
                      <a:schemeClr val="bg1"/>
                    </a:solidFill>
                    <a:cs typeface="+mn-ea"/>
                    <a:sym typeface="+mn-lt"/>
                  </a:rPr>
                  <a:t>员工个人发展计划</a:t>
                </a:r>
                <a:endParaRPr lang="zh-CN" altLang="en-US" sz="132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Rectangle 72"/>
              <p:cNvSpPr/>
              <p:nvPr/>
            </p:nvSpPr>
            <p:spPr>
              <a:xfrm>
                <a:off x="7070335" y="3155824"/>
                <a:ext cx="762597" cy="263097"/>
              </a:xfrm>
              <a:prstGeom prst="rect">
                <a:avLst/>
              </a:prstGeom>
              <a:grpFill/>
            </p:spPr>
            <p:txBody>
              <a:bodyPr vert="horz" wrap="none" lIns="0" tIns="0" rIns="0" bIns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325">
                    <a:solidFill>
                      <a:schemeClr val="bg1"/>
                    </a:solidFill>
                    <a:cs typeface="+mn-ea"/>
                    <a:sym typeface="+mn-lt"/>
                  </a:rPr>
                  <a:t>培训计划</a:t>
                </a:r>
                <a:endParaRPr lang="zh-CN" altLang="en-US" sz="132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Rectangle 73"/>
              <p:cNvSpPr/>
              <p:nvPr/>
            </p:nvSpPr>
            <p:spPr>
              <a:xfrm>
                <a:off x="4591386" y="3903795"/>
                <a:ext cx="1525193" cy="263097"/>
              </a:xfrm>
              <a:prstGeom prst="rect">
                <a:avLst/>
              </a:prstGeom>
              <a:grpFill/>
            </p:spPr>
            <p:txBody>
              <a:bodyPr vert="horz" wrap="none" lIns="0" tIns="0" rIns="0" bIns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325">
                    <a:solidFill>
                      <a:schemeClr val="bg1"/>
                    </a:solidFill>
                    <a:cs typeface="+mn-ea"/>
                    <a:sym typeface="+mn-lt"/>
                  </a:rPr>
                  <a:t>公司岗位后备计划</a:t>
                </a:r>
                <a:endParaRPr lang="zh-CN" altLang="en-US" sz="132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med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扩大导师制，帮助员工成长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Group 337"/>
          <p:cNvGrpSpPr/>
          <p:nvPr/>
        </p:nvGrpSpPr>
        <p:grpSpPr>
          <a:xfrm>
            <a:off x="1104595" y="2086740"/>
            <a:ext cx="2196189" cy="1435967"/>
            <a:chOff x="1" y="0"/>
            <a:chExt cx="4392858" cy="2872248"/>
          </a:xfrm>
          <a:solidFill>
            <a:srgbClr val="4D9EBB"/>
          </a:solidFill>
        </p:grpSpPr>
        <p:sp>
          <p:nvSpPr>
            <p:cNvPr id="7" name="Shape 333"/>
            <p:cNvSpPr/>
            <p:nvPr/>
          </p:nvSpPr>
          <p:spPr>
            <a:xfrm>
              <a:off x="1" y="0"/>
              <a:ext cx="4392858" cy="287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2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Shape 335"/>
            <p:cNvSpPr/>
            <p:nvPr/>
          </p:nvSpPr>
          <p:spPr>
            <a:xfrm>
              <a:off x="1844314" y="1208728"/>
              <a:ext cx="1351428" cy="49027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2000">
                  <a:solidFill>
                    <a:srgbClr val="FAF9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sz="132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输入内容</a:t>
              </a:r>
              <a:endParaRPr lang="zh-CN" altLang="en-US" sz="1325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Group 342"/>
          <p:cNvGrpSpPr/>
          <p:nvPr/>
        </p:nvGrpSpPr>
        <p:grpSpPr>
          <a:xfrm>
            <a:off x="3017364" y="2086740"/>
            <a:ext cx="2196189" cy="1435967"/>
            <a:chOff x="0" y="0"/>
            <a:chExt cx="4392859" cy="2872248"/>
          </a:xfrm>
          <a:solidFill>
            <a:srgbClr val="4D9EBB"/>
          </a:solidFill>
        </p:grpSpPr>
        <p:sp>
          <p:nvSpPr>
            <p:cNvPr id="10" name="Shape 338"/>
            <p:cNvSpPr/>
            <p:nvPr/>
          </p:nvSpPr>
          <p:spPr>
            <a:xfrm>
              <a:off x="0" y="0"/>
              <a:ext cx="4392859" cy="287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2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340"/>
            <p:cNvSpPr/>
            <p:nvPr/>
          </p:nvSpPr>
          <p:spPr>
            <a:xfrm>
              <a:off x="1194479" y="1289712"/>
              <a:ext cx="2852436" cy="4318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FAF9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sz="132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输入内容</a:t>
              </a:r>
              <a:endParaRPr lang="zh-CN" altLang="en-US" sz="1325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" name="Group 347"/>
          <p:cNvGrpSpPr/>
          <p:nvPr/>
        </p:nvGrpSpPr>
        <p:grpSpPr>
          <a:xfrm>
            <a:off x="4977390" y="2086740"/>
            <a:ext cx="2196189" cy="1435967"/>
            <a:chOff x="0" y="0"/>
            <a:chExt cx="4392859" cy="2872248"/>
          </a:xfrm>
          <a:solidFill>
            <a:srgbClr val="4D9EBB"/>
          </a:solidFill>
        </p:grpSpPr>
        <p:sp>
          <p:nvSpPr>
            <p:cNvPr id="13" name="Shape 343"/>
            <p:cNvSpPr/>
            <p:nvPr/>
          </p:nvSpPr>
          <p:spPr>
            <a:xfrm>
              <a:off x="0" y="0"/>
              <a:ext cx="4392859" cy="287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2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Shape 345"/>
            <p:cNvSpPr/>
            <p:nvPr/>
          </p:nvSpPr>
          <p:spPr>
            <a:xfrm>
              <a:off x="1086541" y="1289712"/>
              <a:ext cx="2972476" cy="4318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FAF9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sz="132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输入内容</a:t>
              </a:r>
              <a:endParaRPr lang="zh-CN" altLang="en-US" sz="1325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5" name="Group 352"/>
          <p:cNvGrpSpPr/>
          <p:nvPr/>
        </p:nvGrpSpPr>
        <p:grpSpPr>
          <a:xfrm>
            <a:off x="6921270" y="2086740"/>
            <a:ext cx="2196187" cy="1435967"/>
            <a:chOff x="0" y="0"/>
            <a:chExt cx="4392859" cy="2872248"/>
          </a:xfrm>
          <a:solidFill>
            <a:srgbClr val="4D9EBB"/>
          </a:solidFill>
        </p:grpSpPr>
        <p:sp>
          <p:nvSpPr>
            <p:cNvPr id="16" name="Shape 348"/>
            <p:cNvSpPr/>
            <p:nvPr/>
          </p:nvSpPr>
          <p:spPr>
            <a:xfrm>
              <a:off x="0" y="0"/>
              <a:ext cx="4392859" cy="287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2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Shape 350"/>
            <p:cNvSpPr/>
            <p:nvPr/>
          </p:nvSpPr>
          <p:spPr>
            <a:xfrm>
              <a:off x="1186403" y="1289712"/>
              <a:ext cx="2924718" cy="4318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FAF9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sz="132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输入内容</a:t>
              </a:r>
              <a:endParaRPr lang="zh-CN" altLang="en-US" sz="1325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8" name="Group 357"/>
          <p:cNvGrpSpPr/>
          <p:nvPr/>
        </p:nvGrpSpPr>
        <p:grpSpPr>
          <a:xfrm>
            <a:off x="8892420" y="2086740"/>
            <a:ext cx="2196187" cy="1435967"/>
            <a:chOff x="0" y="0"/>
            <a:chExt cx="4392859" cy="2872248"/>
          </a:xfrm>
          <a:solidFill>
            <a:srgbClr val="4D9EBB"/>
          </a:solidFill>
        </p:grpSpPr>
        <p:sp>
          <p:nvSpPr>
            <p:cNvPr id="19" name="Shape 353"/>
            <p:cNvSpPr/>
            <p:nvPr/>
          </p:nvSpPr>
          <p:spPr>
            <a:xfrm>
              <a:off x="0" y="0"/>
              <a:ext cx="4392859" cy="287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2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Shape 355"/>
            <p:cNvSpPr/>
            <p:nvPr/>
          </p:nvSpPr>
          <p:spPr>
            <a:xfrm>
              <a:off x="1186405" y="1289715"/>
              <a:ext cx="3014432" cy="36933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FAF9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sz="132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输入内容</a:t>
              </a:r>
              <a:endParaRPr lang="zh-CN" altLang="en-US" sz="1325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" name="Group 360"/>
          <p:cNvGrpSpPr/>
          <p:nvPr/>
        </p:nvGrpSpPr>
        <p:grpSpPr>
          <a:xfrm>
            <a:off x="1990064" y="3317478"/>
            <a:ext cx="425251" cy="425251"/>
            <a:chOff x="0" y="0"/>
            <a:chExt cx="850594" cy="850594"/>
          </a:xfrm>
          <a:solidFill>
            <a:srgbClr val="4D9EBB"/>
          </a:solidFill>
        </p:grpSpPr>
        <p:sp>
          <p:nvSpPr>
            <p:cNvPr id="22" name="Shape 358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033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Shape 359"/>
            <p:cNvSpPr/>
            <p:nvPr/>
          </p:nvSpPr>
          <p:spPr>
            <a:xfrm>
              <a:off x="300082" y="114147"/>
              <a:ext cx="250430" cy="6223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sz="1325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sz="1325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4" name="Group 363"/>
          <p:cNvGrpSpPr/>
          <p:nvPr/>
        </p:nvGrpSpPr>
        <p:grpSpPr>
          <a:xfrm>
            <a:off x="3906870" y="3317478"/>
            <a:ext cx="425251" cy="425251"/>
            <a:chOff x="0" y="0"/>
            <a:chExt cx="850594" cy="850594"/>
          </a:xfrm>
          <a:solidFill>
            <a:srgbClr val="4D9EBB"/>
          </a:solidFill>
        </p:grpSpPr>
        <p:sp>
          <p:nvSpPr>
            <p:cNvPr id="25" name="Shape 361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033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Shape 362"/>
            <p:cNvSpPr/>
            <p:nvPr/>
          </p:nvSpPr>
          <p:spPr>
            <a:xfrm>
              <a:off x="366168" y="180590"/>
              <a:ext cx="118637" cy="48941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sz="1325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sz="1325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7" name="Group 366"/>
          <p:cNvGrpSpPr/>
          <p:nvPr/>
        </p:nvGrpSpPr>
        <p:grpSpPr>
          <a:xfrm>
            <a:off x="5862859" y="3317478"/>
            <a:ext cx="425251" cy="425251"/>
            <a:chOff x="0" y="0"/>
            <a:chExt cx="850594" cy="850594"/>
          </a:xfrm>
          <a:solidFill>
            <a:srgbClr val="4D9EBB"/>
          </a:solidFill>
        </p:grpSpPr>
        <p:sp>
          <p:nvSpPr>
            <p:cNvPr id="28" name="Shape 364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033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Shape 365"/>
            <p:cNvSpPr/>
            <p:nvPr/>
          </p:nvSpPr>
          <p:spPr>
            <a:xfrm>
              <a:off x="366168" y="180590"/>
              <a:ext cx="118637" cy="48941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sz="1325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sz="1325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0" name="Group 369"/>
          <p:cNvGrpSpPr/>
          <p:nvPr/>
        </p:nvGrpSpPr>
        <p:grpSpPr>
          <a:xfrm>
            <a:off x="7806738" y="3317478"/>
            <a:ext cx="425251" cy="425251"/>
            <a:chOff x="0" y="0"/>
            <a:chExt cx="850594" cy="850594"/>
          </a:xfrm>
          <a:solidFill>
            <a:srgbClr val="4D9EBB"/>
          </a:solidFill>
        </p:grpSpPr>
        <p:sp>
          <p:nvSpPr>
            <p:cNvPr id="31" name="Shape 367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033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Shape 368"/>
            <p:cNvSpPr/>
            <p:nvPr/>
          </p:nvSpPr>
          <p:spPr>
            <a:xfrm>
              <a:off x="243825" y="114147"/>
              <a:ext cx="362944" cy="6223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sz="1325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sz="1325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3" name="Group 372"/>
          <p:cNvGrpSpPr/>
          <p:nvPr/>
        </p:nvGrpSpPr>
        <p:grpSpPr>
          <a:xfrm>
            <a:off x="9777888" y="3317478"/>
            <a:ext cx="425251" cy="425251"/>
            <a:chOff x="0" y="0"/>
            <a:chExt cx="850594" cy="850594"/>
          </a:xfrm>
          <a:solidFill>
            <a:srgbClr val="4D9EBB"/>
          </a:solidFill>
        </p:grpSpPr>
        <p:sp>
          <p:nvSpPr>
            <p:cNvPr id="34" name="Shape 370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033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Shape 371"/>
            <p:cNvSpPr/>
            <p:nvPr/>
          </p:nvSpPr>
          <p:spPr>
            <a:xfrm>
              <a:off x="366168" y="180590"/>
              <a:ext cx="118637" cy="48941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sz="1325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5</a:t>
              </a:r>
              <a:endParaRPr sz="1325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Shape 373"/>
          <p:cNvSpPr/>
          <p:nvPr/>
        </p:nvSpPr>
        <p:spPr>
          <a:xfrm>
            <a:off x="1321986" y="4090917"/>
            <a:ext cx="1711329" cy="132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defRPr sz="2000">
                <a:solidFill>
                  <a:srgbClr val="828589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Shape 376"/>
          <p:cNvSpPr/>
          <p:nvPr/>
        </p:nvSpPr>
        <p:spPr>
          <a:xfrm>
            <a:off x="3276099" y="4090917"/>
            <a:ext cx="1711329" cy="132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defRPr sz="2000">
                <a:solidFill>
                  <a:srgbClr val="828589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Shape 379"/>
          <p:cNvSpPr/>
          <p:nvPr/>
        </p:nvSpPr>
        <p:spPr>
          <a:xfrm>
            <a:off x="5196102" y="4090917"/>
            <a:ext cx="1711329" cy="132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defRPr sz="2000">
                <a:solidFill>
                  <a:srgbClr val="828589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Shape 382"/>
          <p:cNvSpPr/>
          <p:nvPr/>
        </p:nvSpPr>
        <p:spPr>
          <a:xfrm>
            <a:off x="7177995" y="4090917"/>
            <a:ext cx="1711329" cy="132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defRPr sz="2000">
                <a:solidFill>
                  <a:srgbClr val="606B83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Shape 385"/>
          <p:cNvSpPr/>
          <p:nvPr/>
        </p:nvSpPr>
        <p:spPr>
          <a:xfrm>
            <a:off x="9132107" y="4090917"/>
            <a:ext cx="1711329" cy="132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defRPr sz="2000">
                <a:solidFill>
                  <a:srgbClr val="828589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在此输入您的内容。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med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indefinite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ldLvl="0" animBg="1" advAuto="0"/>
      <p:bldP spid="9" grpId="0" bldLvl="0" animBg="1" advAuto="0"/>
      <p:bldP spid="12" grpId="0" bldLvl="0" animBg="1" advAuto="0"/>
      <p:bldP spid="15" grpId="0" bldLvl="0" animBg="1" advAuto="0"/>
      <p:bldP spid="18" grpId="0" bldLvl="0" animBg="1" advAuto="0"/>
      <p:bldP spid="21" grpId="0" bldLvl="0" animBg="1" advAuto="0"/>
      <p:bldP spid="24" grpId="0" bldLvl="0" animBg="1" advAuto="0"/>
      <p:bldP spid="27" grpId="0" bldLvl="0" animBg="1" advAuto="0"/>
      <p:bldP spid="30" grpId="0" bldLvl="0" animBg="1" advAuto="0"/>
      <p:bldP spid="33" grpId="0" bldLvl="0" animBg="1" advAuto="0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提供更多</a:t>
            </a:r>
            <a:r>
              <a:rPr 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学生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发展机会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 Placeholder 9"/>
          <p:cNvSpPr txBox="1"/>
          <p:nvPr/>
        </p:nvSpPr>
        <p:spPr>
          <a:xfrm>
            <a:off x="1025234" y="1861637"/>
            <a:ext cx="4452642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zh-CN" altLang="en-US" sz="2000">
              <a:solidFill>
                <a:srgbClr val="313C42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7" name="Text Placeholder 9"/>
          <p:cNvSpPr>
            <a:spLocks noGrp="1"/>
          </p:cNvSpPr>
          <p:nvPr/>
        </p:nvSpPr>
        <p:spPr>
          <a:xfrm>
            <a:off x="1025234" y="2873122"/>
            <a:ext cx="4452642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62560" indent="-162560" algn="l" defTabSz="650240" rtl="0" eaLnBrk="1" latinLnBrk="0" hangingPunct="1">
              <a:lnSpc>
                <a:spcPct val="90000"/>
              </a:lnSpc>
              <a:spcBef>
                <a:spcPts val="710"/>
              </a:spcBef>
              <a:buFont typeface="Arial" panose="020B0604020202020204" pitchFamily="34" charset="0"/>
              <a:buChar char="•"/>
              <a:defRPr sz="1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68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280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792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67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879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391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903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15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zh-CN" altLang="en-US" sz="2000">
              <a:solidFill>
                <a:srgbClr val="313C42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8" name="Text Placeholder 9"/>
          <p:cNvSpPr>
            <a:spLocks noGrp="1"/>
          </p:cNvSpPr>
          <p:nvPr/>
        </p:nvSpPr>
        <p:spPr>
          <a:xfrm>
            <a:off x="1025234" y="3871059"/>
            <a:ext cx="4452642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62560" indent="-162560" algn="l" defTabSz="650240" rtl="0" eaLnBrk="1" latinLnBrk="0" hangingPunct="1">
              <a:lnSpc>
                <a:spcPct val="90000"/>
              </a:lnSpc>
              <a:spcBef>
                <a:spcPts val="710"/>
              </a:spcBef>
              <a:buFont typeface="Arial" panose="020B0604020202020204" pitchFamily="34" charset="0"/>
              <a:buChar char="•"/>
              <a:defRPr sz="1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68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280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792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67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879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391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903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15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zh-CN" altLang="en-US" sz="2000">
              <a:solidFill>
                <a:srgbClr val="313C42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9" name="Text Placeholder 9"/>
          <p:cNvSpPr>
            <a:spLocks noGrp="1"/>
          </p:cNvSpPr>
          <p:nvPr/>
        </p:nvSpPr>
        <p:spPr>
          <a:xfrm>
            <a:off x="1025234" y="4870502"/>
            <a:ext cx="4452642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62560" indent="-162560" algn="l" defTabSz="650240" rtl="0" eaLnBrk="1" latinLnBrk="0" hangingPunct="1">
              <a:lnSpc>
                <a:spcPct val="90000"/>
              </a:lnSpc>
              <a:spcBef>
                <a:spcPts val="710"/>
              </a:spcBef>
              <a:buFont typeface="Arial" panose="020B0604020202020204" pitchFamily="34" charset="0"/>
              <a:buChar char="•"/>
              <a:defRPr sz="1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68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280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7920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67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879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391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903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155" indent="-162560" algn="l" defTabSz="650240" rtl="0" eaLnBrk="1" latinLnBrk="0" hangingPunct="1">
              <a:lnSpc>
                <a:spcPct val="90000"/>
              </a:lnSpc>
              <a:spcBef>
                <a:spcPts val="355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313C42"/>
                </a:solidFill>
                <a:cs typeface="+mn-ea"/>
                <a:sym typeface="+mn-lt"/>
              </a:rPr>
              <a:t>在此输入您的内容。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pic>
        <p:nvPicPr>
          <p:cNvPr id="2" name="图片 1" descr="1 (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8560" y="1871980"/>
            <a:ext cx="4826000" cy="3619500"/>
          </a:xfrm>
          <a:prstGeom prst="rect">
            <a:avLst/>
          </a:prstGeom>
        </p:spPr>
      </p:pic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med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  <p:bldP spid="7" grpId="0" build="p"/>
      <p:bldP spid="8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6516" y="1310202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  04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4783138" y="2330514"/>
            <a:ext cx="7408861" cy="28613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心之所向</a:t>
            </a: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身之所往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defRPr/>
            </a:pP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4906097" y="4455574"/>
            <a:ext cx="5684565" cy="51071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2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行政事务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淘宝网chenying0907出品 5"/>
          <p:cNvGrpSpPr/>
          <p:nvPr/>
        </p:nvGrpSpPr>
        <p:grpSpPr bwMode="auto">
          <a:xfrm>
            <a:off x="1344317" y="3052002"/>
            <a:ext cx="1626483" cy="1624669"/>
            <a:chOff x="0" y="0"/>
            <a:chExt cx="1422722" cy="1422722"/>
          </a:xfrm>
          <a:solidFill>
            <a:srgbClr val="4D9EBB"/>
          </a:solidFill>
        </p:grpSpPr>
        <p:sp>
          <p:nvSpPr>
            <p:cNvPr id="7" name="圆角淘宝网chenying0907出品 6"/>
            <p:cNvSpPr>
              <a:spLocks noChangeArrowheads="1"/>
            </p:cNvSpPr>
            <p:nvPr/>
          </p:nvSpPr>
          <p:spPr bwMode="auto">
            <a:xfrm rot="2700000">
              <a:off x="0" y="0"/>
              <a:ext cx="1422722" cy="142272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8" name="素材框 35"/>
            <p:cNvSpPr>
              <a:spLocks noChangeArrowheads="1"/>
            </p:cNvSpPr>
            <p:nvPr/>
          </p:nvSpPr>
          <p:spPr bwMode="auto">
            <a:xfrm>
              <a:off x="404082" y="418903"/>
              <a:ext cx="648427" cy="601851"/>
            </a:xfrm>
            <a:custGeom>
              <a:avLst/>
              <a:gdLst>
                <a:gd name="T0" fmla="*/ 74663 w 790121"/>
                <a:gd name="T1" fmla="*/ 233103 h 733367"/>
                <a:gd name="T2" fmla="*/ 99550 w 790121"/>
                <a:gd name="T3" fmla="*/ 257990 h 733367"/>
                <a:gd name="T4" fmla="*/ 74663 w 790121"/>
                <a:gd name="T5" fmla="*/ 282878 h 733367"/>
                <a:gd name="T6" fmla="*/ 49774 w 790121"/>
                <a:gd name="T7" fmla="*/ 257990 h 733367"/>
                <a:gd name="T8" fmla="*/ 74663 w 790121"/>
                <a:gd name="T9" fmla="*/ 233103 h 733367"/>
                <a:gd name="T10" fmla="*/ 29528 w 790121"/>
                <a:gd name="T11" fmla="*/ 212858 h 733367"/>
                <a:gd name="T12" fmla="*/ 29528 w 790121"/>
                <a:gd name="T13" fmla="*/ 303124 h 733367"/>
                <a:gd name="T14" fmla="*/ 119796 w 790121"/>
                <a:gd name="T15" fmla="*/ 303124 h 733367"/>
                <a:gd name="T16" fmla="*/ 119796 w 790121"/>
                <a:gd name="T17" fmla="*/ 212858 h 733367"/>
                <a:gd name="T18" fmla="*/ 29528 w 790121"/>
                <a:gd name="T19" fmla="*/ 212858 h 733367"/>
                <a:gd name="T20" fmla="*/ 182508 w 790121"/>
                <a:gd name="T21" fmla="*/ 183327 h 733367"/>
                <a:gd name="T22" fmla="*/ 331834 w 790121"/>
                <a:gd name="T23" fmla="*/ 183327 h 733367"/>
                <a:gd name="T24" fmla="*/ 331834 w 790121"/>
                <a:gd name="T25" fmla="*/ 332653 h 733367"/>
                <a:gd name="T26" fmla="*/ 182508 w 790121"/>
                <a:gd name="T27" fmla="*/ 332653 h 733367"/>
                <a:gd name="T28" fmla="*/ 182508 w 790121"/>
                <a:gd name="T29" fmla="*/ 183327 h 733367"/>
                <a:gd name="T30" fmla="*/ 0 w 790121"/>
                <a:gd name="T31" fmla="*/ 183327 h 733367"/>
                <a:gd name="T32" fmla="*/ 149325 w 790121"/>
                <a:gd name="T33" fmla="*/ 183327 h 733367"/>
                <a:gd name="T34" fmla="*/ 149325 w 790121"/>
                <a:gd name="T35" fmla="*/ 332653 h 733367"/>
                <a:gd name="T36" fmla="*/ 0 w 790121"/>
                <a:gd name="T37" fmla="*/ 332653 h 733367"/>
                <a:gd name="T38" fmla="*/ 0 w 790121"/>
                <a:gd name="T39" fmla="*/ 183327 h 733367"/>
                <a:gd name="T40" fmla="*/ 29528 w 790121"/>
                <a:gd name="T41" fmla="*/ 30347 h 733367"/>
                <a:gd name="T42" fmla="*/ 29528 w 790121"/>
                <a:gd name="T43" fmla="*/ 120615 h 733367"/>
                <a:gd name="T44" fmla="*/ 119796 w 790121"/>
                <a:gd name="T45" fmla="*/ 120615 h 733367"/>
                <a:gd name="T46" fmla="*/ 119796 w 790121"/>
                <a:gd name="T47" fmla="*/ 30347 h 733367"/>
                <a:gd name="T48" fmla="*/ 29528 w 790121"/>
                <a:gd name="T49" fmla="*/ 30347 h 733367"/>
                <a:gd name="T50" fmla="*/ 182508 w 790121"/>
                <a:gd name="T51" fmla="*/ 819 h 733367"/>
                <a:gd name="T52" fmla="*/ 329621 w 790121"/>
                <a:gd name="T53" fmla="*/ 819 h 733367"/>
                <a:gd name="T54" fmla="*/ 301781 w 790121"/>
                <a:gd name="T55" fmla="*/ 30348 h 733367"/>
                <a:gd name="T56" fmla="*/ 212038 w 790121"/>
                <a:gd name="T57" fmla="*/ 30348 h 733367"/>
                <a:gd name="T58" fmla="*/ 212038 w 790121"/>
                <a:gd name="T59" fmla="*/ 120616 h 733367"/>
                <a:gd name="T60" fmla="*/ 302305 w 790121"/>
                <a:gd name="T61" fmla="*/ 120616 h 733367"/>
                <a:gd name="T62" fmla="*/ 302305 w 790121"/>
                <a:gd name="T63" fmla="*/ 85437 h 733367"/>
                <a:gd name="T64" fmla="*/ 331834 w 790121"/>
                <a:gd name="T65" fmla="*/ 54117 h 733367"/>
                <a:gd name="T66" fmla="*/ 331834 w 790121"/>
                <a:gd name="T67" fmla="*/ 150145 h 733367"/>
                <a:gd name="T68" fmla="*/ 182508 w 790121"/>
                <a:gd name="T69" fmla="*/ 150145 h 733367"/>
                <a:gd name="T70" fmla="*/ 182508 w 790121"/>
                <a:gd name="T71" fmla="*/ 819 h 733367"/>
                <a:gd name="T72" fmla="*/ 0 w 790121"/>
                <a:gd name="T73" fmla="*/ 818 h 733367"/>
                <a:gd name="T74" fmla="*/ 149325 w 790121"/>
                <a:gd name="T75" fmla="*/ 818 h 733367"/>
                <a:gd name="T76" fmla="*/ 149325 w 790121"/>
                <a:gd name="T77" fmla="*/ 150145 h 733367"/>
                <a:gd name="T78" fmla="*/ 0 w 790121"/>
                <a:gd name="T79" fmla="*/ 150145 h 733367"/>
                <a:gd name="T80" fmla="*/ 0 w 790121"/>
                <a:gd name="T81" fmla="*/ 818 h 733367"/>
                <a:gd name="T82" fmla="*/ 346738 w 790121"/>
                <a:gd name="T83" fmla="*/ 0 h 733367"/>
                <a:gd name="T84" fmla="*/ 358396 w 790121"/>
                <a:gd name="T85" fmla="*/ 11659 h 733367"/>
                <a:gd name="T86" fmla="*/ 272184 w 790121"/>
                <a:gd name="T87" fmla="*/ 97871 h 733367"/>
                <a:gd name="T88" fmla="*/ 272318 w 790121"/>
                <a:gd name="T89" fmla="*/ 98004 h 733367"/>
                <a:gd name="T90" fmla="*/ 261416 w 790121"/>
                <a:gd name="T91" fmla="*/ 108907 h 733367"/>
                <a:gd name="T92" fmla="*/ 218261 w 790121"/>
                <a:gd name="T93" fmla="*/ 65750 h 733367"/>
                <a:gd name="T94" fmla="*/ 229162 w 790121"/>
                <a:gd name="T95" fmla="*/ 54849 h 733367"/>
                <a:gd name="T96" fmla="*/ 260526 w 790121"/>
                <a:gd name="T97" fmla="*/ 86212 h 733367"/>
                <a:gd name="T98" fmla="*/ 346738 w 790121"/>
                <a:gd name="T99" fmla="*/ 0 h 7333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0121"/>
                <a:gd name="T151" fmla="*/ 0 h 733367"/>
                <a:gd name="T152" fmla="*/ 790121 w 790121"/>
                <a:gd name="T153" fmla="*/ 733367 h 7333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0121" h="733367">
                  <a:moveTo>
                    <a:pt x="164601" y="513898"/>
                  </a:moveTo>
                  <a:cubicBezTo>
                    <a:pt x="194903" y="513898"/>
                    <a:pt x="219468" y="538463"/>
                    <a:pt x="219468" y="568765"/>
                  </a:cubicBezTo>
                  <a:cubicBezTo>
                    <a:pt x="219468" y="599067"/>
                    <a:pt x="194903" y="623632"/>
                    <a:pt x="164601" y="623632"/>
                  </a:cubicBezTo>
                  <a:cubicBezTo>
                    <a:pt x="134299" y="623632"/>
                    <a:pt x="109734" y="599067"/>
                    <a:pt x="109734" y="568765"/>
                  </a:cubicBezTo>
                  <a:cubicBezTo>
                    <a:pt x="109734" y="538463"/>
                    <a:pt x="134299" y="513898"/>
                    <a:pt x="164601" y="513898"/>
                  </a:cubicBezTo>
                  <a:close/>
                  <a:moveTo>
                    <a:pt x="65100" y="469264"/>
                  </a:moveTo>
                  <a:lnTo>
                    <a:pt x="65100" y="668267"/>
                  </a:lnTo>
                  <a:lnTo>
                    <a:pt x="264103" y="668267"/>
                  </a:lnTo>
                  <a:lnTo>
                    <a:pt x="264103" y="469264"/>
                  </a:lnTo>
                  <a:lnTo>
                    <a:pt x="65100" y="469264"/>
                  </a:lnTo>
                  <a:close/>
                  <a:moveTo>
                    <a:pt x="402359" y="404164"/>
                  </a:moveTo>
                  <a:lnTo>
                    <a:pt x="731562" y="404164"/>
                  </a:lnTo>
                  <a:lnTo>
                    <a:pt x="731562" y="733367"/>
                  </a:lnTo>
                  <a:lnTo>
                    <a:pt x="402359" y="733367"/>
                  </a:lnTo>
                  <a:lnTo>
                    <a:pt x="402359" y="404164"/>
                  </a:lnTo>
                  <a:close/>
                  <a:moveTo>
                    <a:pt x="0" y="404164"/>
                  </a:moveTo>
                  <a:lnTo>
                    <a:pt x="329203" y="404164"/>
                  </a:lnTo>
                  <a:lnTo>
                    <a:pt x="329203" y="733367"/>
                  </a:lnTo>
                  <a:lnTo>
                    <a:pt x="0" y="733367"/>
                  </a:lnTo>
                  <a:lnTo>
                    <a:pt x="0" y="404164"/>
                  </a:lnTo>
                  <a:close/>
                  <a:moveTo>
                    <a:pt x="65100" y="66905"/>
                  </a:moveTo>
                  <a:lnTo>
                    <a:pt x="65100" y="265908"/>
                  </a:lnTo>
                  <a:lnTo>
                    <a:pt x="264103" y="265908"/>
                  </a:lnTo>
                  <a:lnTo>
                    <a:pt x="264103" y="66905"/>
                  </a:lnTo>
                  <a:lnTo>
                    <a:pt x="65100" y="66905"/>
                  </a:lnTo>
                  <a:close/>
                  <a:moveTo>
                    <a:pt x="402359" y="1806"/>
                  </a:moveTo>
                  <a:lnTo>
                    <a:pt x="726682" y="1806"/>
                  </a:lnTo>
                  <a:lnTo>
                    <a:pt x="665305" y="66906"/>
                  </a:lnTo>
                  <a:lnTo>
                    <a:pt x="467459" y="66906"/>
                  </a:lnTo>
                  <a:lnTo>
                    <a:pt x="467459" y="265909"/>
                  </a:lnTo>
                  <a:lnTo>
                    <a:pt x="666462" y="265909"/>
                  </a:lnTo>
                  <a:lnTo>
                    <a:pt x="666462" y="188355"/>
                  </a:lnTo>
                  <a:lnTo>
                    <a:pt x="731562" y="119306"/>
                  </a:lnTo>
                  <a:lnTo>
                    <a:pt x="731562" y="331009"/>
                  </a:lnTo>
                  <a:lnTo>
                    <a:pt x="402359" y="331009"/>
                  </a:lnTo>
                  <a:lnTo>
                    <a:pt x="402359" y="1806"/>
                  </a:lnTo>
                  <a:close/>
                  <a:moveTo>
                    <a:pt x="0" y="1805"/>
                  </a:moveTo>
                  <a:lnTo>
                    <a:pt x="329203" y="1805"/>
                  </a:lnTo>
                  <a:lnTo>
                    <a:pt x="329203" y="331008"/>
                  </a:lnTo>
                  <a:lnTo>
                    <a:pt x="0" y="331008"/>
                  </a:lnTo>
                  <a:lnTo>
                    <a:pt x="0" y="1805"/>
                  </a:lnTo>
                  <a:close/>
                  <a:moveTo>
                    <a:pt x="764419" y="0"/>
                  </a:moveTo>
                  <a:lnTo>
                    <a:pt x="790121" y="25703"/>
                  </a:lnTo>
                  <a:lnTo>
                    <a:pt x="600057" y="215767"/>
                  </a:lnTo>
                  <a:lnTo>
                    <a:pt x="600352" y="216061"/>
                  </a:lnTo>
                  <a:lnTo>
                    <a:pt x="576318" y="240095"/>
                  </a:lnTo>
                  <a:lnTo>
                    <a:pt x="481177" y="144952"/>
                  </a:lnTo>
                  <a:lnTo>
                    <a:pt x="505210" y="120919"/>
                  </a:lnTo>
                  <a:lnTo>
                    <a:pt x="574355" y="190064"/>
                  </a:lnTo>
                  <a:lnTo>
                    <a:pt x="7644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 dirty="0"/>
            </a:p>
          </p:txBody>
        </p:sp>
      </p:grpSp>
      <p:grpSp>
        <p:nvGrpSpPr>
          <p:cNvPr id="9" name="淘宝网chenying0907出品 8"/>
          <p:cNvGrpSpPr/>
          <p:nvPr/>
        </p:nvGrpSpPr>
        <p:grpSpPr bwMode="auto">
          <a:xfrm>
            <a:off x="2990746" y="2857984"/>
            <a:ext cx="756124" cy="754311"/>
            <a:chOff x="0" y="0"/>
            <a:chExt cx="661926" cy="661926"/>
          </a:xfrm>
        </p:grpSpPr>
        <p:sp>
          <p:nvSpPr>
            <p:cNvPr id="10" name="圆角淘宝网chenying0907出品 9"/>
            <p:cNvSpPr>
              <a:spLocks noChangeArrowheads="1"/>
            </p:cNvSpPr>
            <p:nvPr/>
          </p:nvSpPr>
          <p:spPr bwMode="auto">
            <a:xfrm rot="2700000">
              <a:off x="0" y="0"/>
              <a:ext cx="661926" cy="661926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1" name="圆角淘宝网chenying0907出品 16"/>
            <p:cNvSpPr>
              <a:spLocks noChangeArrowheads="1"/>
            </p:cNvSpPr>
            <p:nvPr/>
          </p:nvSpPr>
          <p:spPr bwMode="auto">
            <a:xfrm rot="-5400000">
              <a:off x="133165" y="133164"/>
              <a:ext cx="395595" cy="395598"/>
            </a:xfrm>
            <a:custGeom>
              <a:avLst/>
              <a:gdLst>
                <a:gd name="T0" fmla="*/ 25570 w 836083"/>
                <a:gd name="T1" fmla="*/ 12815 h 836083"/>
                <a:gd name="T2" fmla="*/ 25570 w 836083"/>
                <a:gd name="T3" fmla="*/ 15710 h 836083"/>
                <a:gd name="T4" fmla="*/ 18976 w 836083"/>
                <a:gd name="T5" fmla="*/ 15710 h 836083"/>
                <a:gd name="T6" fmla="*/ 18976 w 836083"/>
                <a:gd name="T7" fmla="*/ 15718 h 836083"/>
                <a:gd name="T8" fmla="*/ 14432 w 836083"/>
                <a:gd name="T9" fmla="*/ 18355 h 836083"/>
                <a:gd name="T10" fmla="*/ 14466 w 836083"/>
                <a:gd name="T11" fmla="*/ 23609 h 836083"/>
                <a:gd name="T12" fmla="*/ 19044 w 836083"/>
                <a:gd name="T13" fmla="*/ 26187 h 836083"/>
                <a:gd name="T14" fmla="*/ 19044 w 836083"/>
                <a:gd name="T15" fmla="*/ 26195 h 836083"/>
                <a:gd name="T16" fmla="*/ 25570 w 836083"/>
                <a:gd name="T17" fmla="*/ 26195 h 836083"/>
                <a:gd name="T18" fmla="*/ 25570 w 836083"/>
                <a:gd name="T19" fmla="*/ 29090 h 836083"/>
                <a:gd name="T20" fmla="*/ 18674 w 836083"/>
                <a:gd name="T21" fmla="*/ 29090 h 836083"/>
                <a:gd name="T22" fmla="*/ 18674 w 836083"/>
                <a:gd name="T23" fmla="*/ 29040 h 836083"/>
                <a:gd name="T24" fmla="*/ 11965 w 836083"/>
                <a:gd name="T25" fmla="*/ 25082 h 836083"/>
                <a:gd name="T26" fmla="*/ 11031 w 836083"/>
                <a:gd name="T27" fmla="*/ 22400 h 836083"/>
                <a:gd name="T28" fmla="*/ 9098 w 836083"/>
                <a:gd name="T29" fmla="*/ 22400 h 836083"/>
                <a:gd name="T30" fmla="*/ 9098 w 836083"/>
                <a:gd name="T31" fmla="*/ 26195 h 836083"/>
                <a:gd name="T32" fmla="*/ 7650 w 836083"/>
                <a:gd name="T33" fmla="*/ 26195 h 836083"/>
                <a:gd name="T34" fmla="*/ 7650 w 836083"/>
                <a:gd name="T35" fmla="*/ 15710 h 836083"/>
                <a:gd name="T36" fmla="*/ 9098 w 836083"/>
                <a:gd name="T37" fmla="*/ 15710 h 836083"/>
                <a:gd name="T38" fmla="*/ 9098 w 836083"/>
                <a:gd name="T39" fmla="*/ 19505 h 836083"/>
                <a:gd name="T40" fmla="*/ 11025 w 836083"/>
                <a:gd name="T41" fmla="*/ 19505 h 836083"/>
                <a:gd name="T42" fmla="*/ 11912 w 836083"/>
                <a:gd name="T43" fmla="*/ 16914 h 836083"/>
                <a:gd name="T44" fmla="*/ 18674 w 836083"/>
                <a:gd name="T45" fmla="*/ 12856 h 836083"/>
                <a:gd name="T46" fmla="*/ 18674 w 836083"/>
                <a:gd name="T47" fmla="*/ 12815 h 836083"/>
                <a:gd name="T48" fmla="*/ 18976 w 836083"/>
                <a:gd name="T49" fmla="*/ 12815 h 836083"/>
                <a:gd name="T50" fmla="*/ 25570 w 836083"/>
                <a:gd name="T51" fmla="*/ 12815 h 836083"/>
                <a:gd name="T52" fmla="*/ 34253 w 836083"/>
                <a:gd name="T53" fmla="*/ 20953 h 836083"/>
                <a:gd name="T54" fmla="*/ 29735 w 836083"/>
                <a:gd name="T55" fmla="*/ 25471 h 836083"/>
                <a:gd name="T56" fmla="*/ 19111 w 836083"/>
                <a:gd name="T57" fmla="*/ 25471 h 836083"/>
                <a:gd name="T58" fmla="*/ 14592 w 836083"/>
                <a:gd name="T59" fmla="*/ 20953 h 836083"/>
                <a:gd name="T60" fmla="*/ 19111 w 836083"/>
                <a:gd name="T61" fmla="*/ 16434 h 836083"/>
                <a:gd name="T62" fmla="*/ 29735 w 836083"/>
                <a:gd name="T63" fmla="*/ 16434 h 836083"/>
                <a:gd name="T64" fmla="*/ 34253 w 836083"/>
                <a:gd name="T65" fmla="*/ 20953 h 836083"/>
                <a:gd name="T66" fmla="*/ 38362 w 836083"/>
                <a:gd name="T67" fmla="*/ 20953 h 836083"/>
                <a:gd name="T68" fmla="*/ 20952 w 836083"/>
                <a:gd name="T69" fmla="*/ 3542 h 836083"/>
                <a:gd name="T70" fmla="*/ 3542 w 836083"/>
                <a:gd name="T71" fmla="*/ 20953 h 836083"/>
                <a:gd name="T72" fmla="*/ 20952 w 836083"/>
                <a:gd name="T73" fmla="*/ 38364 h 836083"/>
                <a:gd name="T74" fmla="*/ 38362 w 836083"/>
                <a:gd name="T75" fmla="*/ 20953 h 836083"/>
                <a:gd name="T76" fmla="*/ 41904 w 836083"/>
                <a:gd name="T77" fmla="*/ 20953 h 836083"/>
                <a:gd name="T78" fmla="*/ 20952 w 836083"/>
                <a:gd name="T79" fmla="*/ 41905 h 836083"/>
                <a:gd name="T80" fmla="*/ 0 w 836083"/>
                <a:gd name="T81" fmla="*/ 20953 h 836083"/>
                <a:gd name="T82" fmla="*/ 20952 w 836083"/>
                <a:gd name="T83" fmla="*/ 0 h 836083"/>
                <a:gd name="T84" fmla="*/ 41904 w 836083"/>
                <a:gd name="T85" fmla="*/ 20953 h 8360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36083"/>
                <a:gd name="T130" fmla="*/ 0 h 836083"/>
                <a:gd name="T131" fmla="*/ 836083 w 836083"/>
                <a:gd name="T132" fmla="*/ 836083 h 8360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36083" h="836083">
                  <a:moveTo>
                    <a:pt x="510179" y="255686"/>
                  </a:moveTo>
                  <a:lnTo>
                    <a:pt x="510179" y="313441"/>
                  </a:lnTo>
                  <a:lnTo>
                    <a:pt x="378615" y="313441"/>
                  </a:lnTo>
                  <a:lnTo>
                    <a:pt x="378615" y="313600"/>
                  </a:lnTo>
                  <a:cubicBezTo>
                    <a:pt x="341141" y="313600"/>
                    <a:pt x="306539" y="333678"/>
                    <a:pt x="287942" y="366213"/>
                  </a:cubicBezTo>
                  <a:cubicBezTo>
                    <a:pt x="269345" y="398747"/>
                    <a:pt x="269605" y="438751"/>
                    <a:pt x="288622" y="471041"/>
                  </a:cubicBezTo>
                  <a:cubicBezTo>
                    <a:pt x="307641" y="503332"/>
                    <a:pt x="342500" y="522958"/>
                    <a:pt x="379971" y="522472"/>
                  </a:cubicBezTo>
                  <a:lnTo>
                    <a:pt x="379973" y="522641"/>
                  </a:lnTo>
                  <a:lnTo>
                    <a:pt x="510179" y="522641"/>
                  </a:lnTo>
                  <a:lnTo>
                    <a:pt x="510179" y="580396"/>
                  </a:lnTo>
                  <a:lnTo>
                    <a:pt x="372585" y="580396"/>
                  </a:lnTo>
                  <a:lnTo>
                    <a:pt x="372585" y="579406"/>
                  </a:lnTo>
                  <a:cubicBezTo>
                    <a:pt x="317441" y="578233"/>
                    <a:pt x="266895" y="548273"/>
                    <a:pt x="238719" y="500433"/>
                  </a:cubicBezTo>
                  <a:cubicBezTo>
                    <a:pt x="228869" y="483708"/>
                    <a:pt x="222257" y="465652"/>
                    <a:pt x="220092" y="446919"/>
                  </a:cubicBezTo>
                  <a:lnTo>
                    <a:pt x="181522" y="446919"/>
                  </a:lnTo>
                  <a:lnTo>
                    <a:pt x="181522" y="522641"/>
                  </a:lnTo>
                  <a:lnTo>
                    <a:pt x="152644" y="522641"/>
                  </a:lnTo>
                  <a:lnTo>
                    <a:pt x="152644" y="313442"/>
                  </a:lnTo>
                  <a:lnTo>
                    <a:pt x="181522" y="313442"/>
                  </a:lnTo>
                  <a:lnTo>
                    <a:pt x="181522" y="389164"/>
                  </a:lnTo>
                  <a:lnTo>
                    <a:pt x="219987" y="389164"/>
                  </a:lnTo>
                  <a:cubicBezTo>
                    <a:pt x="222128" y="371124"/>
                    <a:pt x="228386" y="353701"/>
                    <a:pt x="237661" y="337474"/>
                  </a:cubicBezTo>
                  <a:cubicBezTo>
                    <a:pt x="265566" y="288655"/>
                    <a:pt x="316652" y="257879"/>
                    <a:pt x="372585" y="256490"/>
                  </a:cubicBezTo>
                  <a:lnTo>
                    <a:pt x="372585" y="255686"/>
                  </a:lnTo>
                  <a:lnTo>
                    <a:pt x="378615" y="255686"/>
                  </a:lnTo>
                  <a:lnTo>
                    <a:pt x="510179" y="255686"/>
                  </a:lnTo>
                  <a:close/>
                  <a:moveTo>
                    <a:pt x="683440" y="418041"/>
                  </a:moveTo>
                  <a:cubicBezTo>
                    <a:pt x="683440" y="467832"/>
                    <a:pt x="643076" y="508196"/>
                    <a:pt x="593285" y="508196"/>
                  </a:cubicBezTo>
                  <a:lnTo>
                    <a:pt x="381302" y="508196"/>
                  </a:lnTo>
                  <a:cubicBezTo>
                    <a:pt x="331511" y="508196"/>
                    <a:pt x="291147" y="467832"/>
                    <a:pt x="291147" y="418041"/>
                  </a:cubicBezTo>
                  <a:cubicBezTo>
                    <a:pt x="291147" y="368250"/>
                    <a:pt x="331511" y="327886"/>
                    <a:pt x="381302" y="327886"/>
                  </a:cubicBezTo>
                  <a:lnTo>
                    <a:pt x="593285" y="327886"/>
                  </a:lnTo>
                  <a:cubicBezTo>
                    <a:pt x="643076" y="327886"/>
                    <a:pt x="683440" y="368250"/>
                    <a:pt x="683440" y="418041"/>
                  </a:cubicBezTo>
                  <a:close/>
                  <a:moveTo>
                    <a:pt x="765417" y="418042"/>
                  </a:moveTo>
                  <a:cubicBezTo>
                    <a:pt x="765417" y="226191"/>
                    <a:pt x="609892" y="70666"/>
                    <a:pt x="418042" y="70666"/>
                  </a:cubicBezTo>
                  <a:cubicBezTo>
                    <a:pt x="226191" y="70666"/>
                    <a:pt x="70666" y="226191"/>
                    <a:pt x="70666" y="418042"/>
                  </a:cubicBezTo>
                  <a:cubicBezTo>
                    <a:pt x="70666" y="609892"/>
                    <a:pt x="226191" y="765417"/>
                    <a:pt x="418042" y="765417"/>
                  </a:cubicBezTo>
                  <a:cubicBezTo>
                    <a:pt x="609892" y="765417"/>
                    <a:pt x="765417" y="609892"/>
                    <a:pt x="765417" y="418042"/>
                  </a:cubicBezTo>
                  <a:close/>
                  <a:moveTo>
                    <a:pt x="836083" y="418042"/>
                  </a:moveTo>
                  <a:cubicBezTo>
                    <a:pt x="836083" y="648920"/>
                    <a:pt x="648920" y="836083"/>
                    <a:pt x="418042" y="836083"/>
                  </a:cubicBezTo>
                  <a:cubicBezTo>
                    <a:pt x="187163" y="836083"/>
                    <a:pt x="0" y="648920"/>
                    <a:pt x="0" y="418042"/>
                  </a:cubicBezTo>
                  <a:cubicBezTo>
                    <a:pt x="0" y="187163"/>
                    <a:pt x="187163" y="0"/>
                    <a:pt x="418042" y="0"/>
                  </a:cubicBezTo>
                  <a:cubicBezTo>
                    <a:pt x="648920" y="0"/>
                    <a:pt x="836083" y="187163"/>
                    <a:pt x="836083" y="4180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2" name="淘宝网chenying0907出品 11"/>
          <p:cNvGrpSpPr/>
          <p:nvPr/>
        </p:nvGrpSpPr>
        <p:grpSpPr bwMode="auto">
          <a:xfrm>
            <a:off x="3647142" y="3329428"/>
            <a:ext cx="1068002" cy="1069816"/>
            <a:chOff x="0" y="0"/>
            <a:chExt cx="661926" cy="661926"/>
          </a:xfrm>
        </p:grpSpPr>
        <p:sp>
          <p:nvSpPr>
            <p:cNvPr id="13" name="圆角淘宝网chenying0907出品 12"/>
            <p:cNvSpPr>
              <a:spLocks noChangeArrowheads="1"/>
            </p:cNvSpPr>
            <p:nvPr/>
          </p:nvSpPr>
          <p:spPr bwMode="auto">
            <a:xfrm rot="2700000">
              <a:off x="0" y="0"/>
              <a:ext cx="661926" cy="661926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4" name="淘宝网chenying0907出品 30"/>
            <p:cNvSpPr>
              <a:spLocks noChangeArrowheads="1"/>
            </p:cNvSpPr>
            <p:nvPr/>
          </p:nvSpPr>
          <p:spPr bwMode="auto">
            <a:xfrm>
              <a:off x="135513" y="135513"/>
              <a:ext cx="390901" cy="390901"/>
            </a:xfrm>
            <a:custGeom>
              <a:avLst/>
              <a:gdLst>
                <a:gd name="T0" fmla="*/ 13841 w 944830"/>
                <a:gd name="T1" fmla="*/ 0 h 944830"/>
                <a:gd name="T2" fmla="*/ 18947 w 944830"/>
                <a:gd name="T3" fmla="*/ 5106 h 944830"/>
                <a:gd name="T4" fmla="*/ 22160 w 944830"/>
                <a:gd name="T5" fmla="*/ 2730 h 944830"/>
                <a:gd name="T6" fmla="*/ 25586 w 944830"/>
                <a:gd name="T7" fmla="*/ 6155 h 944830"/>
                <a:gd name="T8" fmla="*/ 23210 w 944830"/>
                <a:gd name="T9" fmla="*/ 9369 h 944830"/>
                <a:gd name="T10" fmla="*/ 27682 w 944830"/>
                <a:gd name="T11" fmla="*/ 13841 h 944830"/>
                <a:gd name="T12" fmla="*/ 23075 w 944830"/>
                <a:gd name="T13" fmla="*/ 18448 h 944830"/>
                <a:gd name="T14" fmla="*/ 20203 w 944830"/>
                <a:gd name="T15" fmla="*/ 16777 h 944830"/>
                <a:gd name="T16" fmla="*/ 16777 w 944830"/>
                <a:gd name="T17" fmla="*/ 20203 h 944830"/>
                <a:gd name="T18" fmla="*/ 18448 w 944830"/>
                <a:gd name="T19" fmla="*/ 23075 h 944830"/>
                <a:gd name="T20" fmla="*/ 13841 w 944830"/>
                <a:gd name="T21" fmla="*/ 27682 h 944830"/>
                <a:gd name="T22" fmla="*/ 9234 w 944830"/>
                <a:gd name="T23" fmla="*/ 23075 h 944830"/>
                <a:gd name="T24" fmla="*/ 10905 w 944830"/>
                <a:gd name="T25" fmla="*/ 20203 h 944830"/>
                <a:gd name="T26" fmla="*/ 7480 w 944830"/>
                <a:gd name="T27" fmla="*/ 16777 h 944830"/>
                <a:gd name="T28" fmla="*/ 4607 w 944830"/>
                <a:gd name="T29" fmla="*/ 18448 h 944830"/>
                <a:gd name="T30" fmla="*/ 0 w 944830"/>
                <a:gd name="T31" fmla="*/ 13841 h 944830"/>
                <a:gd name="T32" fmla="*/ 4472 w 944830"/>
                <a:gd name="T33" fmla="*/ 9369 h 944830"/>
                <a:gd name="T34" fmla="*/ 2096 w 944830"/>
                <a:gd name="T35" fmla="*/ 6155 h 944830"/>
                <a:gd name="T36" fmla="*/ 5522 w 944830"/>
                <a:gd name="T37" fmla="*/ 2730 h 944830"/>
                <a:gd name="T38" fmla="*/ 8736 w 944830"/>
                <a:gd name="T39" fmla="*/ 5106 h 944830"/>
                <a:gd name="T40" fmla="*/ 13841 w 944830"/>
                <a:gd name="T41" fmla="*/ 0 h 9448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4830"/>
                <a:gd name="T64" fmla="*/ 0 h 944830"/>
                <a:gd name="T65" fmla="*/ 944830 w 944830"/>
                <a:gd name="T66" fmla="*/ 944830 h 9448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4830" h="944830">
                  <a:moveTo>
                    <a:pt x="472415" y="0"/>
                  </a:moveTo>
                  <a:lnTo>
                    <a:pt x="646674" y="174258"/>
                  </a:lnTo>
                  <a:cubicBezTo>
                    <a:pt x="660469" y="126985"/>
                    <a:pt x="704464" y="93179"/>
                    <a:pt x="756355" y="93179"/>
                  </a:cubicBezTo>
                  <a:cubicBezTo>
                    <a:pt x="820926" y="93179"/>
                    <a:pt x="873272" y="145525"/>
                    <a:pt x="873272" y="210096"/>
                  </a:cubicBezTo>
                  <a:cubicBezTo>
                    <a:pt x="873272" y="261987"/>
                    <a:pt x="839466" y="305983"/>
                    <a:pt x="792193" y="319778"/>
                  </a:cubicBezTo>
                  <a:lnTo>
                    <a:pt x="944830" y="472415"/>
                  </a:lnTo>
                  <a:lnTo>
                    <a:pt x="787583" y="629662"/>
                  </a:lnTo>
                  <a:cubicBezTo>
                    <a:pt x="768788" y="595026"/>
                    <a:pt x="731782" y="572630"/>
                    <a:pt x="689546" y="572630"/>
                  </a:cubicBezTo>
                  <a:cubicBezTo>
                    <a:pt x="624975" y="572630"/>
                    <a:pt x="572629" y="624976"/>
                    <a:pt x="572629" y="689547"/>
                  </a:cubicBezTo>
                  <a:cubicBezTo>
                    <a:pt x="572629" y="731783"/>
                    <a:pt x="595025" y="768788"/>
                    <a:pt x="629662" y="787584"/>
                  </a:cubicBezTo>
                  <a:lnTo>
                    <a:pt x="472415" y="944830"/>
                  </a:lnTo>
                  <a:lnTo>
                    <a:pt x="315169" y="787584"/>
                  </a:lnTo>
                  <a:cubicBezTo>
                    <a:pt x="349805" y="768788"/>
                    <a:pt x="372201" y="731783"/>
                    <a:pt x="372201" y="689547"/>
                  </a:cubicBezTo>
                  <a:cubicBezTo>
                    <a:pt x="372201" y="624976"/>
                    <a:pt x="319855" y="572630"/>
                    <a:pt x="255284" y="572630"/>
                  </a:cubicBezTo>
                  <a:cubicBezTo>
                    <a:pt x="213048" y="572630"/>
                    <a:pt x="176043" y="595026"/>
                    <a:pt x="157247" y="629662"/>
                  </a:cubicBezTo>
                  <a:lnTo>
                    <a:pt x="0" y="472415"/>
                  </a:lnTo>
                  <a:lnTo>
                    <a:pt x="152637" y="319778"/>
                  </a:lnTo>
                  <a:cubicBezTo>
                    <a:pt x="105363" y="305983"/>
                    <a:pt x="71557" y="261987"/>
                    <a:pt x="71557" y="210096"/>
                  </a:cubicBezTo>
                  <a:cubicBezTo>
                    <a:pt x="71557" y="145525"/>
                    <a:pt x="123903" y="93179"/>
                    <a:pt x="188474" y="93179"/>
                  </a:cubicBezTo>
                  <a:cubicBezTo>
                    <a:pt x="240365" y="93179"/>
                    <a:pt x="284362" y="126985"/>
                    <a:pt x="298156" y="174259"/>
                  </a:cubicBezTo>
                  <a:lnTo>
                    <a:pt x="4724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5" name="TextBox 14"/>
          <p:cNvSpPr>
            <a:spLocks noChangeArrowheads="1"/>
          </p:cNvSpPr>
          <p:nvPr/>
        </p:nvSpPr>
        <p:spPr bwMode="auto">
          <a:xfrm>
            <a:off x="6346228" y="1963295"/>
            <a:ext cx="472689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项目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/>
            <a:br>
              <a:rPr lang="zh-CN" altLang="en-US" sz="1000" dirty="0">
                <a:solidFill>
                  <a:srgbClr val="4890A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您的内容打在这里，或者通过复制您的文本后。您的内容打在这里，或者通过复制您的文本后。</a:t>
            </a:r>
            <a:endParaRPr lang="en-US" altLang="zh-CN" sz="1600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6096000" y="2073427"/>
            <a:ext cx="217590" cy="21759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Open Sans" panose="020B0606030504020204" pitchFamily="34" charset="0"/>
              </a:rPr>
              <a:t>+</a:t>
            </a:r>
            <a:endParaRPr lang="en-US" altLang="zh-CN" sz="1400" b="1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Open Sans" panose="020B0606030504020204" pitchFamily="34" charset="0"/>
            </a:endParaRPr>
          </a:p>
        </p:txBody>
      </p:sp>
      <p:sp>
        <p:nvSpPr>
          <p:cNvPr id="17" name="TextBox 16"/>
          <p:cNvSpPr>
            <a:spLocks noChangeArrowheads="1"/>
          </p:cNvSpPr>
          <p:nvPr/>
        </p:nvSpPr>
        <p:spPr bwMode="auto">
          <a:xfrm>
            <a:off x="6346228" y="3351173"/>
            <a:ext cx="472689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项目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 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/>
            <a:br>
              <a:rPr lang="zh-CN" altLang="en-US" sz="1600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您的内容打在这里，或者通过复制您的文本后。您的内容打在这里，或者通过复制您的文本后</a:t>
            </a:r>
            <a:endParaRPr lang="en-US" altLang="zh-CN" sz="1600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Rectangle 42"/>
          <p:cNvSpPr>
            <a:spLocks noChangeArrowheads="1"/>
          </p:cNvSpPr>
          <p:nvPr/>
        </p:nvSpPr>
        <p:spPr bwMode="auto">
          <a:xfrm>
            <a:off x="6096000" y="3461880"/>
            <a:ext cx="217590" cy="2194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Open Sans" panose="020B0606030504020204" pitchFamily="34" charset="0"/>
              </a:rPr>
              <a:t>+</a:t>
            </a:r>
            <a:endParaRPr lang="en-US" altLang="zh-CN" sz="1400" b="1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Open Sans" panose="020B0606030504020204" pitchFamily="34" charset="0"/>
            </a:endParaRPr>
          </a:p>
        </p:txBody>
      </p:sp>
      <p:sp>
        <p:nvSpPr>
          <p:cNvPr id="19" name="TextBox 18"/>
          <p:cNvSpPr>
            <a:spLocks noChangeArrowheads="1"/>
          </p:cNvSpPr>
          <p:nvPr/>
        </p:nvSpPr>
        <p:spPr bwMode="auto">
          <a:xfrm>
            <a:off x="6346228" y="4831384"/>
            <a:ext cx="472689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项目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 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/>
            <a:br>
              <a:rPr lang="zh-CN" altLang="en-US" sz="10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您的内容打在这里，或者通过复制您的文本后。您的内容打在这里，或者通过复制您的文本后</a:t>
            </a:r>
            <a:endParaRPr lang="en-US" altLang="zh-CN" sz="1050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Rectangle 42"/>
          <p:cNvSpPr>
            <a:spLocks noChangeArrowheads="1"/>
          </p:cNvSpPr>
          <p:nvPr/>
        </p:nvSpPr>
        <p:spPr bwMode="auto">
          <a:xfrm>
            <a:off x="6096000" y="4910028"/>
            <a:ext cx="217590" cy="219403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Open Sans" panose="020B0606030504020204" pitchFamily="34" charset="0"/>
              </a:rPr>
              <a:t>+</a:t>
            </a:r>
            <a:endParaRPr lang="en-US" altLang="zh-CN" sz="1400" b="1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Open Sans" panose="020B0606030504020204" pitchFamily="34" charset="0"/>
            </a:endParaRPr>
          </a:p>
        </p:txBody>
      </p:sp>
      <p:grpSp>
        <p:nvGrpSpPr>
          <p:cNvPr id="21" name="淘宝网chenying0907出品 20"/>
          <p:cNvGrpSpPr/>
          <p:nvPr/>
        </p:nvGrpSpPr>
        <p:grpSpPr bwMode="auto">
          <a:xfrm>
            <a:off x="2990746" y="4100059"/>
            <a:ext cx="756124" cy="756123"/>
            <a:chOff x="0" y="0"/>
            <a:chExt cx="661926" cy="661926"/>
          </a:xfrm>
        </p:grpSpPr>
        <p:sp>
          <p:nvSpPr>
            <p:cNvPr id="22" name="圆角淘宝网chenying0907出品 21"/>
            <p:cNvSpPr>
              <a:spLocks noChangeArrowheads="1"/>
            </p:cNvSpPr>
            <p:nvPr/>
          </p:nvSpPr>
          <p:spPr bwMode="auto">
            <a:xfrm rot="2700000">
              <a:off x="0" y="0"/>
              <a:ext cx="661926" cy="661926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23" name="圆角淘宝网chenying0907出品 68"/>
            <p:cNvSpPr>
              <a:spLocks noChangeArrowheads="1"/>
            </p:cNvSpPr>
            <p:nvPr/>
          </p:nvSpPr>
          <p:spPr bwMode="auto">
            <a:xfrm>
              <a:off x="140258" y="208096"/>
              <a:ext cx="381410" cy="245735"/>
            </a:xfrm>
            <a:custGeom>
              <a:avLst/>
              <a:gdLst>
                <a:gd name="T0" fmla="*/ 8699 w 978088"/>
                <a:gd name="T1" fmla="*/ 0 h 630163"/>
                <a:gd name="T2" fmla="*/ 14093 w 978088"/>
                <a:gd name="T3" fmla="*/ 3320 h 630163"/>
                <a:gd name="T4" fmla="*/ 16417 w 978088"/>
                <a:gd name="T5" fmla="*/ 2393 h 630163"/>
                <a:gd name="T6" fmla="*/ 19897 w 978088"/>
                <a:gd name="T7" fmla="*/ 5873 h 630163"/>
                <a:gd name="T8" fmla="*/ 19835 w 978088"/>
                <a:gd name="T9" fmla="*/ 6176 h 630163"/>
                <a:gd name="T10" fmla="*/ 22617 w 978088"/>
                <a:gd name="T11" fmla="*/ 10222 h 630163"/>
                <a:gd name="T12" fmla="*/ 18267 w 978088"/>
                <a:gd name="T13" fmla="*/ 14572 h 630163"/>
                <a:gd name="T14" fmla="*/ 4349 w 978088"/>
                <a:gd name="T15" fmla="*/ 14572 h 630163"/>
                <a:gd name="T16" fmla="*/ 0 w 978088"/>
                <a:gd name="T17" fmla="*/ 10222 h 630163"/>
                <a:gd name="T18" fmla="*/ 2624 w 978088"/>
                <a:gd name="T19" fmla="*/ 6236 h 630163"/>
                <a:gd name="T20" fmla="*/ 2610 w 978088"/>
                <a:gd name="T21" fmla="*/ 6089 h 630163"/>
                <a:gd name="T22" fmla="*/ 8699 w 978088"/>
                <a:gd name="T23" fmla="*/ 0 h 6301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78088"/>
                <a:gd name="T37" fmla="*/ 0 h 630163"/>
                <a:gd name="T38" fmla="*/ 978088 w 978088"/>
                <a:gd name="T39" fmla="*/ 630163 h 6301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78088" h="630163">
                  <a:moveTo>
                    <a:pt x="376188" y="0"/>
                  </a:moveTo>
                  <a:cubicBezTo>
                    <a:pt x="478336" y="0"/>
                    <a:pt x="566899" y="58161"/>
                    <a:pt x="609473" y="143596"/>
                  </a:cubicBezTo>
                  <a:cubicBezTo>
                    <a:pt x="635404" y="118352"/>
                    <a:pt x="670955" y="103500"/>
                    <a:pt x="709975" y="103500"/>
                  </a:cubicBezTo>
                  <a:cubicBezTo>
                    <a:pt x="793080" y="103500"/>
                    <a:pt x="860450" y="170870"/>
                    <a:pt x="860450" y="253975"/>
                  </a:cubicBezTo>
                  <a:lnTo>
                    <a:pt x="857805" y="267079"/>
                  </a:lnTo>
                  <a:cubicBezTo>
                    <a:pt x="928258" y="293890"/>
                    <a:pt x="978088" y="362161"/>
                    <a:pt x="978088" y="442069"/>
                  </a:cubicBezTo>
                  <a:cubicBezTo>
                    <a:pt x="978088" y="545950"/>
                    <a:pt x="893875" y="630163"/>
                    <a:pt x="789994" y="630163"/>
                  </a:cubicBezTo>
                  <a:lnTo>
                    <a:pt x="188094" y="630163"/>
                  </a:lnTo>
                  <a:cubicBezTo>
                    <a:pt x="84213" y="630163"/>
                    <a:pt x="0" y="545950"/>
                    <a:pt x="0" y="442069"/>
                  </a:cubicBezTo>
                  <a:cubicBezTo>
                    <a:pt x="0" y="364739"/>
                    <a:pt x="46666" y="298309"/>
                    <a:pt x="113497" y="269689"/>
                  </a:cubicBezTo>
                  <a:cubicBezTo>
                    <a:pt x="112881" y="267585"/>
                    <a:pt x="112856" y="265461"/>
                    <a:pt x="112856" y="263332"/>
                  </a:cubicBezTo>
                  <a:cubicBezTo>
                    <a:pt x="112856" y="117898"/>
                    <a:pt x="230754" y="0"/>
                    <a:pt x="3761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prism isContent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工作的现状以及发展思路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200775" y="2346653"/>
            <a:ext cx="621027" cy="575779"/>
          </a:xfrm>
          <a:custGeom>
            <a:avLst/>
            <a:gdLst>
              <a:gd name="T0" fmla="*/ 2903 w 2930"/>
              <a:gd name="T1" fmla="*/ 1416 h 2715"/>
              <a:gd name="T2" fmla="*/ 1514 w 2930"/>
              <a:gd name="T3" fmla="*/ 27 h 2715"/>
              <a:gd name="T4" fmla="*/ 1416 w 2930"/>
              <a:gd name="T5" fmla="*/ 27 h 2715"/>
              <a:gd name="T6" fmla="*/ 375 w 2930"/>
              <a:gd name="T7" fmla="*/ 1068 h 2715"/>
              <a:gd name="T8" fmla="*/ 374 w 2930"/>
              <a:gd name="T9" fmla="*/ 1070 h 2715"/>
              <a:gd name="T10" fmla="*/ 27 w 2930"/>
              <a:gd name="T11" fmla="*/ 1416 h 2715"/>
              <a:gd name="T12" fmla="*/ 27 w 2930"/>
              <a:gd name="T13" fmla="*/ 1514 h 2715"/>
              <a:gd name="T14" fmla="*/ 126 w 2930"/>
              <a:gd name="T15" fmla="*/ 1514 h 2715"/>
              <a:gd name="T16" fmla="*/ 354 w 2930"/>
              <a:gd name="T17" fmla="*/ 1286 h 2715"/>
              <a:gd name="T18" fmla="*/ 354 w 2930"/>
              <a:gd name="T19" fmla="*/ 2438 h 2715"/>
              <a:gd name="T20" fmla="*/ 632 w 2930"/>
              <a:gd name="T21" fmla="*/ 2715 h 2715"/>
              <a:gd name="T22" fmla="*/ 1118 w 2930"/>
              <a:gd name="T23" fmla="*/ 2715 h 2715"/>
              <a:gd name="T24" fmla="*/ 1187 w 2930"/>
              <a:gd name="T25" fmla="*/ 2646 h 2715"/>
              <a:gd name="T26" fmla="*/ 1187 w 2930"/>
              <a:gd name="T27" fmla="*/ 2021 h 2715"/>
              <a:gd name="T28" fmla="*/ 1812 w 2930"/>
              <a:gd name="T29" fmla="*/ 2021 h 2715"/>
              <a:gd name="T30" fmla="*/ 1882 w 2930"/>
              <a:gd name="T31" fmla="*/ 1951 h 2715"/>
              <a:gd name="T32" fmla="*/ 1812 w 2930"/>
              <a:gd name="T33" fmla="*/ 1882 h 2715"/>
              <a:gd name="T34" fmla="*/ 1118 w 2930"/>
              <a:gd name="T35" fmla="*/ 1882 h 2715"/>
              <a:gd name="T36" fmla="*/ 1049 w 2930"/>
              <a:gd name="T37" fmla="*/ 1951 h 2715"/>
              <a:gd name="T38" fmla="*/ 1049 w 2930"/>
              <a:gd name="T39" fmla="*/ 2576 h 2715"/>
              <a:gd name="T40" fmla="*/ 632 w 2930"/>
              <a:gd name="T41" fmla="*/ 2576 h 2715"/>
              <a:gd name="T42" fmla="*/ 493 w 2930"/>
              <a:gd name="T43" fmla="*/ 2438 h 2715"/>
              <a:gd name="T44" fmla="*/ 493 w 2930"/>
              <a:gd name="T45" fmla="*/ 1147 h 2715"/>
              <a:gd name="T46" fmla="*/ 1465 w 2930"/>
              <a:gd name="T47" fmla="*/ 175 h 2715"/>
              <a:gd name="T48" fmla="*/ 2805 w 2930"/>
              <a:gd name="T49" fmla="*/ 1514 h 2715"/>
              <a:gd name="T50" fmla="*/ 2854 w 2930"/>
              <a:gd name="T51" fmla="*/ 1535 h 2715"/>
              <a:gd name="T52" fmla="*/ 2903 w 2930"/>
              <a:gd name="T53" fmla="*/ 1514 h 2715"/>
              <a:gd name="T54" fmla="*/ 2903 w 2930"/>
              <a:gd name="T55" fmla="*/ 1416 h 2715"/>
              <a:gd name="T56" fmla="*/ 2903 w 2930"/>
              <a:gd name="T57" fmla="*/ 1416 h 2715"/>
              <a:gd name="T58" fmla="*/ 2507 w 2930"/>
              <a:gd name="T59" fmla="*/ 1604 h 2715"/>
              <a:gd name="T60" fmla="*/ 2437 w 2930"/>
              <a:gd name="T61" fmla="*/ 1674 h 2715"/>
              <a:gd name="T62" fmla="*/ 2437 w 2930"/>
              <a:gd name="T63" fmla="*/ 2437 h 2715"/>
              <a:gd name="T64" fmla="*/ 2299 w 2930"/>
              <a:gd name="T65" fmla="*/ 2576 h 2715"/>
              <a:gd name="T66" fmla="*/ 1812 w 2930"/>
              <a:gd name="T67" fmla="*/ 2576 h 2715"/>
              <a:gd name="T68" fmla="*/ 1743 w 2930"/>
              <a:gd name="T69" fmla="*/ 2646 h 2715"/>
              <a:gd name="T70" fmla="*/ 1812 w 2930"/>
              <a:gd name="T71" fmla="*/ 2715 h 2715"/>
              <a:gd name="T72" fmla="*/ 2299 w 2930"/>
              <a:gd name="T73" fmla="*/ 2715 h 2715"/>
              <a:gd name="T74" fmla="*/ 2576 w 2930"/>
              <a:gd name="T75" fmla="*/ 2437 h 2715"/>
              <a:gd name="T76" fmla="*/ 2576 w 2930"/>
              <a:gd name="T77" fmla="*/ 1674 h 2715"/>
              <a:gd name="T78" fmla="*/ 2507 w 2930"/>
              <a:gd name="T79" fmla="*/ 1604 h 2715"/>
              <a:gd name="T80" fmla="*/ 2507 w 2930"/>
              <a:gd name="T81" fmla="*/ 1604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30" h="2715">
                <a:moveTo>
                  <a:pt x="2903" y="1416"/>
                </a:moveTo>
                <a:cubicBezTo>
                  <a:pt x="1514" y="27"/>
                  <a:pt x="1514" y="27"/>
                  <a:pt x="1514" y="27"/>
                </a:cubicBezTo>
                <a:cubicBezTo>
                  <a:pt x="1487" y="0"/>
                  <a:pt x="1443" y="0"/>
                  <a:pt x="1416" y="27"/>
                </a:cubicBezTo>
                <a:cubicBezTo>
                  <a:pt x="375" y="1068"/>
                  <a:pt x="375" y="1068"/>
                  <a:pt x="375" y="1068"/>
                </a:cubicBezTo>
                <a:cubicBezTo>
                  <a:pt x="375" y="1069"/>
                  <a:pt x="374" y="1069"/>
                  <a:pt x="374" y="1070"/>
                </a:cubicBezTo>
                <a:cubicBezTo>
                  <a:pt x="27" y="1416"/>
                  <a:pt x="27" y="1416"/>
                  <a:pt x="27" y="1416"/>
                </a:cubicBezTo>
                <a:cubicBezTo>
                  <a:pt x="0" y="1443"/>
                  <a:pt x="0" y="1487"/>
                  <a:pt x="27" y="1514"/>
                </a:cubicBezTo>
                <a:cubicBezTo>
                  <a:pt x="54" y="1542"/>
                  <a:pt x="98" y="1542"/>
                  <a:pt x="126" y="1514"/>
                </a:cubicBezTo>
                <a:cubicBezTo>
                  <a:pt x="354" y="1286"/>
                  <a:pt x="354" y="1286"/>
                  <a:pt x="354" y="1286"/>
                </a:cubicBezTo>
                <a:cubicBezTo>
                  <a:pt x="354" y="2438"/>
                  <a:pt x="354" y="2438"/>
                  <a:pt x="354" y="2438"/>
                </a:cubicBezTo>
                <a:cubicBezTo>
                  <a:pt x="354" y="2591"/>
                  <a:pt x="479" y="2715"/>
                  <a:pt x="632" y="2715"/>
                </a:cubicBezTo>
                <a:cubicBezTo>
                  <a:pt x="1118" y="2715"/>
                  <a:pt x="1118" y="2715"/>
                  <a:pt x="1118" y="2715"/>
                </a:cubicBezTo>
                <a:cubicBezTo>
                  <a:pt x="1156" y="2715"/>
                  <a:pt x="1187" y="2684"/>
                  <a:pt x="1187" y="2646"/>
                </a:cubicBezTo>
                <a:cubicBezTo>
                  <a:pt x="1187" y="2021"/>
                  <a:pt x="1187" y="2021"/>
                  <a:pt x="1187" y="2021"/>
                </a:cubicBezTo>
                <a:cubicBezTo>
                  <a:pt x="1812" y="2021"/>
                  <a:pt x="1812" y="2021"/>
                  <a:pt x="1812" y="2021"/>
                </a:cubicBezTo>
                <a:cubicBezTo>
                  <a:pt x="1851" y="2021"/>
                  <a:pt x="1882" y="1990"/>
                  <a:pt x="1882" y="1951"/>
                </a:cubicBezTo>
                <a:cubicBezTo>
                  <a:pt x="1882" y="1913"/>
                  <a:pt x="1851" y="1882"/>
                  <a:pt x="1812" y="1882"/>
                </a:cubicBezTo>
                <a:cubicBezTo>
                  <a:pt x="1118" y="1882"/>
                  <a:pt x="1118" y="1882"/>
                  <a:pt x="1118" y="1882"/>
                </a:cubicBezTo>
                <a:cubicBezTo>
                  <a:pt x="1080" y="1882"/>
                  <a:pt x="1049" y="1913"/>
                  <a:pt x="1049" y="1951"/>
                </a:cubicBezTo>
                <a:cubicBezTo>
                  <a:pt x="1049" y="2576"/>
                  <a:pt x="1049" y="2576"/>
                  <a:pt x="1049" y="2576"/>
                </a:cubicBezTo>
                <a:cubicBezTo>
                  <a:pt x="632" y="2576"/>
                  <a:pt x="632" y="2576"/>
                  <a:pt x="632" y="2576"/>
                </a:cubicBezTo>
                <a:cubicBezTo>
                  <a:pt x="555" y="2576"/>
                  <a:pt x="493" y="2514"/>
                  <a:pt x="493" y="2438"/>
                </a:cubicBezTo>
                <a:cubicBezTo>
                  <a:pt x="493" y="1147"/>
                  <a:pt x="493" y="1147"/>
                  <a:pt x="493" y="1147"/>
                </a:cubicBezTo>
                <a:cubicBezTo>
                  <a:pt x="1465" y="175"/>
                  <a:pt x="1465" y="175"/>
                  <a:pt x="1465" y="175"/>
                </a:cubicBezTo>
                <a:cubicBezTo>
                  <a:pt x="2805" y="1514"/>
                  <a:pt x="2805" y="1514"/>
                  <a:pt x="2805" y="1514"/>
                </a:cubicBezTo>
                <a:cubicBezTo>
                  <a:pt x="2819" y="1528"/>
                  <a:pt x="2836" y="1535"/>
                  <a:pt x="2854" y="1535"/>
                </a:cubicBezTo>
                <a:cubicBezTo>
                  <a:pt x="2872" y="1535"/>
                  <a:pt x="2890" y="1528"/>
                  <a:pt x="2903" y="1514"/>
                </a:cubicBezTo>
                <a:cubicBezTo>
                  <a:pt x="2930" y="1487"/>
                  <a:pt x="2930" y="1443"/>
                  <a:pt x="2903" y="1416"/>
                </a:cubicBezTo>
                <a:cubicBezTo>
                  <a:pt x="2903" y="1416"/>
                  <a:pt x="2903" y="1416"/>
                  <a:pt x="2903" y="1416"/>
                </a:cubicBezTo>
                <a:close/>
                <a:moveTo>
                  <a:pt x="2507" y="1604"/>
                </a:moveTo>
                <a:cubicBezTo>
                  <a:pt x="2468" y="1604"/>
                  <a:pt x="2437" y="1635"/>
                  <a:pt x="2437" y="1674"/>
                </a:cubicBezTo>
                <a:cubicBezTo>
                  <a:pt x="2437" y="2437"/>
                  <a:pt x="2437" y="2437"/>
                  <a:pt x="2437" y="2437"/>
                </a:cubicBezTo>
                <a:cubicBezTo>
                  <a:pt x="2437" y="2514"/>
                  <a:pt x="2375" y="2576"/>
                  <a:pt x="2299" y="2576"/>
                </a:cubicBezTo>
                <a:cubicBezTo>
                  <a:pt x="1812" y="2576"/>
                  <a:pt x="1812" y="2576"/>
                  <a:pt x="1812" y="2576"/>
                </a:cubicBezTo>
                <a:cubicBezTo>
                  <a:pt x="1774" y="2576"/>
                  <a:pt x="1743" y="2607"/>
                  <a:pt x="1743" y="2646"/>
                </a:cubicBezTo>
                <a:cubicBezTo>
                  <a:pt x="1743" y="2684"/>
                  <a:pt x="1774" y="2715"/>
                  <a:pt x="1812" y="2715"/>
                </a:cubicBezTo>
                <a:cubicBezTo>
                  <a:pt x="2299" y="2715"/>
                  <a:pt x="2299" y="2715"/>
                  <a:pt x="2299" y="2715"/>
                </a:cubicBezTo>
                <a:cubicBezTo>
                  <a:pt x="2452" y="2715"/>
                  <a:pt x="2576" y="2591"/>
                  <a:pt x="2576" y="2437"/>
                </a:cubicBezTo>
                <a:cubicBezTo>
                  <a:pt x="2576" y="1674"/>
                  <a:pt x="2576" y="1674"/>
                  <a:pt x="2576" y="1674"/>
                </a:cubicBezTo>
                <a:cubicBezTo>
                  <a:pt x="2576" y="1635"/>
                  <a:pt x="2545" y="1604"/>
                  <a:pt x="2507" y="1604"/>
                </a:cubicBezTo>
                <a:cubicBezTo>
                  <a:pt x="2507" y="1604"/>
                  <a:pt x="2507" y="1604"/>
                  <a:pt x="2507" y="1604"/>
                </a:cubicBezTo>
                <a:close/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1214204" y="3603527"/>
            <a:ext cx="575491" cy="575779"/>
          </a:xfrm>
          <a:custGeom>
            <a:avLst/>
            <a:gdLst>
              <a:gd name="T0" fmla="*/ 0 w 3004"/>
              <a:gd name="T1" fmla="*/ 1502 h 3004"/>
              <a:gd name="T2" fmla="*/ 3004 w 3004"/>
              <a:gd name="T3" fmla="*/ 1502 h 3004"/>
              <a:gd name="T4" fmla="*/ 2253 w 3004"/>
              <a:gd name="T5" fmla="*/ 362 h 3004"/>
              <a:gd name="T6" fmla="*/ 2212 w 3004"/>
              <a:gd name="T7" fmla="*/ 826 h 3004"/>
              <a:gd name="T8" fmla="*/ 2109 w 3004"/>
              <a:gd name="T9" fmla="*/ 1167 h 3004"/>
              <a:gd name="T10" fmla="*/ 1454 w 3004"/>
              <a:gd name="T11" fmla="*/ 437 h 3004"/>
              <a:gd name="T12" fmla="*/ 2253 w 3004"/>
              <a:gd name="T13" fmla="*/ 362 h 3004"/>
              <a:gd name="T14" fmla="*/ 2362 w 3004"/>
              <a:gd name="T15" fmla="*/ 2007 h 3004"/>
              <a:gd name="T16" fmla="*/ 1707 w 3004"/>
              <a:gd name="T17" fmla="*/ 2041 h 3004"/>
              <a:gd name="T18" fmla="*/ 1966 w 3004"/>
              <a:gd name="T19" fmla="*/ 1707 h 3004"/>
              <a:gd name="T20" fmla="*/ 1727 w 3004"/>
              <a:gd name="T21" fmla="*/ 157 h 3004"/>
              <a:gd name="T22" fmla="*/ 1434 w 3004"/>
              <a:gd name="T23" fmla="*/ 143 h 3004"/>
              <a:gd name="T24" fmla="*/ 1871 w 3004"/>
              <a:gd name="T25" fmla="*/ 1604 h 3004"/>
              <a:gd name="T26" fmla="*/ 1502 w 3004"/>
              <a:gd name="T27" fmla="*/ 1843 h 3004"/>
              <a:gd name="T28" fmla="*/ 546 w 3004"/>
              <a:gd name="T29" fmla="*/ 1666 h 3004"/>
              <a:gd name="T30" fmla="*/ 887 w 3004"/>
              <a:gd name="T31" fmla="*/ 1031 h 3004"/>
              <a:gd name="T32" fmla="*/ 1079 w 3004"/>
              <a:gd name="T33" fmla="*/ 744 h 3004"/>
              <a:gd name="T34" fmla="*/ 1871 w 3004"/>
              <a:gd name="T35" fmla="*/ 1604 h 3004"/>
              <a:gd name="T36" fmla="*/ 137 w 3004"/>
              <a:gd name="T37" fmla="*/ 1529 h 3004"/>
              <a:gd name="T38" fmla="*/ 341 w 3004"/>
              <a:gd name="T39" fmla="*/ 2185 h 3004"/>
              <a:gd name="T40" fmla="*/ 430 w 3004"/>
              <a:gd name="T41" fmla="*/ 1584 h 3004"/>
              <a:gd name="T42" fmla="*/ 1304 w 3004"/>
              <a:gd name="T43" fmla="*/ 157 h 3004"/>
              <a:gd name="T44" fmla="*/ 990 w 3004"/>
              <a:gd name="T45" fmla="*/ 642 h 3004"/>
              <a:gd name="T46" fmla="*/ 683 w 3004"/>
              <a:gd name="T47" fmla="*/ 819 h 3004"/>
              <a:gd name="T48" fmla="*/ 430 w 3004"/>
              <a:gd name="T49" fmla="*/ 1584 h 3004"/>
              <a:gd name="T50" fmla="*/ 478 w 3004"/>
              <a:gd name="T51" fmla="*/ 2185 h 3004"/>
              <a:gd name="T52" fmla="*/ 1311 w 3004"/>
              <a:gd name="T53" fmla="*/ 2116 h 3004"/>
              <a:gd name="T54" fmla="*/ 512 w 3004"/>
              <a:gd name="T55" fmla="*/ 2437 h 3004"/>
              <a:gd name="T56" fmla="*/ 1502 w 3004"/>
              <a:gd name="T57" fmla="*/ 2867 h 3004"/>
              <a:gd name="T58" fmla="*/ 1406 w 3004"/>
              <a:gd name="T59" fmla="*/ 2225 h 3004"/>
              <a:gd name="T60" fmla="*/ 1666 w 3004"/>
              <a:gd name="T61" fmla="*/ 2171 h 3004"/>
              <a:gd name="T62" fmla="*/ 2546 w 3004"/>
              <a:gd name="T63" fmla="*/ 2109 h 3004"/>
              <a:gd name="T64" fmla="*/ 1502 w 3004"/>
              <a:gd name="T65" fmla="*/ 2867 h 3004"/>
              <a:gd name="T66" fmla="*/ 2041 w 3004"/>
              <a:gd name="T67" fmla="*/ 1591 h 3004"/>
              <a:gd name="T68" fmla="*/ 2253 w 3004"/>
              <a:gd name="T69" fmla="*/ 1229 h 3004"/>
              <a:gd name="T70" fmla="*/ 2342 w 3004"/>
              <a:gd name="T71" fmla="*/ 840 h 3004"/>
              <a:gd name="T72" fmla="*/ 2860 w 3004"/>
              <a:gd name="T73" fmla="*/ 1502 h 3004"/>
              <a:gd name="T74" fmla="*/ 2560 w 3004"/>
              <a:gd name="T75" fmla="*/ 1966 h 3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04" h="3004">
                <a:moveTo>
                  <a:pt x="1502" y="0"/>
                </a:moveTo>
                <a:cubicBezTo>
                  <a:pt x="669" y="0"/>
                  <a:pt x="0" y="669"/>
                  <a:pt x="0" y="1502"/>
                </a:cubicBezTo>
                <a:cubicBezTo>
                  <a:pt x="0" y="2335"/>
                  <a:pt x="669" y="3004"/>
                  <a:pt x="1502" y="3004"/>
                </a:cubicBezTo>
                <a:cubicBezTo>
                  <a:pt x="2335" y="3004"/>
                  <a:pt x="3004" y="2335"/>
                  <a:pt x="3004" y="1502"/>
                </a:cubicBezTo>
                <a:cubicBezTo>
                  <a:pt x="3004" y="669"/>
                  <a:pt x="2335" y="0"/>
                  <a:pt x="1502" y="0"/>
                </a:cubicBezTo>
                <a:close/>
                <a:moveTo>
                  <a:pt x="2253" y="362"/>
                </a:moveTo>
                <a:cubicBezTo>
                  <a:pt x="2253" y="375"/>
                  <a:pt x="2253" y="396"/>
                  <a:pt x="2253" y="410"/>
                </a:cubicBezTo>
                <a:cubicBezTo>
                  <a:pt x="2253" y="553"/>
                  <a:pt x="2239" y="689"/>
                  <a:pt x="2212" y="826"/>
                </a:cubicBezTo>
                <a:cubicBezTo>
                  <a:pt x="2116" y="847"/>
                  <a:pt x="2048" y="928"/>
                  <a:pt x="2048" y="1024"/>
                </a:cubicBezTo>
                <a:cubicBezTo>
                  <a:pt x="2048" y="1079"/>
                  <a:pt x="2068" y="1133"/>
                  <a:pt x="2109" y="1167"/>
                </a:cubicBezTo>
                <a:cubicBezTo>
                  <a:pt x="2062" y="1277"/>
                  <a:pt x="2014" y="1386"/>
                  <a:pt x="1946" y="1488"/>
                </a:cubicBezTo>
                <a:cubicBezTo>
                  <a:pt x="1693" y="1201"/>
                  <a:pt x="1516" y="840"/>
                  <a:pt x="1454" y="437"/>
                </a:cubicBezTo>
                <a:cubicBezTo>
                  <a:pt x="1611" y="341"/>
                  <a:pt x="1782" y="266"/>
                  <a:pt x="1959" y="218"/>
                </a:cubicBezTo>
                <a:cubicBezTo>
                  <a:pt x="2062" y="253"/>
                  <a:pt x="2164" y="300"/>
                  <a:pt x="2253" y="362"/>
                </a:cubicBezTo>
                <a:close/>
                <a:moveTo>
                  <a:pt x="1966" y="1707"/>
                </a:moveTo>
                <a:cubicBezTo>
                  <a:pt x="2089" y="1823"/>
                  <a:pt x="2219" y="1925"/>
                  <a:pt x="2362" y="2007"/>
                </a:cubicBezTo>
                <a:cubicBezTo>
                  <a:pt x="2219" y="2034"/>
                  <a:pt x="2068" y="2048"/>
                  <a:pt x="1911" y="2048"/>
                </a:cubicBezTo>
                <a:cubicBezTo>
                  <a:pt x="1843" y="2048"/>
                  <a:pt x="1775" y="2041"/>
                  <a:pt x="1707" y="2041"/>
                </a:cubicBezTo>
                <a:cubicBezTo>
                  <a:pt x="1707" y="2028"/>
                  <a:pt x="1707" y="2014"/>
                  <a:pt x="1700" y="2000"/>
                </a:cubicBezTo>
                <a:cubicBezTo>
                  <a:pt x="1795" y="1911"/>
                  <a:pt x="1884" y="1809"/>
                  <a:pt x="1966" y="1707"/>
                </a:cubicBezTo>
                <a:close/>
                <a:moveTo>
                  <a:pt x="1502" y="137"/>
                </a:moveTo>
                <a:cubicBezTo>
                  <a:pt x="1577" y="137"/>
                  <a:pt x="1652" y="143"/>
                  <a:pt x="1727" y="157"/>
                </a:cubicBezTo>
                <a:cubicBezTo>
                  <a:pt x="1632" y="198"/>
                  <a:pt x="1536" y="239"/>
                  <a:pt x="1440" y="287"/>
                </a:cubicBezTo>
                <a:cubicBezTo>
                  <a:pt x="1434" y="239"/>
                  <a:pt x="1434" y="191"/>
                  <a:pt x="1434" y="143"/>
                </a:cubicBezTo>
                <a:cubicBezTo>
                  <a:pt x="1454" y="137"/>
                  <a:pt x="1481" y="137"/>
                  <a:pt x="1502" y="137"/>
                </a:cubicBezTo>
                <a:close/>
                <a:moveTo>
                  <a:pt x="1871" y="1604"/>
                </a:moveTo>
                <a:cubicBezTo>
                  <a:pt x="1795" y="1707"/>
                  <a:pt x="1713" y="1795"/>
                  <a:pt x="1625" y="1884"/>
                </a:cubicBezTo>
                <a:cubicBezTo>
                  <a:pt x="1591" y="1857"/>
                  <a:pt x="1550" y="1843"/>
                  <a:pt x="1502" y="1843"/>
                </a:cubicBezTo>
                <a:cubicBezTo>
                  <a:pt x="1413" y="1843"/>
                  <a:pt x="1338" y="1898"/>
                  <a:pt x="1311" y="1980"/>
                </a:cubicBezTo>
                <a:cubicBezTo>
                  <a:pt x="1038" y="1911"/>
                  <a:pt x="778" y="1809"/>
                  <a:pt x="546" y="1666"/>
                </a:cubicBezTo>
                <a:cubicBezTo>
                  <a:pt x="608" y="1434"/>
                  <a:pt x="710" y="1215"/>
                  <a:pt x="840" y="1024"/>
                </a:cubicBezTo>
                <a:cubicBezTo>
                  <a:pt x="853" y="1024"/>
                  <a:pt x="867" y="1031"/>
                  <a:pt x="887" y="1031"/>
                </a:cubicBezTo>
                <a:cubicBezTo>
                  <a:pt x="1004" y="1031"/>
                  <a:pt x="1092" y="942"/>
                  <a:pt x="1092" y="826"/>
                </a:cubicBezTo>
                <a:cubicBezTo>
                  <a:pt x="1092" y="799"/>
                  <a:pt x="1085" y="771"/>
                  <a:pt x="1079" y="744"/>
                </a:cubicBezTo>
                <a:cubicBezTo>
                  <a:pt x="1161" y="662"/>
                  <a:pt x="1242" y="594"/>
                  <a:pt x="1331" y="526"/>
                </a:cubicBezTo>
                <a:cubicBezTo>
                  <a:pt x="1406" y="935"/>
                  <a:pt x="1597" y="1304"/>
                  <a:pt x="1871" y="1604"/>
                </a:cubicBezTo>
                <a:close/>
                <a:moveTo>
                  <a:pt x="341" y="2219"/>
                </a:moveTo>
                <a:cubicBezTo>
                  <a:pt x="218" y="2014"/>
                  <a:pt x="143" y="1782"/>
                  <a:pt x="137" y="1529"/>
                </a:cubicBezTo>
                <a:cubicBezTo>
                  <a:pt x="218" y="1597"/>
                  <a:pt x="300" y="1666"/>
                  <a:pt x="389" y="1720"/>
                </a:cubicBezTo>
                <a:cubicBezTo>
                  <a:pt x="362" y="1871"/>
                  <a:pt x="341" y="2028"/>
                  <a:pt x="341" y="2185"/>
                </a:cubicBezTo>
                <a:cubicBezTo>
                  <a:pt x="341" y="2198"/>
                  <a:pt x="341" y="2212"/>
                  <a:pt x="341" y="2219"/>
                </a:cubicBezTo>
                <a:close/>
                <a:moveTo>
                  <a:pt x="430" y="1584"/>
                </a:moveTo>
                <a:cubicBezTo>
                  <a:pt x="328" y="1516"/>
                  <a:pt x="239" y="1440"/>
                  <a:pt x="150" y="1359"/>
                </a:cubicBezTo>
                <a:cubicBezTo>
                  <a:pt x="218" y="744"/>
                  <a:pt x="696" y="253"/>
                  <a:pt x="1304" y="157"/>
                </a:cubicBezTo>
                <a:cubicBezTo>
                  <a:pt x="1304" y="232"/>
                  <a:pt x="1311" y="300"/>
                  <a:pt x="1318" y="375"/>
                </a:cubicBezTo>
                <a:cubicBezTo>
                  <a:pt x="1201" y="457"/>
                  <a:pt x="1092" y="546"/>
                  <a:pt x="990" y="642"/>
                </a:cubicBezTo>
                <a:cubicBezTo>
                  <a:pt x="956" y="621"/>
                  <a:pt x="922" y="614"/>
                  <a:pt x="887" y="614"/>
                </a:cubicBezTo>
                <a:cubicBezTo>
                  <a:pt x="771" y="614"/>
                  <a:pt x="683" y="703"/>
                  <a:pt x="683" y="819"/>
                </a:cubicBezTo>
                <a:cubicBezTo>
                  <a:pt x="683" y="867"/>
                  <a:pt x="703" y="908"/>
                  <a:pt x="730" y="949"/>
                </a:cubicBezTo>
                <a:cubicBezTo>
                  <a:pt x="594" y="1140"/>
                  <a:pt x="492" y="1352"/>
                  <a:pt x="430" y="1584"/>
                </a:cubicBezTo>
                <a:close/>
                <a:moveTo>
                  <a:pt x="492" y="2417"/>
                </a:moveTo>
                <a:cubicBezTo>
                  <a:pt x="485" y="2342"/>
                  <a:pt x="478" y="2266"/>
                  <a:pt x="478" y="2185"/>
                </a:cubicBezTo>
                <a:cubicBezTo>
                  <a:pt x="478" y="2055"/>
                  <a:pt x="492" y="1925"/>
                  <a:pt x="519" y="1802"/>
                </a:cubicBezTo>
                <a:cubicBezTo>
                  <a:pt x="765" y="1946"/>
                  <a:pt x="1031" y="2055"/>
                  <a:pt x="1311" y="2116"/>
                </a:cubicBezTo>
                <a:cubicBezTo>
                  <a:pt x="1311" y="2123"/>
                  <a:pt x="1311" y="2123"/>
                  <a:pt x="1318" y="2130"/>
                </a:cubicBezTo>
                <a:cubicBezTo>
                  <a:pt x="1079" y="2287"/>
                  <a:pt x="806" y="2389"/>
                  <a:pt x="512" y="2437"/>
                </a:cubicBezTo>
                <a:cubicBezTo>
                  <a:pt x="498" y="2430"/>
                  <a:pt x="498" y="2423"/>
                  <a:pt x="492" y="2417"/>
                </a:cubicBezTo>
                <a:close/>
                <a:moveTo>
                  <a:pt x="1502" y="2867"/>
                </a:moveTo>
                <a:cubicBezTo>
                  <a:pt x="1167" y="2867"/>
                  <a:pt x="867" y="2744"/>
                  <a:pt x="628" y="2546"/>
                </a:cubicBezTo>
                <a:cubicBezTo>
                  <a:pt x="915" y="2492"/>
                  <a:pt x="1174" y="2383"/>
                  <a:pt x="1406" y="2225"/>
                </a:cubicBezTo>
                <a:cubicBezTo>
                  <a:pt x="1434" y="2246"/>
                  <a:pt x="1468" y="2253"/>
                  <a:pt x="1502" y="2253"/>
                </a:cubicBezTo>
                <a:cubicBezTo>
                  <a:pt x="1570" y="2253"/>
                  <a:pt x="1625" y="2219"/>
                  <a:pt x="1666" y="2171"/>
                </a:cubicBezTo>
                <a:cubicBezTo>
                  <a:pt x="1748" y="2178"/>
                  <a:pt x="1830" y="2185"/>
                  <a:pt x="1911" y="2185"/>
                </a:cubicBezTo>
                <a:cubicBezTo>
                  <a:pt x="2130" y="2185"/>
                  <a:pt x="2342" y="2157"/>
                  <a:pt x="2546" y="2109"/>
                </a:cubicBezTo>
                <a:cubicBezTo>
                  <a:pt x="2594" y="2130"/>
                  <a:pt x="2642" y="2157"/>
                  <a:pt x="2690" y="2171"/>
                </a:cubicBezTo>
                <a:cubicBezTo>
                  <a:pt x="2458" y="2587"/>
                  <a:pt x="2014" y="2867"/>
                  <a:pt x="1502" y="2867"/>
                </a:cubicBezTo>
                <a:close/>
                <a:moveTo>
                  <a:pt x="2560" y="1966"/>
                </a:moveTo>
                <a:cubicBezTo>
                  <a:pt x="2369" y="1871"/>
                  <a:pt x="2191" y="1741"/>
                  <a:pt x="2041" y="1591"/>
                </a:cubicBezTo>
                <a:cubicBezTo>
                  <a:pt x="2116" y="1475"/>
                  <a:pt x="2178" y="1352"/>
                  <a:pt x="2232" y="1229"/>
                </a:cubicBezTo>
                <a:cubicBezTo>
                  <a:pt x="2239" y="1229"/>
                  <a:pt x="2246" y="1229"/>
                  <a:pt x="2253" y="1229"/>
                </a:cubicBezTo>
                <a:cubicBezTo>
                  <a:pt x="2369" y="1229"/>
                  <a:pt x="2458" y="1140"/>
                  <a:pt x="2458" y="1024"/>
                </a:cubicBezTo>
                <a:cubicBezTo>
                  <a:pt x="2458" y="942"/>
                  <a:pt x="2410" y="874"/>
                  <a:pt x="2342" y="840"/>
                </a:cubicBezTo>
                <a:cubicBezTo>
                  <a:pt x="2369" y="717"/>
                  <a:pt x="2383" y="594"/>
                  <a:pt x="2383" y="464"/>
                </a:cubicBezTo>
                <a:cubicBezTo>
                  <a:pt x="2676" y="717"/>
                  <a:pt x="2860" y="1085"/>
                  <a:pt x="2860" y="1502"/>
                </a:cubicBezTo>
                <a:cubicBezTo>
                  <a:pt x="2860" y="1638"/>
                  <a:pt x="2840" y="1761"/>
                  <a:pt x="2806" y="1884"/>
                </a:cubicBezTo>
                <a:cubicBezTo>
                  <a:pt x="2731" y="1918"/>
                  <a:pt x="2649" y="1946"/>
                  <a:pt x="2560" y="1966"/>
                </a:cubicBezTo>
                <a:close/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33423" y="2146895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33423" y="342900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33423" y="2547005"/>
            <a:ext cx="3475718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点击输入简要文字内容，文字内容需概括精炼，不用多余的文字修饰，言简意赅的说明该项内容。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12319" y="3825491"/>
            <a:ext cx="3475718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点击输入简要文字内容，文字内容需概括精炼，不用多余的文字修饰，言简意赅的说明该项内容。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1214204" y="4860104"/>
            <a:ext cx="621027" cy="575779"/>
          </a:xfrm>
          <a:custGeom>
            <a:avLst/>
            <a:gdLst>
              <a:gd name="T0" fmla="*/ 2903 w 2930"/>
              <a:gd name="T1" fmla="*/ 1416 h 2715"/>
              <a:gd name="T2" fmla="*/ 1514 w 2930"/>
              <a:gd name="T3" fmla="*/ 27 h 2715"/>
              <a:gd name="T4" fmla="*/ 1416 w 2930"/>
              <a:gd name="T5" fmla="*/ 27 h 2715"/>
              <a:gd name="T6" fmla="*/ 375 w 2930"/>
              <a:gd name="T7" fmla="*/ 1068 h 2715"/>
              <a:gd name="T8" fmla="*/ 374 w 2930"/>
              <a:gd name="T9" fmla="*/ 1070 h 2715"/>
              <a:gd name="T10" fmla="*/ 27 w 2930"/>
              <a:gd name="T11" fmla="*/ 1416 h 2715"/>
              <a:gd name="T12" fmla="*/ 27 w 2930"/>
              <a:gd name="T13" fmla="*/ 1514 h 2715"/>
              <a:gd name="T14" fmla="*/ 126 w 2930"/>
              <a:gd name="T15" fmla="*/ 1514 h 2715"/>
              <a:gd name="T16" fmla="*/ 354 w 2930"/>
              <a:gd name="T17" fmla="*/ 1286 h 2715"/>
              <a:gd name="T18" fmla="*/ 354 w 2930"/>
              <a:gd name="T19" fmla="*/ 2438 h 2715"/>
              <a:gd name="T20" fmla="*/ 632 w 2930"/>
              <a:gd name="T21" fmla="*/ 2715 h 2715"/>
              <a:gd name="T22" fmla="*/ 1118 w 2930"/>
              <a:gd name="T23" fmla="*/ 2715 h 2715"/>
              <a:gd name="T24" fmla="*/ 1187 w 2930"/>
              <a:gd name="T25" fmla="*/ 2646 h 2715"/>
              <a:gd name="T26" fmla="*/ 1187 w 2930"/>
              <a:gd name="T27" fmla="*/ 2021 h 2715"/>
              <a:gd name="T28" fmla="*/ 1812 w 2930"/>
              <a:gd name="T29" fmla="*/ 2021 h 2715"/>
              <a:gd name="T30" fmla="*/ 1882 w 2930"/>
              <a:gd name="T31" fmla="*/ 1951 h 2715"/>
              <a:gd name="T32" fmla="*/ 1812 w 2930"/>
              <a:gd name="T33" fmla="*/ 1882 h 2715"/>
              <a:gd name="T34" fmla="*/ 1118 w 2930"/>
              <a:gd name="T35" fmla="*/ 1882 h 2715"/>
              <a:gd name="T36" fmla="*/ 1049 w 2930"/>
              <a:gd name="T37" fmla="*/ 1951 h 2715"/>
              <a:gd name="T38" fmla="*/ 1049 w 2930"/>
              <a:gd name="T39" fmla="*/ 2576 h 2715"/>
              <a:gd name="T40" fmla="*/ 632 w 2930"/>
              <a:gd name="T41" fmla="*/ 2576 h 2715"/>
              <a:gd name="T42" fmla="*/ 493 w 2930"/>
              <a:gd name="T43" fmla="*/ 2438 h 2715"/>
              <a:gd name="T44" fmla="*/ 493 w 2930"/>
              <a:gd name="T45" fmla="*/ 1147 h 2715"/>
              <a:gd name="T46" fmla="*/ 1465 w 2930"/>
              <a:gd name="T47" fmla="*/ 175 h 2715"/>
              <a:gd name="T48" fmla="*/ 2805 w 2930"/>
              <a:gd name="T49" fmla="*/ 1514 h 2715"/>
              <a:gd name="T50" fmla="*/ 2854 w 2930"/>
              <a:gd name="T51" fmla="*/ 1535 h 2715"/>
              <a:gd name="T52" fmla="*/ 2903 w 2930"/>
              <a:gd name="T53" fmla="*/ 1514 h 2715"/>
              <a:gd name="T54" fmla="*/ 2903 w 2930"/>
              <a:gd name="T55" fmla="*/ 1416 h 2715"/>
              <a:gd name="T56" fmla="*/ 2903 w 2930"/>
              <a:gd name="T57" fmla="*/ 1416 h 2715"/>
              <a:gd name="T58" fmla="*/ 2507 w 2930"/>
              <a:gd name="T59" fmla="*/ 1604 h 2715"/>
              <a:gd name="T60" fmla="*/ 2437 w 2930"/>
              <a:gd name="T61" fmla="*/ 1674 h 2715"/>
              <a:gd name="T62" fmla="*/ 2437 w 2930"/>
              <a:gd name="T63" fmla="*/ 2437 h 2715"/>
              <a:gd name="T64" fmla="*/ 2299 w 2930"/>
              <a:gd name="T65" fmla="*/ 2576 h 2715"/>
              <a:gd name="T66" fmla="*/ 1812 w 2930"/>
              <a:gd name="T67" fmla="*/ 2576 h 2715"/>
              <a:gd name="T68" fmla="*/ 1743 w 2930"/>
              <a:gd name="T69" fmla="*/ 2646 h 2715"/>
              <a:gd name="T70" fmla="*/ 1812 w 2930"/>
              <a:gd name="T71" fmla="*/ 2715 h 2715"/>
              <a:gd name="T72" fmla="*/ 2299 w 2930"/>
              <a:gd name="T73" fmla="*/ 2715 h 2715"/>
              <a:gd name="T74" fmla="*/ 2576 w 2930"/>
              <a:gd name="T75" fmla="*/ 2437 h 2715"/>
              <a:gd name="T76" fmla="*/ 2576 w 2930"/>
              <a:gd name="T77" fmla="*/ 1674 h 2715"/>
              <a:gd name="T78" fmla="*/ 2507 w 2930"/>
              <a:gd name="T79" fmla="*/ 1604 h 2715"/>
              <a:gd name="T80" fmla="*/ 2507 w 2930"/>
              <a:gd name="T81" fmla="*/ 1604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30" h="2715">
                <a:moveTo>
                  <a:pt x="2903" y="1416"/>
                </a:moveTo>
                <a:cubicBezTo>
                  <a:pt x="1514" y="27"/>
                  <a:pt x="1514" y="27"/>
                  <a:pt x="1514" y="27"/>
                </a:cubicBezTo>
                <a:cubicBezTo>
                  <a:pt x="1487" y="0"/>
                  <a:pt x="1443" y="0"/>
                  <a:pt x="1416" y="27"/>
                </a:cubicBezTo>
                <a:cubicBezTo>
                  <a:pt x="375" y="1068"/>
                  <a:pt x="375" y="1068"/>
                  <a:pt x="375" y="1068"/>
                </a:cubicBezTo>
                <a:cubicBezTo>
                  <a:pt x="375" y="1069"/>
                  <a:pt x="374" y="1069"/>
                  <a:pt x="374" y="1070"/>
                </a:cubicBezTo>
                <a:cubicBezTo>
                  <a:pt x="27" y="1416"/>
                  <a:pt x="27" y="1416"/>
                  <a:pt x="27" y="1416"/>
                </a:cubicBezTo>
                <a:cubicBezTo>
                  <a:pt x="0" y="1443"/>
                  <a:pt x="0" y="1487"/>
                  <a:pt x="27" y="1514"/>
                </a:cubicBezTo>
                <a:cubicBezTo>
                  <a:pt x="54" y="1542"/>
                  <a:pt x="98" y="1542"/>
                  <a:pt x="126" y="1514"/>
                </a:cubicBezTo>
                <a:cubicBezTo>
                  <a:pt x="354" y="1286"/>
                  <a:pt x="354" y="1286"/>
                  <a:pt x="354" y="1286"/>
                </a:cubicBezTo>
                <a:cubicBezTo>
                  <a:pt x="354" y="2438"/>
                  <a:pt x="354" y="2438"/>
                  <a:pt x="354" y="2438"/>
                </a:cubicBezTo>
                <a:cubicBezTo>
                  <a:pt x="354" y="2591"/>
                  <a:pt x="479" y="2715"/>
                  <a:pt x="632" y="2715"/>
                </a:cubicBezTo>
                <a:cubicBezTo>
                  <a:pt x="1118" y="2715"/>
                  <a:pt x="1118" y="2715"/>
                  <a:pt x="1118" y="2715"/>
                </a:cubicBezTo>
                <a:cubicBezTo>
                  <a:pt x="1156" y="2715"/>
                  <a:pt x="1187" y="2684"/>
                  <a:pt x="1187" y="2646"/>
                </a:cubicBezTo>
                <a:cubicBezTo>
                  <a:pt x="1187" y="2021"/>
                  <a:pt x="1187" y="2021"/>
                  <a:pt x="1187" y="2021"/>
                </a:cubicBezTo>
                <a:cubicBezTo>
                  <a:pt x="1812" y="2021"/>
                  <a:pt x="1812" y="2021"/>
                  <a:pt x="1812" y="2021"/>
                </a:cubicBezTo>
                <a:cubicBezTo>
                  <a:pt x="1851" y="2021"/>
                  <a:pt x="1882" y="1990"/>
                  <a:pt x="1882" y="1951"/>
                </a:cubicBezTo>
                <a:cubicBezTo>
                  <a:pt x="1882" y="1913"/>
                  <a:pt x="1851" y="1882"/>
                  <a:pt x="1812" y="1882"/>
                </a:cubicBezTo>
                <a:cubicBezTo>
                  <a:pt x="1118" y="1882"/>
                  <a:pt x="1118" y="1882"/>
                  <a:pt x="1118" y="1882"/>
                </a:cubicBezTo>
                <a:cubicBezTo>
                  <a:pt x="1080" y="1882"/>
                  <a:pt x="1049" y="1913"/>
                  <a:pt x="1049" y="1951"/>
                </a:cubicBezTo>
                <a:cubicBezTo>
                  <a:pt x="1049" y="2576"/>
                  <a:pt x="1049" y="2576"/>
                  <a:pt x="1049" y="2576"/>
                </a:cubicBezTo>
                <a:cubicBezTo>
                  <a:pt x="632" y="2576"/>
                  <a:pt x="632" y="2576"/>
                  <a:pt x="632" y="2576"/>
                </a:cubicBezTo>
                <a:cubicBezTo>
                  <a:pt x="555" y="2576"/>
                  <a:pt x="493" y="2514"/>
                  <a:pt x="493" y="2438"/>
                </a:cubicBezTo>
                <a:cubicBezTo>
                  <a:pt x="493" y="1147"/>
                  <a:pt x="493" y="1147"/>
                  <a:pt x="493" y="1147"/>
                </a:cubicBezTo>
                <a:cubicBezTo>
                  <a:pt x="1465" y="175"/>
                  <a:pt x="1465" y="175"/>
                  <a:pt x="1465" y="175"/>
                </a:cubicBezTo>
                <a:cubicBezTo>
                  <a:pt x="2805" y="1514"/>
                  <a:pt x="2805" y="1514"/>
                  <a:pt x="2805" y="1514"/>
                </a:cubicBezTo>
                <a:cubicBezTo>
                  <a:pt x="2819" y="1528"/>
                  <a:pt x="2836" y="1535"/>
                  <a:pt x="2854" y="1535"/>
                </a:cubicBezTo>
                <a:cubicBezTo>
                  <a:pt x="2872" y="1535"/>
                  <a:pt x="2890" y="1528"/>
                  <a:pt x="2903" y="1514"/>
                </a:cubicBezTo>
                <a:cubicBezTo>
                  <a:pt x="2930" y="1487"/>
                  <a:pt x="2930" y="1443"/>
                  <a:pt x="2903" y="1416"/>
                </a:cubicBezTo>
                <a:cubicBezTo>
                  <a:pt x="2903" y="1416"/>
                  <a:pt x="2903" y="1416"/>
                  <a:pt x="2903" y="1416"/>
                </a:cubicBezTo>
                <a:close/>
                <a:moveTo>
                  <a:pt x="2507" y="1604"/>
                </a:moveTo>
                <a:cubicBezTo>
                  <a:pt x="2468" y="1604"/>
                  <a:pt x="2437" y="1635"/>
                  <a:pt x="2437" y="1674"/>
                </a:cubicBezTo>
                <a:cubicBezTo>
                  <a:pt x="2437" y="2437"/>
                  <a:pt x="2437" y="2437"/>
                  <a:pt x="2437" y="2437"/>
                </a:cubicBezTo>
                <a:cubicBezTo>
                  <a:pt x="2437" y="2514"/>
                  <a:pt x="2375" y="2576"/>
                  <a:pt x="2299" y="2576"/>
                </a:cubicBezTo>
                <a:cubicBezTo>
                  <a:pt x="1812" y="2576"/>
                  <a:pt x="1812" y="2576"/>
                  <a:pt x="1812" y="2576"/>
                </a:cubicBezTo>
                <a:cubicBezTo>
                  <a:pt x="1774" y="2576"/>
                  <a:pt x="1743" y="2607"/>
                  <a:pt x="1743" y="2646"/>
                </a:cubicBezTo>
                <a:cubicBezTo>
                  <a:pt x="1743" y="2684"/>
                  <a:pt x="1774" y="2715"/>
                  <a:pt x="1812" y="2715"/>
                </a:cubicBezTo>
                <a:cubicBezTo>
                  <a:pt x="2299" y="2715"/>
                  <a:pt x="2299" y="2715"/>
                  <a:pt x="2299" y="2715"/>
                </a:cubicBezTo>
                <a:cubicBezTo>
                  <a:pt x="2452" y="2715"/>
                  <a:pt x="2576" y="2591"/>
                  <a:pt x="2576" y="2437"/>
                </a:cubicBezTo>
                <a:cubicBezTo>
                  <a:pt x="2576" y="1674"/>
                  <a:pt x="2576" y="1674"/>
                  <a:pt x="2576" y="1674"/>
                </a:cubicBezTo>
                <a:cubicBezTo>
                  <a:pt x="2576" y="1635"/>
                  <a:pt x="2545" y="1604"/>
                  <a:pt x="2507" y="1604"/>
                </a:cubicBezTo>
                <a:cubicBezTo>
                  <a:pt x="2507" y="1604"/>
                  <a:pt x="2507" y="1604"/>
                  <a:pt x="2507" y="1604"/>
                </a:cubicBezTo>
                <a:close/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46852" y="466034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46852" y="5060456"/>
            <a:ext cx="3475718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点击输入简要文字内容，文字内容需概括精炼，不用多余的文字修饰，言简意赅的说明该项内容。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Freeform 5"/>
          <p:cNvSpPr>
            <a:spLocks noEditPoints="1"/>
          </p:cNvSpPr>
          <p:nvPr/>
        </p:nvSpPr>
        <p:spPr bwMode="auto">
          <a:xfrm>
            <a:off x="6578366" y="2346653"/>
            <a:ext cx="621027" cy="575779"/>
          </a:xfrm>
          <a:custGeom>
            <a:avLst/>
            <a:gdLst>
              <a:gd name="T0" fmla="*/ 2903 w 2930"/>
              <a:gd name="T1" fmla="*/ 1416 h 2715"/>
              <a:gd name="T2" fmla="*/ 1514 w 2930"/>
              <a:gd name="T3" fmla="*/ 27 h 2715"/>
              <a:gd name="T4" fmla="*/ 1416 w 2930"/>
              <a:gd name="T5" fmla="*/ 27 h 2715"/>
              <a:gd name="T6" fmla="*/ 375 w 2930"/>
              <a:gd name="T7" fmla="*/ 1068 h 2715"/>
              <a:gd name="T8" fmla="*/ 374 w 2930"/>
              <a:gd name="T9" fmla="*/ 1070 h 2715"/>
              <a:gd name="T10" fmla="*/ 27 w 2930"/>
              <a:gd name="T11" fmla="*/ 1416 h 2715"/>
              <a:gd name="T12" fmla="*/ 27 w 2930"/>
              <a:gd name="T13" fmla="*/ 1514 h 2715"/>
              <a:gd name="T14" fmla="*/ 126 w 2930"/>
              <a:gd name="T15" fmla="*/ 1514 h 2715"/>
              <a:gd name="T16" fmla="*/ 354 w 2930"/>
              <a:gd name="T17" fmla="*/ 1286 h 2715"/>
              <a:gd name="T18" fmla="*/ 354 w 2930"/>
              <a:gd name="T19" fmla="*/ 2438 h 2715"/>
              <a:gd name="T20" fmla="*/ 632 w 2930"/>
              <a:gd name="T21" fmla="*/ 2715 h 2715"/>
              <a:gd name="T22" fmla="*/ 1118 w 2930"/>
              <a:gd name="T23" fmla="*/ 2715 h 2715"/>
              <a:gd name="T24" fmla="*/ 1187 w 2930"/>
              <a:gd name="T25" fmla="*/ 2646 h 2715"/>
              <a:gd name="T26" fmla="*/ 1187 w 2930"/>
              <a:gd name="T27" fmla="*/ 2021 h 2715"/>
              <a:gd name="T28" fmla="*/ 1812 w 2930"/>
              <a:gd name="T29" fmla="*/ 2021 h 2715"/>
              <a:gd name="T30" fmla="*/ 1882 w 2930"/>
              <a:gd name="T31" fmla="*/ 1951 h 2715"/>
              <a:gd name="T32" fmla="*/ 1812 w 2930"/>
              <a:gd name="T33" fmla="*/ 1882 h 2715"/>
              <a:gd name="T34" fmla="*/ 1118 w 2930"/>
              <a:gd name="T35" fmla="*/ 1882 h 2715"/>
              <a:gd name="T36" fmla="*/ 1049 w 2930"/>
              <a:gd name="T37" fmla="*/ 1951 h 2715"/>
              <a:gd name="T38" fmla="*/ 1049 w 2930"/>
              <a:gd name="T39" fmla="*/ 2576 h 2715"/>
              <a:gd name="T40" fmla="*/ 632 w 2930"/>
              <a:gd name="T41" fmla="*/ 2576 h 2715"/>
              <a:gd name="T42" fmla="*/ 493 w 2930"/>
              <a:gd name="T43" fmla="*/ 2438 h 2715"/>
              <a:gd name="T44" fmla="*/ 493 w 2930"/>
              <a:gd name="T45" fmla="*/ 1147 h 2715"/>
              <a:gd name="T46" fmla="*/ 1465 w 2930"/>
              <a:gd name="T47" fmla="*/ 175 h 2715"/>
              <a:gd name="T48" fmla="*/ 2805 w 2930"/>
              <a:gd name="T49" fmla="*/ 1514 h 2715"/>
              <a:gd name="T50" fmla="*/ 2854 w 2930"/>
              <a:gd name="T51" fmla="*/ 1535 h 2715"/>
              <a:gd name="T52" fmla="*/ 2903 w 2930"/>
              <a:gd name="T53" fmla="*/ 1514 h 2715"/>
              <a:gd name="T54" fmla="*/ 2903 w 2930"/>
              <a:gd name="T55" fmla="*/ 1416 h 2715"/>
              <a:gd name="T56" fmla="*/ 2903 w 2930"/>
              <a:gd name="T57" fmla="*/ 1416 h 2715"/>
              <a:gd name="T58" fmla="*/ 2507 w 2930"/>
              <a:gd name="T59" fmla="*/ 1604 h 2715"/>
              <a:gd name="T60" fmla="*/ 2437 w 2930"/>
              <a:gd name="T61" fmla="*/ 1674 h 2715"/>
              <a:gd name="T62" fmla="*/ 2437 w 2930"/>
              <a:gd name="T63" fmla="*/ 2437 h 2715"/>
              <a:gd name="T64" fmla="*/ 2299 w 2930"/>
              <a:gd name="T65" fmla="*/ 2576 h 2715"/>
              <a:gd name="T66" fmla="*/ 1812 w 2930"/>
              <a:gd name="T67" fmla="*/ 2576 h 2715"/>
              <a:gd name="T68" fmla="*/ 1743 w 2930"/>
              <a:gd name="T69" fmla="*/ 2646 h 2715"/>
              <a:gd name="T70" fmla="*/ 1812 w 2930"/>
              <a:gd name="T71" fmla="*/ 2715 h 2715"/>
              <a:gd name="T72" fmla="*/ 2299 w 2930"/>
              <a:gd name="T73" fmla="*/ 2715 h 2715"/>
              <a:gd name="T74" fmla="*/ 2576 w 2930"/>
              <a:gd name="T75" fmla="*/ 2437 h 2715"/>
              <a:gd name="T76" fmla="*/ 2576 w 2930"/>
              <a:gd name="T77" fmla="*/ 1674 h 2715"/>
              <a:gd name="T78" fmla="*/ 2507 w 2930"/>
              <a:gd name="T79" fmla="*/ 1604 h 2715"/>
              <a:gd name="T80" fmla="*/ 2507 w 2930"/>
              <a:gd name="T81" fmla="*/ 1604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30" h="2715">
                <a:moveTo>
                  <a:pt x="2903" y="1416"/>
                </a:moveTo>
                <a:cubicBezTo>
                  <a:pt x="1514" y="27"/>
                  <a:pt x="1514" y="27"/>
                  <a:pt x="1514" y="27"/>
                </a:cubicBezTo>
                <a:cubicBezTo>
                  <a:pt x="1487" y="0"/>
                  <a:pt x="1443" y="0"/>
                  <a:pt x="1416" y="27"/>
                </a:cubicBezTo>
                <a:cubicBezTo>
                  <a:pt x="375" y="1068"/>
                  <a:pt x="375" y="1068"/>
                  <a:pt x="375" y="1068"/>
                </a:cubicBezTo>
                <a:cubicBezTo>
                  <a:pt x="375" y="1069"/>
                  <a:pt x="374" y="1069"/>
                  <a:pt x="374" y="1070"/>
                </a:cubicBezTo>
                <a:cubicBezTo>
                  <a:pt x="27" y="1416"/>
                  <a:pt x="27" y="1416"/>
                  <a:pt x="27" y="1416"/>
                </a:cubicBezTo>
                <a:cubicBezTo>
                  <a:pt x="0" y="1443"/>
                  <a:pt x="0" y="1487"/>
                  <a:pt x="27" y="1514"/>
                </a:cubicBezTo>
                <a:cubicBezTo>
                  <a:pt x="54" y="1542"/>
                  <a:pt x="98" y="1542"/>
                  <a:pt x="126" y="1514"/>
                </a:cubicBezTo>
                <a:cubicBezTo>
                  <a:pt x="354" y="1286"/>
                  <a:pt x="354" y="1286"/>
                  <a:pt x="354" y="1286"/>
                </a:cubicBezTo>
                <a:cubicBezTo>
                  <a:pt x="354" y="2438"/>
                  <a:pt x="354" y="2438"/>
                  <a:pt x="354" y="2438"/>
                </a:cubicBezTo>
                <a:cubicBezTo>
                  <a:pt x="354" y="2591"/>
                  <a:pt x="479" y="2715"/>
                  <a:pt x="632" y="2715"/>
                </a:cubicBezTo>
                <a:cubicBezTo>
                  <a:pt x="1118" y="2715"/>
                  <a:pt x="1118" y="2715"/>
                  <a:pt x="1118" y="2715"/>
                </a:cubicBezTo>
                <a:cubicBezTo>
                  <a:pt x="1156" y="2715"/>
                  <a:pt x="1187" y="2684"/>
                  <a:pt x="1187" y="2646"/>
                </a:cubicBezTo>
                <a:cubicBezTo>
                  <a:pt x="1187" y="2021"/>
                  <a:pt x="1187" y="2021"/>
                  <a:pt x="1187" y="2021"/>
                </a:cubicBezTo>
                <a:cubicBezTo>
                  <a:pt x="1812" y="2021"/>
                  <a:pt x="1812" y="2021"/>
                  <a:pt x="1812" y="2021"/>
                </a:cubicBezTo>
                <a:cubicBezTo>
                  <a:pt x="1851" y="2021"/>
                  <a:pt x="1882" y="1990"/>
                  <a:pt x="1882" y="1951"/>
                </a:cubicBezTo>
                <a:cubicBezTo>
                  <a:pt x="1882" y="1913"/>
                  <a:pt x="1851" y="1882"/>
                  <a:pt x="1812" y="1882"/>
                </a:cubicBezTo>
                <a:cubicBezTo>
                  <a:pt x="1118" y="1882"/>
                  <a:pt x="1118" y="1882"/>
                  <a:pt x="1118" y="1882"/>
                </a:cubicBezTo>
                <a:cubicBezTo>
                  <a:pt x="1080" y="1882"/>
                  <a:pt x="1049" y="1913"/>
                  <a:pt x="1049" y="1951"/>
                </a:cubicBezTo>
                <a:cubicBezTo>
                  <a:pt x="1049" y="2576"/>
                  <a:pt x="1049" y="2576"/>
                  <a:pt x="1049" y="2576"/>
                </a:cubicBezTo>
                <a:cubicBezTo>
                  <a:pt x="632" y="2576"/>
                  <a:pt x="632" y="2576"/>
                  <a:pt x="632" y="2576"/>
                </a:cubicBezTo>
                <a:cubicBezTo>
                  <a:pt x="555" y="2576"/>
                  <a:pt x="493" y="2514"/>
                  <a:pt x="493" y="2438"/>
                </a:cubicBezTo>
                <a:cubicBezTo>
                  <a:pt x="493" y="1147"/>
                  <a:pt x="493" y="1147"/>
                  <a:pt x="493" y="1147"/>
                </a:cubicBezTo>
                <a:cubicBezTo>
                  <a:pt x="1465" y="175"/>
                  <a:pt x="1465" y="175"/>
                  <a:pt x="1465" y="175"/>
                </a:cubicBezTo>
                <a:cubicBezTo>
                  <a:pt x="2805" y="1514"/>
                  <a:pt x="2805" y="1514"/>
                  <a:pt x="2805" y="1514"/>
                </a:cubicBezTo>
                <a:cubicBezTo>
                  <a:pt x="2819" y="1528"/>
                  <a:pt x="2836" y="1535"/>
                  <a:pt x="2854" y="1535"/>
                </a:cubicBezTo>
                <a:cubicBezTo>
                  <a:pt x="2872" y="1535"/>
                  <a:pt x="2890" y="1528"/>
                  <a:pt x="2903" y="1514"/>
                </a:cubicBezTo>
                <a:cubicBezTo>
                  <a:pt x="2930" y="1487"/>
                  <a:pt x="2930" y="1443"/>
                  <a:pt x="2903" y="1416"/>
                </a:cubicBezTo>
                <a:cubicBezTo>
                  <a:pt x="2903" y="1416"/>
                  <a:pt x="2903" y="1416"/>
                  <a:pt x="2903" y="1416"/>
                </a:cubicBezTo>
                <a:close/>
                <a:moveTo>
                  <a:pt x="2507" y="1604"/>
                </a:moveTo>
                <a:cubicBezTo>
                  <a:pt x="2468" y="1604"/>
                  <a:pt x="2437" y="1635"/>
                  <a:pt x="2437" y="1674"/>
                </a:cubicBezTo>
                <a:cubicBezTo>
                  <a:pt x="2437" y="2437"/>
                  <a:pt x="2437" y="2437"/>
                  <a:pt x="2437" y="2437"/>
                </a:cubicBezTo>
                <a:cubicBezTo>
                  <a:pt x="2437" y="2514"/>
                  <a:pt x="2375" y="2576"/>
                  <a:pt x="2299" y="2576"/>
                </a:cubicBezTo>
                <a:cubicBezTo>
                  <a:pt x="1812" y="2576"/>
                  <a:pt x="1812" y="2576"/>
                  <a:pt x="1812" y="2576"/>
                </a:cubicBezTo>
                <a:cubicBezTo>
                  <a:pt x="1774" y="2576"/>
                  <a:pt x="1743" y="2607"/>
                  <a:pt x="1743" y="2646"/>
                </a:cubicBezTo>
                <a:cubicBezTo>
                  <a:pt x="1743" y="2684"/>
                  <a:pt x="1774" y="2715"/>
                  <a:pt x="1812" y="2715"/>
                </a:cubicBezTo>
                <a:cubicBezTo>
                  <a:pt x="2299" y="2715"/>
                  <a:pt x="2299" y="2715"/>
                  <a:pt x="2299" y="2715"/>
                </a:cubicBezTo>
                <a:cubicBezTo>
                  <a:pt x="2452" y="2715"/>
                  <a:pt x="2576" y="2591"/>
                  <a:pt x="2576" y="2437"/>
                </a:cubicBezTo>
                <a:cubicBezTo>
                  <a:pt x="2576" y="1674"/>
                  <a:pt x="2576" y="1674"/>
                  <a:pt x="2576" y="1674"/>
                </a:cubicBezTo>
                <a:cubicBezTo>
                  <a:pt x="2576" y="1635"/>
                  <a:pt x="2545" y="1604"/>
                  <a:pt x="2507" y="1604"/>
                </a:cubicBezTo>
                <a:cubicBezTo>
                  <a:pt x="2507" y="1604"/>
                  <a:pt x="2507" y="1604"/>
                  <a:pt x="2507" y="1604"/>
                </a:cubicBezTo>
                <a:close/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Freeform 9"/>
          <p:cNvSpPr>
            <a:spLocks noEditPoints="1"/>
          </p:cNvSpPr>
          <p:nvPr/>
        </p:nvSpPr>
        <p:spPr bwMode="auto">
          <a:xfrm>
            <a:off x="6591795" y="3603527"/>
            <a:ext cx="575491" cy="575779"/>
          </a:xfrm>
          <a:custGeom>
            <a:avLst/>
            <a:gdLst>
              <a:gd name="T0" fmla="*/ 0 w 3004"/>
              <a:gd name="T1" fmla="*/ 1502 h 3004"/>
              <a:gd name="T2" fmla="*/ 3004 w 3004"/>
              <a:gd name="T3" fmla="*/ 1502 h 3004"/>
              <a:gd name="T4" fmla="*/ 2253 w 3004"/>
              <a:gd name="T5" fmla="*/ 362 h 3004"/>
              <a:gd name="T6" fmla="*/ 2212 w 3004"/>
              <a:gd name="T7" fmla="*/ 826 h 3004"/>
              <a:gd name="T8" fmla="*/ 2109 w 3004"/>
              <a:gd name="T9" fmla="*/ 1167 h 3004"/>
              <a:gd name="T10" fmla="*/ 1454 w 3004"/>
              <a:gd name="T11" fmla="*/ 437 h 3004"/>
              <a:gd name="T12" fmla="*/ 2253 w 3004"/>
              <a:gd name="T13" fmla="*/ 362 h 3004"/>
              <a:gd name="T14" fmla="*/ 2362 w 3004"/>
              <a:gd name="T15" fmla="*/ 2007 h 3004"/>
              <a:gd name="T16" fmla="*/ 1707 w 3004"/>
              <a:gd name="T17" fmla="*/ 2041 h 3004"/>
              <a:gd name="T18" fmla="*/ 1966 w 3004"/>
              <a:gd name="T19" fmla="*/ 1707 h 3004"/>
              <a:gd name="T20" fmla="*/ 1727 w 3004"/>
              <a:gd name="T21" fmla="*/ 157 h 3004"/>
              <a:gd name="T22" fmla="*/ 1434 w 3004"/>
              <a:gd name="T23" fmla="*/ 143 h 3004"/>
              <a:gd name="T24" fmla="*/ 1871 w 3004"/>
              <a:gd name="T25" fmla="*/ 1604 h 3004"/>
              <a:gd name="T26" fmla="*/ 1502 w 3004"/>
              <a:gd name="T27" fmla="*/ 1843 h 3004"/>
              <a:gd name="T28" fmla="*/ 546 w 3004"/>
              <a:gd name="T29" fmla="*/ 1666 h 3004"/>
              <a:gd name="T30" fmla="*/ 887 w 3004"/>
              <a:gd name="T31" fmla="*/ 1031 h 3004"/>
              <a:gd name="T32" fmla="*/ 1079 w 3004"/>
              <a:gd name="T33" fmla="*/ 744 h 3004"/>
              <a:gd name="T34" fmla="*/ 1871 w 3004"/>
              <a:gd name="T35" fmla="*/ 1604 h 3004"/>
              <a:gd name="T36" fmla="*/ 137 w 3004"/>
              <a:gd name="T37" fmla="*/ 1529 h 3004"/>
              <a:gd name="T38" fmla="*/ 341 w 3004"/>
              <a:gd name="T39" fmla="*/ 2185 h 3004"/>
              <a:gd name="T40" fmla="*/ 430 w 3004"/>
              <a:gd name="T41" fmla="*/ 1584 h 3004"/>
              <a:gd name="T42" fmla="*/ 1304 w 3004"/>
              <a:gd name="T43" fmla="*/ 157 h 3004"/>
              <a:gd name="T44" fmla="*/ 990 w 3004"/>
              <a:gd name="T45" fmla="*/ 642 h 3004"/>
              <a:gd name="T46" fmla="*/ 683 w 3004"/>
              <a:gd name="T47" fmla="*/ 819 h 3004"/>
              <a:gd name="T48" fmla="*/ 430 w 3004"/>
              <a:gd name="T49" fmla="*/ 1584 h 3004"/>
              <a:gd name="T50" fmla="*/ 478 w 3004"/>
              <a:gd name="T51" fmla="*/ 2185 h 3004"/>
              <a:gd name="T52" fmla="*/ 1311 w 3004"/>
              <a:gd name="T53" fmla="*/ 2116 h 3004"/>
              <a:gd name="T54" fmla="*/ 512 w 3004"/>
              <a:gd name="T55" fmla="*/ 2437 h 3004"/>
              <a:gd name="T56" fmla="*/ 1502 w 3004"/>
              <a:gd name="T57" fmla="*/ 2867 h 3004"/>
              <a:gd name="T58" fmla="*/ 1406 w 3004"/>
              <a:gd name="T59" fmla="*/ 2225 h 3004"/>
              <a:gd name="T60" fmla="*/ 1666 w 3004"/>
              <a:gd name="T61" fmla="*/ 2171 h 3004"/>
              <a:gd name="T62" fmla="*/ 2546 w 3004"/>
              <a:gd name="T63" fmla="*/ 2109 h 3004"/>
              <a:gd name="T64" fmla="*/ 1502 w 3004"/>
              <a:gd name="T65" fmla="*/ 2867 h 3004"/>
              <a:gd name="T66" fmla="*/ 2041 w 3004"/>
              <a:gd name="T67" fmla="*/ 1591 h 3004"/>
              <a:gd name="T68" fmla="*/ 2253 w 3004"/>
              <a:gd name="T69" fmla="*/ 1229 h 3004"/>
              <a:gd name="T70" fmla="*/ 2342 w 3004"/>
              <a:gd name="T71" fmla="*/ 840 h 3004"/>
              <a:gd name="T72" fmla="*/ 2860 w 3004"/>
              <a:gd name="T73" fmla="*/ 1502 h 3004"/>
              <a:gd name="T74" fmla="*/ 2560 w 3004"/>
              <a:gd name="T75" fmla="*/ 1966 h 3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04" h="3004">
                <a:moveTo>
                  <a:pt x="1502" y="0"/>
                </a:moveTo>
                <a:cubicBezTo>
                  <a:pt x="669" y="0"/>
                  <a:pt x="0" y="669"/>
                  <a:pt x="0" y="1502"/>
                </a:cubicBezTo>
                <a:cubicBezTo>
                  <a:pt x="0" y="2335"/>
                  <a:pt x="669" y="3004"/>
                  <a:pt x="1502" y="3004"/>
                </a:cubicBezTo>
                <a:cubicBezTo>
                  <a:pt x="2335" y="3004"/>
                  <a:pt x="3004" y="2335"/>
                  <a:pt x="3004" y="1502"/>
                </a:cubicBezTo>
                <a:cubicBezTo>
                  <a:pt x="3004" y="669"/>
                  <a:pt x="2335" y="0"/>
                  <a:pt x="1502" y="0"/>
                </a:cubicBezTo>
                <a:close/>
                <a:moveTo>
                  <a:pt x="2253" y="362"/>
                </a:moveTo>
                <a:cubicBezTo>
                  <a:pt x="2253" y="375"/>
                  <a:pt x="2253" y="396"/>
                  <a:pt x="2253" y="410"/>
                </a:cubicBezTo>
                <a:cubicBezTo>
                  <a:pt x="2253" y="553"/>
                  <a:pt x="2239" y="689"/>
                  <a:pt x="2212" y="826"/>
                </a:cubicBezTo>
                <a:cubicBezTo>
                  <a:pt x="2116" y="847"/>
                  <a:pt x="2048" y="928"/>
                  <a:pt x="2048" y="1024"/>
                </a:cubicBezTo>
                <a:cubicBezTo>
                  <a:pt x="2048" y="1079"/>
                  <a:pt x="2068" y="1133"/>
                  <a:pt x="2109" y="1167"/>
                </a:cubicBezTo>
                <a:cubicBezTo>
                  <a:pt x="2062" y="1277"/>
                  <a:pt x="2014" y="1386"/>
                  <a:pt x="1946" y="1488"/>
                </a:cubicBezTo>
                <a:cubicBezTo>
                  <a:pt x="1693" y="1201"/>
                  <a:pt x="1516" y="840"/>
                  <a:pt x="1454" y="437"/>
                </a:cubicBezTo>
                <a:cubicBezTo>
                  <a:pt x="1611" y="341"/>
                  <a:pt x="1782" y="266"/>
                  <a:pt x="1959" y="218"/>
                </a:cubicBezTo>
                <a:cubicBezTo>
                  <a:pt x="2062" y="253"/>
                  <a:pt x="2164" y="300"/>
                  <a:pt x="2253" y="362"/>
                </a:cubicBezTo>
                <a:close/>
                <a:moveTo>
                  <a:pt x="1966" y="1707"/>
                </a:moveTo>
                <a:cubicBezTo>
                  <a:pt x="2089" y="1823"/>
                  <a:pt x="2219" y="1925"/>
                  <a:pt x="2362" y="2007"/>
                </a:cubicBezTo>
                <a:cubicBezTo>
                  <a:pt x="2219" y="2034"/>
                  <a:pt x="2068" y="2048"/>
                  <a:pt x="1911" y="2048"/>
                </a:cubicBezTo>
                <a:cubicBezTo>
                  <a:pt x="1843" y="2048"/>
                  <a:pt x="1775" y="2041"/>
                  <a:pt x="1707" y="2041"/>
                </a:cubicBezTo>
                <a:cubicBezTo>
                  <a:pt x="1707" y="2028"/>
                  <a:pt x="1707" y="2014"/>
                  <a:pt x="1700" y="2000"/>
                </a:cubicBezTo>
                <a:cubicBezTo>
                  <a:pt x="1795" y="1911"/>
                  <a:pt x="1884" y="1809"/>
                  <a:pt x="1966" y="1707"/>
                </a:cubicBezTo>
                <a:close/>
                <a:moveTo>
                  <a:pt x="1502" y="137"/>
                </a:moveTo>
                <a:cubicBezTo>
                  <a:pt x="1577" y="137"/>
                  <a:pt x="1652" y="143"/>
                  <a:pt x="1727" y="157"/>
                </a:cubicBezTo>
                <a:cubicBezTo>
                  <a:pt x="1632" y="198"/>
                  <a:pt x="1536" y="239"/>
                  <a:pt x="1440" y="287"/>
                </a:cubicBezTo>
                <a:cubicBezTo>
                  <a:pt x="1434" y="239"/>
                  <a:pt x="1434" y="191"/>
                  <a:pt x="1434" y="143"/>
                </a:cubicBezTo>
                <a:cubicBezTo>
                  <a:pt x="1454" y="137"/>
                  <a:pt x="1481" y="137"/>
                  <a:pt x="1502" y="137"/>
                </a:cubicBezTo>
                <a:close/>
                <a:moveTo>
                  <a:pt x="1871" y="1604"/>
                </a:moveTo>
                <a:cubicBezTo>
                  <a:pt x="1795" y="1707"/>
                  <a:pt x="1713" y="1795"/>
                  <a:pt x="1625" y="1884"/>
                </a:cubicBezTo>
                <a:cubicBezTo>
                  <a:pt x="1591" y="1857"/>
                  <a:pt x="1550" y="1843"/>
                  <a:pt x="1502" y="1843"/>
                </a:cubicBezTo>
                <a:cubicBezTo>
                  <a:pt x="1413" y="1843"/>
                  <a:pt x="1338" y="1898"/>
                  <a:pt x="1311" y="1980"/>
                </a:cubicBezTo>
                <a:cubicBezTo>
                  <a:pt x="1038" y="1911"/>
                  <a:pt x="778" y="1809"/>
                  <a:pt x="546" y="1666"/>
                </a:cubicBezTo>
                <a:cubicBezTo>
                  <a:pt x="608" y="1434"/>
                  <a:pt x="710" y="1215"/>
                  <a:pt x="840" y="1024"/>
                </a:cubicBezTo>
                <a:cubicBezTo>
                  <a:pt x="853" y="1024"/>
                  <a:pt x="867" y="1031"/>
                  <a:pt x="887" y="1031"/>
                </a:cubicBezTo>
                <a:cubicBezTo>
                  <a:pt x="1004" y="1031"/>
                  <a:pt x="1092" y="942"/>
                  <a:pt x="1092" y="826"/>
                </a:cubicBezTo>
                <a:cubicBezTo>
                  <a:pt x="1092" y="799"/>
                  <a:pt x="1085" y="771"/>
                  <a:pt x="1079" y="744"/>
                </a:cubicBezTo>
                <a:cubicBezTo>
                  <a:pt x="1161" y="662"/>
                  <a:pt x="1242" y="594"/>
                  <a:pt x="1331" y="526"/>
                </a:cubicBezTo>
                <a:cubicBezTo>
                  <a:pt x="1406" y="935"/>
                  <a:pt x="1597" y="1304"/>
                  <a:pt x="1871" y="1604"/>
                </a:cubicBezTo>
                <a:close/>
                <a:moveTo>
                  <a:pt x="341" y="2219"/>
                </a:moveTo>
                <a:cubicBezTo>
                  <a:pt x="218" y="2014"/>
                  <a:pt x="143" y="1782"/>
                  <a:pt x="137" y="1529"/>
                </a:cubicBezTo>
                <a:cubicBezTo>
                  <a:pt x="218" y="1597"/>
                  <a:pt x="300" y="1666"/>
                  <a:pt x="389" y="1720"/>
                </a:cubicBezTo>
                <a:cubicBezTo>
                  <a:pt x="362" y="1871"/>
                  <a:pt x="341" y="2028"/>
                  <a:pt x="341" y="2185"/>
                </a:cubicBezTo>
                <a:cubicBezTo>
                  <a:pt x="341" y="2198"/>
                  <a:pt x="341" y="2212"/>
                  <a:pt x="341" y="2219"/>
                </a:cubicBezTo>
                <a:close/>
                <a:moveTo>
                  <a:pt x="430" y="1584"/>
                </a:moveTo>
                <a:cubicBezTo>
                  <a:pt x="328" y="1516"/>
                  <a:pt x="239" y="1440"/>
                  <a:pt x="150" y="1359"/>
                </a:cubicBezTo>
                <a:cubicBezTo>
                  <a:pt x="218" y="744"/>
                  <a:pt x="696" y="253"/>
                  <a:pt x="1304" y="157"/>
                </a:cubicBezTo>
                <a:cubicBezTo>
                  <a:pt x="1304" y="232"/>
                  <a:pt x="1311" y="300"/>
                  <a:pt x="1318" y="375"/>
                </a:cubicBezTo>
                <a:cubicBezTo>
                  <a:pt x="1201" y="457"/>
                  <a:pt x="1092" y="546"/>
                  <a:pt x="990" y="642"/>
                </a:cubicBezTo>
                <a:cubicBezTo>
                  <a:pt x="956" y="621"/>
                  <a:pt x="922" y="614"/>
                  <a:pt x="887" y="614"/>
                </a:cubicBezTo>
                <a:cubicBezTo>
                  <a:pt x="771" y="614"/>
                  <a:pt x="683" y="703"/>
                  <a:pt x="683" y="819"/>
                </a:cubicBezTo>
                <a:cubicBezTo>
                  <a:pt x="683" y="867"/>
                  <a:pt x="703" y="908"/>
                  <a:pt x="730" y="949"/>
                </a:cubicBezTo>
                <a:cubicBezTo>
                  <a:pt x="594" y="1140"/>
                  <a:pt x="492" y="1352"/>
                  <a:pt x="430" y="1584"/>
                </a:cubicBezTo>
                <a:close/>
                <a:moveTo>
                  <a:pt x="492" y="2417"/>
                </a:moveTo>
                <a:cubicBezTo>
                  <a:pt x="485" y="2342"/>
                  <a:pt x="478" y="2266"/>
                  <a:pt x="478" y="2185"/>
                </a:cubicBezTo>
                <a:cubicBezTo>
                  <a:pt x="478" y="2055"/>
                  <a:pt x="492" y="1925"/>
                  <a:pt x="519" y="1802"/>
                </a:cubicBezTo>
                <a:cubicBezTo>
                  <a:pt x="765" y="1946"/>
                  <a:pt x="1031" y="2055"/>
                  <a:pt x="1311" y="2116"/>
                </a:cubicBezTo>
                <a:cubicBezTo>
                  <a:pt x="1311" y="2123"/>
                  <a:pt x="1311" y="2123"/>
                  <a:pt x="1318" y="2130"/>
                </a:cubicBezTo>
                <a:cubicBezTo>
                  <a:pt x="1079" y="2287"/>
                  <a:pt x="806" y="2389"/>
                  <a:pt x="512" y="2437"/>
                </a:cubicBezTo>
                <a:cubicBezTo>
                  <a:pt x="498" y="2430"/>
                  <a:pt x="498" y="2423"/>
                  <a:pt x="492" y="2417"/>
                </a:cubicBezTo>
                <a:close/>
                <a:moveTo>
                  <a:pt x="1502" y="2867"/>
                </a:moveTo>
                <a:cubicBezTo>
                  <a:pt x="1167" y="2867"/>
                  <a:pt x="867" y="2744"/>
                  <a:pt x="628" y="2546"/>
                </a:cubicBezTo>
                <a:cubicBezTo>
                  <a:pt x="915" y="2492"/>
                  <a:pt x="1174" y="2383"/>
                  <a:pt x="1406" y="2225"/>
                </a:cubicBezTo>
                <a:cubicBezTo>
                  <a:pt x="1434" y="2246"/>
                  <a:pt x="1468" y="2253"/>
                  <a:pt x="1502" y="2253"/>
                </a:cubicBezTo>
                <a:cubicBezTo>
                  <a:pt x="1570" y="2253"/>
                  <a:pt x="1625" y="2219"/>
                  <a:pt x="1666" y="2171"/>
                </a:cubicBezTo>
                <a:cubicBezTo>
                  <a:pt x="1748" y="2178"/>
                  <a:pt x="1830" y="2185"/>
                  <a:pt x="1911" y="2185"/>
                </a:cubicBezTo>
                <a:cubicBezTo>
                  <a:pt x="2130" y="2185"/>
                  <a:pt x="2342" y="2157"/>
                  <a:pt x="2546" y="2109"/>
                </a:cubicBezTo>
                <a:cubicBezTo>
                  <a:pt x="2594" y="2130"/>
                  <a:pt x="2642" y="2157"/>
                  <a:pt x="2690" y="2171"/>
                </a:cubicBezTo>
                <a:cubicBezTo>
                  <a:pt x="2458" y="2587"/>
                  <a:pt x="2014" y="2867"/>
                  <a:pt x="1502" y="2867"/>
                </a:cubicBezTo>
                <a:close/>
                <a:moveTo>
                  <a:pt x="2560" y="1966"/>
                </a:moveTo>
                <a:cubicBezTo>
                  <a:pt x="2369" y="1871"/>
                  <a:pt x="2191" y="1741"/>
                  <a:pt x="2041" y="1591"/>
                </a:cubicBezTo>
                <a:cubicBezTo>
                  <a:pt x="2116" y="1475"/>
                  <a:pt x="2178" y="1352"/>
                  <a:pt x="2232" y="1229"/>
                </a:cubicBezTo>
                <a:cubicBezTo>
                  <a:pt x="2239" y="1229"/>
                  <a:pt x="2246" y="1229"/>
                  <a:pt x="2253" y="1229"/>
                </a:cubicBezTo>
                <a:cubicBezTo>
                  <a:pt x="2369" y="1229"/>
                  <a:pt x="2458" y="1140"/>
                  <a:pt x="2458" y="1024"/>
                </a:cubicBezTo>
                <a:cubicBezTo>
                  <a:pt x="2458" y="942"/>
                  <a:pt x="2410" y="874"/>
                  <a:pt x="2342" y="840"/>
                </a:cubicBezTo>
                <a:cubicBezTo>
                  <a:pt x="2369" y="717"/>
                  <a:pt x="2383" y="594"/>
                  <a:pt x="2383" y="464"/>
                </a:cubicBezTo>
                <a:cubicBezTo>
                  <a:pt x="2676" y="717"/>
                  <a:pt x="2860" y="1085"/>
                  <a:pt x="2860" y="1502"/>
                </a:cubicBezTo>
                <a:cubicBezTo>
                  <a:pt x="2860" y="1638"/>
                  <a:pt x="2840" y="1761"/>
                  <a:pt x="2806" y="1884"/>
                </a:cubicBezTo>
                <a:cubicBezTo>
                  <a:pt x="2731" y="1918"/>
                  <a:pt x="2649" y="1946"/>
                  <a:pt x="2560" y="1966"/>
                </a:cubicBezTo>
                <a:close/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11014" y="2146895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11014" y="342900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311014" y="2547005"/>
            <a:ext cx="3475718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点击输入简要文字内容，文字内容需概括精炼，不用多余的文字修饰，言简意赅的说明该项内容。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89910" y="3825491"/>
            <a:ext cx="3475718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点击输入简要文字内容，文字内容需概括精炼，不用多余的文字修饰，言简意赅的说明该项内容。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Freeform 5"/>
          <p:cNvSpPr>
            <a:spLocks noEditPoints="1"/>
          </p:cNvSpPr>
          <p:nvPr/>
        </p:nvSpPr>
        <p:spPr bwMode="auto">
          <a:xfrm>
            <a:off x="6591795" y="4860104"/>
            <a:ext cx="621027" cy="575779"/>
          </a:xfrm>
          <a:custGeom>
            <a:avLst/>
            <a:gdLst>
              <a:gd name="T0" fmla="*/ 2903 w 2930"/>
              <a:gd name="T1" fmla="*/ 1416 h 2715"/>
              <a:gd name="T2" fmla="*/ 1514 w 2930"/>
              <a:gd name="T3" fmla="*/ 27 h 2715"/>
              <a:gd name="T4" fmla="*/ 1416 w 2930"/>
              <a:gd name="T5" fmla="*/ 27 h 2715"/>
              <a:gd name="T6" fmla="*/ 375 w 2930"/>
              <a:gd name="T7" fmla="*/ 1068 h 2715"/>
              <a:gd name="T8" fmla="*/ 374 w 2930"/>
              <a:gd name="T9" fmla="*/ 1070 h 2715"/>
              <a:gd name="T10" fmla="*/ 27 w 2930"/>
              <a:gd name="T11" fmla="*/ 1416 h 2715"/>
              <a:gd name="T12" fmla="*/ 27 w 2930"/>
              <a:gd name="T13" fmla="*/ 1514 h 2715"/>
              <a:gd name="T14" fmla="*/ 126 w 2930"/>
              <a:gd name="T15" fmla="*/ 1514 h 2715"/>
              <a:gd name="T16" fmla="*/ 354 w 2930"/>
              <a:gd name="T17" fmla="*/ 1286 h 2715"/>
              <a:gd name="T18" fmla="*/ 354 w 2930"/>
              <a:gd name="T19" fmla="*/ 2438 h 2715"/>
              <a:gd name="T20" fmla="*/ 632 w 2930"/>
              <a:gd name="T21" fmla="*/ 2715 h 2715"/>
              <a:gd name="T22" fmla="*/ 1118 w 2930"/>
              <a:gd name="T23" fmla="*/ 2715 h 2715"/>
              <a:gd name="T24" fmla="*/ 1187 w 2930"/>
              <a:gd name="T25" fmla="*/ 2646 h 2715"/>
              <a:gd name="T26" fmla="*/ 1187 w 2930"/>
              <a:gd name="T27" fmla="*/ 2021 h 2715"/>
              <a:gd name="T28" fmla="*/ 1812 w 2930"/>
              <a:gd name="T29" fmla="*/ 2021 h 2715"/>
              <a:gd name="T30" fmla="*/ 1882 w 2930"/>
              <a:gd name="T31" fmla="*/ 1951 h 2715"/>
              <a:gd name="T32" fmla="*/ 1812 w 2930"/>
              <a:gd name="T33" fmla="*/ 1882 h 2715"/>
              <a:gd name="T34" fmla="*/ 1118 w 2930"/>
              <a:gd name="T35" fmla="*/ 1882 h 2715"/>
              <a:gd name="T36" fmla="*/ 1049 w 2930"/>
              <a:gd name="T37" fmla="*/ 1951 h 2715"/>
              <a:gd name="T38" fmla="*/ 1049 w 2930"/>
              <a:gd name="T39" fmla="*/ 2576 h 2715"/>
              <a:gd name="T40" fmla="*/ 632 w 2930"/>
              <a:gd name="T41" fmla="*/ 2576 h 2715"/>
              <a:gd name="T42" fmla="*/ 493 w 2930"/>
              <a:gd name="T43" fmla="*/ 2438 h 2715"/>
              <a:gd name="T44" fmla="*/ 493 w 2930"/>
              <a:gd name="T45" fmla="*/ 1147 h 2715"/>
              <a:gd name="T46" fmla="*/ 1465 w 2930"/>
              <a:gd name="T47" fmla="*/ 175 h 2715"/>
              <a:gd name="T48" fmla="*/ 2805 w 2930"/>
              <a:gd name="T49" fmla="*/ 1514 h 2715"/>
              <a:gd name="T50" fmla="*/ 2854 w 2930"/>
              <a:gd name="T51" fmla="*/ 1535 h 2715"/>
              <a:gd name="T52" fmla="*/ 2903 w 2930"/>
              <a:gd name="T53" fmla="*/ 1514 h 2715"/>
              <a:gd name="T54" fmla="*/ 2903 w 2930"/>
              <a:gd name="T55" fmla="*/ 1416 h 2715"/>
              <a:gd name="T56" fmla="*/ 2903 w 2930"/>
              <a:gd name="T57" fmla="*/ 1416 h 2715"/>
              <a:gd name="T58" fmla="*/ 2507 w 2930"/>
              <a:gd name="T59" fmla="*/ 1604 h 2715"/>
              <a:gd name="T60" fmla="*/ 2437 w 2930"/>
              <a:gd name="T61" fmla="*/ 1674 h 2715"/>
              <a:gd name="T62" fmla="*/ 2437 w 2930"/>
              <a:gd name="T63" fmla="*/ 2437 h 2715"/>
              <a:gd name="T64" fmla="*/ 2299 w 2930"/>
              <a:gd name="T65" fmla="*/ 2576 h 2715"/>
              <a:gd name="T66" fmla="*/ 1812 w 2930"/>
              <a:gd name="T67" fmla="*/ 2576 h 2715"/>
              <a:gd name="T68" fmla="*/ 1743 w 2930"/>
              <a:gd name="T69" fmla="*/ 2646 h 2715"/>
              <a:gd name="T70" fmla="*/ 1812 w 2930"/>
              <a:gd name="T71" fmla="*/ 2715 h 2715"/>
              <a:gd name="T72" fmla="*/ 2299 w 2930"/>
              <a:gd name="T73" fmla="*/ 2715 h 2715"/>
              <a:gd name="T74" fmla="*/ 2576 w 2930"/>
              <a:gd name="T75" fmla="*/ 2437 h 2715"/>
              <a:gd name="T76" fmla="*/ 2576 w 2930"/>
              <a:gd name="T77" fmla="*/ 1674 h 2715"/>
              <a:gd name="T78" fmla="*/ 2507 w 2930"/>
              <a:gd name="T79" fmla="*/ 1604 h 2715"/>
              <a:gd name="T80" fmla="*/ 2507 w 2930"/>
              <a:gd name="T81" fmla="*/ 1604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30" h="2715">
                <a:moveTo>
                  <a:pt x="2903" y="1416"/>
                </a:moveTo>
                <a:cubicBezTo>
                  <a:pt x="1514" y="27"/>
                  <a:pt x="1514" y="27"/>
                  <a:pt x="1514" y="27"/>
                </a:cubicBezTo>
                <a:cubicBezTo>
                  <a:pt x="1487" y="0"/>
                  <a:pt x="1443" y="0"/>
                  <a:pt x="1416" y="27"/>
                </a:cubicBezTo>
                <a:cubicBezTo>
                  <a:pt x="375" y="1068"/>
                  <a:pt x="375" y="1068"/>
                  <a:pt x="375" y="1068"/>
                </a:cubicBezTo>
                <a:cubicBezTo>
                  <a:pt x="375" y="1069"/>
                  <a:pt x="374" y="1069"/>
                  <a:pt x="374" y="1070"/>
                </a:cubicBezTo>
                <a:cubicBezTo>
                  <a:pt x="27" y="1416"/>
                  <a:pt x="27" y="1416"/>
                  <a:pt x="27" y="1416"/>
                </a:cubicBezTo>
                <a:cubicBezTo>
                  <a:pt x="0" y="1443"/>
                  <a:pt x="0" y="1487"/>
                  <a:pt x="27" y="1514"/>
                </a:cubicBezTo>
                <a:cubicBezTo>
                  <a:pt x="54" y="1542"/>
                  <a:pt x="98" y="1542"/>
                  <a:pt x="126" y="1514"/>
                </a:cubicBezTo>
                <a:cubicBezTo>
                  <a:pt x="354" y="1286"/>
                  <a:pt x="354" y="1286"/>
                  <a:pt x="354" y="1286"/>
                </a:cubicBezTo>
                <a:cubicBezTo>
                  <a:pt x="354" y="2438"/>
                  <a:pt x="354" y="2438"/>
                  <a:pt x="354" y="2438"/>
                </a:cubicBezTo>
                <a:cubicBezTo>
                  <a:pt x="354" y="2591"/>
                  <a:pt x="479" y="2715"/>
                  <a:pt x="632" y="2715"/>
                </a:cubicBezTo>
                <a:cubicBezTo>
                  <a:pt x="1118" y="2715"/>
                  <a:pt x="1118" y="2715"/>
                  <a:pt x="1118" y="2715"/>
                </a:cubicBezTo>
                <a:cubicBezTo>
                  <a:pt x="1156" y="2715"/>
                  <a:pt x="1187" y="2684"/>
                  <a:pt x="1187" y="2646"/>
                </a:cubicBezTo>
                <a:cubicBezTo>
                  <a:pt x="1187" y="2021"/>
                  <a:pt x="1187" y="2021"/>
                  <a:pt x="1187" y="2021"/>
                </a:cubicBezTo>
                <a:cubicBezTo>
                  <a:pt x="1812" y="2021"/>
                  <a:pt x="1812" y="2021"/>
                  <a:pt x="1812" y="2021"/>
                </a:cubicBezTo>
                <a:cubicBezTo>
                  <a:pt x="1851" y="2021"/>
                  <a:pt x="1882" y="1990"/>
                  <a:pt x="1882" y="1951"/>
                </a:cubicBezTo>
                <a:cubicBezTo>
                  <a:pt x="1882" y="1913"/>
                  <a:pt x="1851" y="1882"/>
                  <a:pt x="1812" y="1882"/>
                </a:cubicBezTo>
                <a:cubicBezTo>
                  <a:pt x="1118" y="1882"/>
                  <a:pt x="1118" y="1882"/>
                  <a:pt x="1118" y="1882"/>
                </a:cubicBezTo>
                <a:cubicBezTo>
                  <a:pt x="1080" y="1882"/>
                  <a:pt x="1049" y="1913"/>
                  <a:pt x="1049" y="1951"/>
                </a:cubicBezTo>
                <a:cubicBezTo>
                  <a:pt x="1049" y="2576"/>
                  <a:pt x="1049" y="2576"/>
                  <a:pt x="1049" y="2576"/>
                </a:cubicBezTo>
                <a:cubicBezTo>
                  <a:pt x="632" y="2576"/>
                  <a:pt x="632" y="2576"/>
                  <a:pt x="632" y="2576"/>
                </a:cubicBezTo>
                <a:cubicBezTo>
                  <a:pt x="555" y="2576"/>
                  <a:pt x="493" y="2514"/>
                  <a:pt x="493" y="2438"/>
                </a:cubicBezTo>
                <a:cubicBezTo>
                  <a:pt x="493" y="1147"/>
                  <a:pt x="493" y="1147"/>
                  <a:pt x="493" y="1147"/>
                </a:cubicBezTo>
                <a:cubicBezTo>
                  <a:pt x="1465" y="175"/>
                  <a:pt x="1465" y="175"/>
                  <a:pt x="1465" y="175"/>
                </a:cubicBezTo>
                <a:cubicBezTo>
                  <a:pt x="2805" y="1514"/>
                  <a:pt x="2805" y="1514"/>
                  <a:pt x="2805" y="1514"/>
                </a:cubicBezTo>
                <a:cubicBezTo>
                  <a:pt x="2819" y="1528"/>
                  <a:pt x="2836" y="1535"/>
                  <a:pt x="2854" y="1535"/>
                </a:cubicBezTo>
                <a:cubicBezTo>
                  <a:pt x="2872" y="1535"/>
                  <a:pt x="2890" y="1528"/>
                  <a:pt x="2903" y="1514"/>
                </a:cubicBezTo>
                <a:cubicBezTo>
                  <a:pt x="2930" y="1487"/>
                  <a:pt x="2930" y="1443"/>
                  <a:pt x="2903" y="1416"/>
                </a:cubicBezTo>
                <a:cubicBezTo>
                  <a:pt x="2903" y="1416"/>
                  <a:pt x="2903" y="1416"/>
                  <a:pt x="2903" y="1416"/>
                </a:cubicBezTo>
                <a:close/>
                <a:moveTo>
                  <a:pt x="2507" y="1604"/>
                </a:moveTo>
                <a:cubicBezTo>
                  <a:pt x="2468" y="1604"/>
                  <a:pt x="2437" y="1635"/>
                  <a:pt x="2437" y="1674"/>
                </a:cubicBezTo>
                <a:cubicBezTo>
                  <a:pt x="2437" y="2437"/>
                  <a:pt x="2437" y="2437"/>
                  <a:pt x="2437" y="2437"/>
                </a:cubicBezTo>
                <a:cubicBezTo>
                  <a:pt x="2437" y="2514"/>
                  <a:pt x="2375" y="2576"/>
                  <a:pt x="2299" y="2576"/>
                </a:cubicBezTo>
                <a:cubicBezTo>
                  <a:pt x="1812" y="2576"/>
                  <a:pt x="1812" y="2576"/>
                  <a:pt x="1812" y="2576"/>
                </a:cubicBezTo>
                <a:cubicBezTo>
                  <a:pt x="1774" y="2576"/>
                  <a:pt x="1743" y="2607"/>
                  <a:pt x="1743" y="2646"/>
                </a:cubicBezTo>
                <a:cubicBezTo>
                  <a:pt x="1743" y="2684"/>
                  <a:pt x="1774" y="2715"/>
                  <a:pt x="1812" y="2715"/>
                </a:cubicBezTo>
                <a:cubicBezTo>
                  <a:pt x="2299" y="2715"/>
                  <a:pt x="2299" y="2715"/>
                  <a:pt x="2299" y="2715"/>
                </a:cubicBezTo>
                <a:cubicBezTo>
                  <a:pt x="2452" y="2715"/>
                  <a:pt x="2576" y="2591"/>
                  <a:pt x="2576" y="2437"/>
                </a:cubicBezTo>
                <a:cubicBezTo>
                  <a:pt x="2576" y="1674"/>
                  <a:pt x="2576" y="1674"/>
                  <a:pt x="2576" y="1674"/>
                </a:cubicBezTo>
                <a:cubicBezTo>
                  <a:pt x="2576" y="1635"/>
                  <a:pt x="2545" y="1604"/>
                  <a:pt x="2507" y="1604"/>
                </a:cubicBezTo>
                <a:cubicBezTo>
                  <a:pt x="2507" y="1604"/>
                  <a:pt x="2507" y="1604"/>
                  <a:pt x="2507" y="1604"/>
                </a:cubicBezTo>
                <a:close/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24443" y="466034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24443" y="5060456"/>
            <a:ext cx="3475718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点击输入简要文字内容，文字内容需概括精炼，不用多余的文字修饰，言简意赅的说明该项内容。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prism isContent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0" grpId="0"/>
      <p:bldP spid="21" grpId="0" animBg="1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03930" y="1475592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  05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4764089" y="2458612"/>
            <a:ext cx="6819720" cy="19380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从“新”开始</a:t>
            </a: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从“心”开始</a:t>
            </a: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4906097" y="4456322"/>
            <a:ext cx="5684565" cy="5105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2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以提高效率为首要目标执行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六边形 5"/>
          <p:cNvSpPr>
            <a:spLocks noChangeAspect="1"/>
          </p:cNvSpPr>
          <p:nvPr/>
        </p:nvSpPr>
        <p:spPr>
          <a:xfrm rot="10800000" flipH="1">
            <a:off x="4219667" y="3507228"/>
            <a:ext cx="1149510" cy="990600"/>
          </a:xfrm>
          <a:prstGeom prst="hexagon">
            <a:avLst>
              <a:gd name="adj" fmla="val 28557"/>
              <a:gd name="vf" fmla="val 11547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7" name="六边形 6"/>
          <p:cNvSpPr>
            <a:spLocks noChangeAspect="1"/>
          </p:cNvSpPr>
          <p:nvPr/>
        </p:nvSpPr>
        <p:spPr>
          <a:xfrm rot="10800000" flipH="1">
            <a:off x="4229192" y="4783577"/>
            <a:ext cx="1149510" cy="990600"/>
          </a:xfrm>
          <a:prstGeom prst="hexagon">
            <a:avLst>
              <a:gd name="adj" fmla="val 28557"/>
              <a:gd name="vf" fmla="val 11547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8" name="六边形 7"/>
          <p:cNvSpPr>
            <a:spLocks noChangeAspect="1"/>
          </p:cNvSpPr>
          <p:nvPr/>
        </p:nvSpPr>
        <p:spPr>
          <a:xfrm rot="10800000">
            <a:off x="1313464" y="3507230"/>
            <a:ext cx="2787595" cy="990599"/>
          </a:xfrm>
          <a:prstGeom prst="hexagon">
            <a:avLst>
              <a:gd name="adj" fmla="val 28557"/>
              <a:gd name="vf" fmla="val 115470"/>
            </a:avLst>
          </a:prstGeom>
          <a:solidFill>
            <a:srgbClr val="4D9EB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9" name="六边形 8"/>
          <p:cNvSpPr>
            <a:spLocks noChangeAspect="1"/>
          </p:cNvSpPr>
          <p:nvPr/>
        </p:nvSpPr>
        <p:spPr>
          <a:xfrm rot="10800000" flipH="1">
            <a:off x="4229192" y="2249928"/>
            <a:ext cx="1149510" cy="990600"/>
          </a:xfrm>
          <a:prstGeom prst="hexagon">
            <a:avLst>
              <a:gd name="adj" fmla="val 28557"/>
              <a:gd name="vf" fmla="val 11547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0" name="六边形 9"/>
          <p:cNvSpPr>
            <a:spLocks noChangeAspect="1"/>
          </p:cNvSpPr>
          <p:nvPr/>
        </p:nvSpPr>
        <p:spPr>
          <a:xfrm rot="10800000">
            <a:off x="1332514" y="2249930"/>
            <a:ext cx="2787595" cy="990599"/>
          </a:xfrm>
          <a:prstGeom prst="hexagon">
            <a:avLst>
              <a:gd name="adj" fmla="val 28557"/>
              <a:gd name="vf" fmla="val 115470"/>
            </a:avLst>
          </a:prstGeom>
          <a:solidFill>
            <a:srgbClr val="4D9EB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 flipH="1">
            <a:off x="4554587" y="3800342"/>
            <a:ext cx="490081" cy="462905"/>
            <a:chOff x="4954578" y="4001812"/>
            <a:chExt cx="490580" cy="463541"/>
          </a:xfrm>
          <a:solidFill>
            <a:srgbClr val="FEFEFE"/>
          </a:solidFill>
          <a:effectLst/>
        </p:grpSpPr>
        <p:sp>
          <p:nvSpPr>
            <p:cNvPr id="12" name="Freeform 20"/>
            <p:cNvSpPr>
              <a:spLocks noEditPoints="1"/>
            </p:cNvSpPr>
            <p:nvPr/>
          </p:nvSpPr>
          <p:spPr bwMode="auto">
            <a:xfrm>
              <a:off x="4954578" y="4129960"/>
              <a:ext cx="337890" cy="335393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21"/>
            <p:cNvSpPr>
              <a:spLocks noEditPoints="1"/>
            </p:cNvSpPr>
            <p:nvPr/>
          </p:nvSpPr>
          <p:spPr bwMode="auto">
            <a:xfrm>
              <a:off x="5245298" y="4001812"/>
              <a:ext cx="199860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4" name="任意多边形 19"/>
          <p:cNvSpPr>
            <a:spLocks noChangeArrowheads="1"/>
          </p:cNvSpPr>
          <p:nvPr/>
        </p:nvSpPr>
        <p:spPr bwMode="auto">
          <a:xfrm flipH="1">
            <a:off x="4604381" y="2586378"/>
            <a:ext cx="409539" cy="297981"/>
          </a:xfrm>
          <a:custGeom>
            <a:avLst/>
            <a:gdLst>
              <a:gd name="connsiteX0" fmla="*/ 290196 w 2438400"/>
              <a:gd name="connsiteY0" fmla="*/ 0 h 1774825"/>
              <a:gd name="connsiteX1" fmla="*/ 2151973 w 2438400"/>
              <a:gd name="connsiteY1" fmla="*/ 0 h 1774825"/>
              <a:gd name="connsiteX2" fmla="*/ 2438400 w 2438400"/>
              <a:gd name="connsiteY2" fmla="*/ 286384 h 1774825"/>
              <a:gd name="connsiteX3" fmla="*/ 2438400 w 2438400"/>
              <a:gd name="connsiteY3" fmla="*/ 1484673 h 1774825"/>
              <a:gd name="connsiteX4" fmla="*/ 2151973 w 2438400"/>
              <a:gd name="connsiteY4" fmla="*/ 1774825 h 1774825"/>
              <a:gd name="connsiteX5" fmla="*/ 290196 w 2438400"/>
              <a:gd name="connsiteY5" fmla="*/ 1774825 h 1774825"/>
              <a:gd name="connsiteX6" fmla="*/ 0 w 2438400"/>
              <a:gd name="connsiteY6" fmla="*/ 1484673 h 1774825"/>
              <a:gd name="connsiteX7" fmla="*/ 0 w 2438400"/>
              <a:gd name="connsiteY7" fmla="*/ 286384 h 1774825"/>
              <a:gd name="connsiteX8" fmla="*/ 290196 w 2438400"/>
              <a:gd name="connsiteY8" fmla="*/ 0 h 1774825"/>
              <a:gd name="connsiteX9" fmla="*/ 471488 w 2438400"/>
              <a:gd name="connsiteY9" fmla="*/ 425450 h 1774825"/>
              <a:gd name="connsiteX10" fmla="*/ 471488 w 2438400"/>
              <a:gd name="connsiteY10" fmla="*/ 598488 h 1774825"/>
              <a:gd name="connsiteX11" fmla="*/ 1971676 w 2438400"/>
              <a:gd name="connsiteY11" fmla="*/ 598488 h 1774825"/>
              <a:gd name="connsiteX12" fmla="*/ 1971676 w 2438400"/>
              <a:gd name="connsiteY12" fmla="*/ 425450 h 1774825"/>
              <a:gd name="connsiteX13" fmla="*/ 471488 w 2438400"/>
              <a:gd name="connsiteY13" fmla="*/ 425450 h 1774825"/>
              <a:gd name="connsiteX14" fmla="*/ 471488 w 2438400"/>
              <a:gd name="connsiteY14" fmla="*/ 801688 h 1774825"/>
              <a:gd name="connsiteX15" fmla="*/ 471488 w 2438400"/>
              <a:gd name="connsiteY15" fmla="*/ 971551 h 1774825"/>
              <a:gd name="connsiteX16" fmla="*/ 1971676 w 2438400"/>
              <a:gd name="connsiteY16" fmla="*/ 971551 h 1774825"/>
              <a:gd name="connsiteX17" fmla="*/ 1971676 w 2438400"/>
              <a:gd name="connsiteY17" fmla="*/ 801688 h 1774825"/>
              <a:gd name="connsiteX18" fmla="*/ 471488 w 2438400"/>
              <a:gd name="connsiteY18" fmla="*/ 801688 h 1774825"/>
              <a:gd name="connsiteX19" fmla="*/ 471488 w 2438400"/>
              <a:gd name="connsiteY19" fmla="*/ 1174750 h 1774825"/>
              <a:gd name="connsiteX20" fmla="*/ 471488 w 2438400"/>
              <a:gd name="connsiteY20" fmla="*/ 1347788 h 1774825"/>
              <a:gd name="connsiteX21" fmla="*/ 1971676 w 2438400"/>
              <a:gd name="connsiteY21" fmla="*/ 1347788 h 1774825"/>
              <a:gd name="connsiteX22" fmla="*/ 1971676 w 2438400"/>
              <a:gd name="connsiteY22" fmla="*/ 1174750 h 1774825"/>
              <a:gd name="connsiteX23" fmla="*/ 471488 w 2438400"/>
              <a:gd name="connsiteY23" fmla="*/ 1174750 h 177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38400" h="1774825">
                <a:moveTo>
                  <a:pt x="290196" y="0"/>
                </a:moveTo>
                <a:cubicBezTo>
                  <a:pt x="2151973" y="0"/>
                  <a:pt x="2151973" y="0"/>
                  <a:pt x="2151973" y="0"/>
                </a:cubicBezTo>
                <a:cubicBezTo>
                  <a:pt x="2310262" y="0"/>
                  <a:pt x="2438400" y="128119"/>
                  <a:pt x="2438400" y="286384"/>
                </a:cubicBezTo>
                <a:lnTo>
                  <a:pt x="2438400" y="1484673"/>
                </a:lnTo>
                <a:cubicBezTo>
                  <a:pt x="2438400" y="1646706"/>
                  <a:pt x="2310262" y="1774825"/>
                  <a:pt x="2151973" y="1774825"/>
                </a:cubicBezTo>
                <a:cubicBezTo>
                  <a:pt x="290196" y="1774825"/>
                  <a:pt x="290196" y="1774825"/>
                  <a:pt x="290196" y="1774825"/>
                </a:cubicBezTo>
                <a:cubicBezTo>
                  <a:pt x="131907" y="1774825"/>
                  <a:pt x="0" y="1646706"/>
                  <a:pt x="0" y="1484673"/>
                </a:cubicBezTo>
                <a:cubicBezTo>
                  <a:pt x="0" y="286384"/>
                  <a:pt x="0" y="286384"/>
                  <a:pt x="0" y="286384"/>
                </a:cubicBezTo>
                <a:cubicBezTo>
                  <a:pt x="0" y="128119"/>
                  <a:pt x="131907" y="0"/>
                  <a:pt x="290196" y="0"/>
                </a:cubicBezTo>
                <a:close/>
                <a:moveTo>
                  <a:pt x="471488" y="425450"/>
                </a:moveTo>
                <a:lnTo>
                  <a:pt x="471488" y="598488"/>
                </a:lnTo>
                <a:lnTo>
                  <a:pt x="1971676" y="598488"/>
                </a:lnTo>
                <a:lnTo>
                  <a:pt x="1971676" y="425450"/>
                </a:lnTo>
                <a:lnTo>
                  <a:pt x="471488" y="425450"/>
                </a:lnTo>
                <a:close/>
                <a:moveTo>
                  <a:pt x="471488" y="801688"/>
                </a:moveTo>
                <a:lnTo>
                  <a:pt x="471488" y="971551"/>
                </a:lnTo>
                <a:lnTo>
                  <a:pt x="1971676" y="971551"/>
                </a:lnTo>
                <a:lnTo>
                  <a:pt x="1971676" y="801688"/>
                </a:lnTo>
                <a:lnTo>
                  <a:pt x="471488" y="801688"/>
                </a:lnTo>
                <a:close/>
                <a:moveTo>
                  <a:pt x="471488" y="1174750"/>
                </a:moveTo>
                <a:lnTo>
                  <a:pt x="471488" y="1347788"/>
                </a:lnTo>
                <a:lnTo>
                  <a:pt x="1971676" y="1347788"/>
                </a:lnTo>
                <a:lnTo>
                  <a:pt x="1971676" y="1174750"/>
                </a:lnTo>
                <a:lnTo>
                  <a:pt x="471488" y="117475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5" name="Freeform 148"/>
          <p:cNvSpPr>
            <a:spLocks noEditPoints="1"/>
          </p:cNvSpPr>
          <p:nvPr/>
        </p:nvSpPr>
        <p:spPr bwMode="auto">
          <a:xfrm flipH="1">
            <a:off x="4629528" y="5061272"/>
            <a:ext cx="345773" cy="449522"/>
          </a:xfrm>
          <a:custGeom>
            <a:avLst/>
            <a:gdLst>
              <a:gd name="T0" fmla="*/ 157 w 159"/>
              <a:gd name="T1" fmla="*/ 185 h 207"/>
              <a:gd name="T2" fmla="*/ 89 w 159"/>
              <a:gd name="T3" fmla="*/ 79 h 207"/>
              <a:gd name="T4" fmla="*/ 92 w 159"/>
              <a:gd name="T5" fmla="*/ 24 h 207"/>
              <a:gd name="T6" fmla="*/ 42 w 159"/>
              <a:gd name="T7" fmla="*/ 4 h 207"/>
              <a:gd name="T8" fmla="*/ 70 w 159"/>
              <a:gd name="T9" fmla="*/ 48 h 207"/>
              <a:gd name="T10" fmla="*/ 37 w 159"/>
              <a:gd name="T11" fmla="*/ 69 h 207"/>
              <a:gd name="T12" fmla="*/ 10 w 159"/>
              <a:gd name="T13" fmla="*/ 27 h 207"/>
              <a:gd name="T14" fmla="*/ 10 w 159"/>
              <a:gd name="T15" fmla="*/ 77 h 207"/>
              <a:gd name="T16" fmla="*/ 62 w 159"/>
              <a:gd name="T17" fmla="*/ 96 h 207"/>
              <a:gd name="T18" fmla="*/ 130 w 159"/>
              <a:gd name="T19" fmla="*/ 202 h 207"/>
              <a:gd name="T20" fmla="*/ 143 w 159"/>
              <a:gd name="T21" fmla="*/ 205 h 207"/>
              <a:gd name="T22" fmla="*/ 154 w 159"/>
              <a:gd name="T23" fmla="*/ 197 h 207"/>
              <a:gd name="T24" fmla="*/ 157 w 159"/>
              <a:gd name="T25" fmla="*/ 185 h 207"/>
              <a:gd name="T26" fmla="*/ 144 w 159"/>
              <a:gd name="T27" fmla="*/ 193 h 207"/>
              <a:gd name="T28" fmla="*/ 134 w 159"/>
              <a:gd name="T29" fmla="*/ 191 h 207"/>
              <a:gd name="T30" fmla="*/ 137 w 159"/>
              <a:gd name="T31" fmla="*/ 182 h 207"/>
              <a:gd name="T32" fmla="*/ 146 w 159"/>
              <a:gd name="T33" fmla="*/ 184 h 207"/>
              <a:gd name="T34" fmla="*/ 144 w 159"/>
              <a:gd name="T35" fmla="*/ 193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9" h="207">
                <a:moveTo>
                  <a:pt x="157" y="185"/>
                </a:moveTo>
                <a:cubicBezTo>
                  <a:pt x="89" y="79"/>
                  <a:pt x="89" y="79"/>
                  <a:pt x="89" y="79"/>
                </a:cubicBezTo>
                <a:cubicBezTo>
                  <a:pt x="101" y="63"/>
                  <a:pt x="103" y="42"/>
                  <a:pt x="92" y="24"/>
                </a:cubicBezTo>
                <a:cubicBezTo>
                  <a:pt x="81" y="8"/>
                  <a:pt x="61" y="0"/>
                  <a:pt x="42" y="4"/>
                </a:cubicBezTo>
                <a:cubicBezTo>
                  <a:pt x="70" y="48"/>
                  <a:pt x="70" y="48"/>
                  <a:pt x="70" y="48"/>
                </a:cubicBezTo>
                <a:cubicBezTo>
                  <a:pt x="37" y="69"/>
                  <a:pt x="37" y="69"/>
                  <a:pt x="37" y="69"/>
                </a:cubicBezTo>
                <a:cubicBezTo>
                  <a:pt x="10" y="27"/>
                  <a:pt x="10" y="27"/>
                  <a:pt x="10" y="27"/>
                </a:cubicBezTo>
                <a:cubicBezTo>
                  <a:pt x="1" y="42"/>
                  <a:pt x="0" y="61"/>
                  <a:pt x="10" y="77"/>
                </a:cubicBezTo>
                <a:cubicBezTo>
                  <a:pt x="21" y="95"/>
                  <a:pt x="43" y="102"/>
                  <a:pt x="62" y="96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3" y="206"/>
                  <a:pt x="138" y="207"/>
                  <a:pt x="143" y="205"/>
                </a:cubicBezTo>
                <a:cubicBezTo>
                  <a:pt x="154" y="197"/>
                  <a:pt x="154" y="197"/>
                  <a:pt x="154" y="197"/>
                </a:cubicBezTo>
                <a:cubicBezTo>
                  <a:pt x="158" y="195"/>
                  <a:pt x="159" y="189"/>
                  <a:pt x="157" y="185"/>
                </a:cubicBezTo>
                <a:close/>
                <a:moveTo>
                  <a:pt x="144" y="193"/>
                </a:moveTo>
                <a:cubicBezTo>
                  <a:pt x="141" y="195"/>
                  <a:pt x="136" y="195"/>
                  <a:pt x="134" y="191"/>
                </a:cubicBezTo>
                <a:cubicBezTo>
                  <a:pt x="132" y="188"/>
                  <a:pt x="133" y="184"/>
                  <a:pt x="137" y="182"/>
                </a:cubicBezTo>
                <a:cubicBezTo>
                  <a:pt x="140" y="180"/>
                  <a:pt x="144" y="181"/>
                  <a:pt x="146" y="184"/>
                </a:cubicBezTo>
                <a:cubicBezTo>
                  <a:pt x="148" y="187"/>
                  <a:pt x="147" y="191"/>
                  <a:pt x="144" y="193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6" name="文本框 17"/>
          <p:cNvSpPr txBox="1"/>
          <p:nvPr/>
        </p:nvSpPr>
        <p:spPr>
          <a:xfrm flipH="1">
            <a:off x="1778035" y="2435378"/>
            <a:ext cx="2013909" cy="582295"/>
          </a:xfrm>
          <a:prstGeom prst="rect">
            <a:avLst/>
          </a:prstGeom>
          <a:noFill/>
          <a:effectLst/>
        </p:spPr>
        <p:txBody>
          <a:bodyPr wrap="square" lIns="91428" tIns="45713" rIns="91428" bIns="45713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Oval 20"/>
          <p:cNvSpPr/>
          <p:nvPr/>
        </p:nvSpPr>
        <p:spPr>
          <a:xfrm>
            <a:off x="5714777" y="2535796"/>
            <a:ext cx="431004" cy="430849"/>
          </a:xfrm>
          <a:prstGeom prst="ellipse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6304658" y="2308495"/>
            <a:ext cx="4466191" cy="82867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Open Sans" panose="020B0606030504020204" pitchFamily="34" charset="0"/>
              </a:rPr>
              <a:t>替换文字内容，添加相关标题，修改文字内容，也可以直接复制你的内容到此替换文字内容，添加相关标题，修改文字内容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  <a:cs typeface="Open Sans" panose="020B0606030504020204" pitchFamily="34" charset="0"/>
            </a:endParaRPr>
          </a:p>
        </p:txBody>
      </p:sp>
      <p:sp>
        <p:nvSpPr>
          <p:cNvPr id="19" name="Oval 23"/>
          <p:cNvSpPr/>
          <p:nvPr/>
        </p:nvSpPr>
        <p:spPr>
          <a:xfrm>
            <a:off x="5724303" y="3826487"/>
            <a:ext cx="431004" cy="430849"/>
          </a:xfrm>
          <a:prstGeom prst="ellipse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Oval 23"/>
          <p:cNvSpPr/>
          <p:nvPr/>
        </p:nvSpPr>
        <p:spPr>
          <a:xfrm>
            <a:off x="5743353" y="5076623"/>
            <a:ext cx="431004" cy="430849"/>
          </a:xfrm>
          <a:prstGeom prst="ellipse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17"/>
          <p:cNvSpPr txBox="1"/>
          <p:nvPr/>
        </p:nvSpPr>
        <p:spPr>
          <a:xfrm flipH="1">
            <a:off x="1806973" y="3698840"/>
            <a:ext cx="1924590" cy="582295"/>
          </a:xfrm>
          <a:prstGeom prst="rect">
            <a:avLst/>
          </a:prstGeom>
          <a:noFill/>
          <a:effectLst/>
        </p:spPr>
        <p:txBody>
          <a:bodyPr wrap="square" lIns="91428" tIns="45713" rIns="91428" bIns="45713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添加标题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17"/>
          <p:cNvSpPr txBox="1"/>
          <p:nvPr/>
        </p:nvSpPr>
        <p:spPr>
          <a:xfrm flipH="1">
            <a:off x="2028802" y="5097322"/>
            <a:ext cx="1904289" cy="614668"/>
          </a:xfrm>
          <a:prstGeom prst="rect">
            <a:avLst/>
          </a:prstGeom>
          <a:noFill/>
          <a:effectLst/>
        </p:spPr>
        <p:txBody>
          <a:bodyPr wrap="none" lIns="91428" tIns="45713" rIns="91428" bIns="45713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长期规划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23" name="六边形 22"/>
          <p:cNvSpPr>
            <a:spLocks noChangeAspect="1"/>
          </p:cNvSpPr>
          <p:nvPr/>
        </p:nvSpPr>
        <p:spPr>
          <a:xfrm rot="10800000">
            <a:off x="1303939" y="4783580"/>
            <a:ext cx="2787595" cy="990599"/>
          </a:xfrm>
          <a:prstGeom prst="hexagon">
            <a:avLst>
              <a:gd name="adj" fmla="val 28557"/>
              <a:gd name="vf" fmla="val 115470"/>
            </a:avLst>
          </a:prstGeom>
          <a:solidFill>
            <a:srgbClr val="4D9EB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24" name="文本框 17"/>
          <p:cNvSpPr txBox="1"/>
          <p:nvPr/>
        </p:nvSpPr>
        <p:spPr>
          <a:xfrm flipH="1">
            <a:off x="1746593" y="4914807"/>
            <a:ext cx="2192008" cy="582295"/>
          </a:xfrm>
          <a:prstGeom prst="rect">
            <a:avLst/>
          </a:prstGeom>
          <a:noFill/>
          <a:effectLst/>
        </p:spPr>
        <p:txBody>
          <a:bodyPr wrap="square" lIns="91428" tIns="45713" rIns="91428" bIns="45713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添加标题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TextBox 22"/>
          <p:cNvSpPr txBox="1"/>
          <p:nvPr/>
        </p:nvSpPr>
        <p:spPr>
          <a:xfrm>
            <a:off x="6314183" y="3670570"/>
            <a:ext cx="4466191" cy="82867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Open Sans" panose="020B0606030504020204" pitchFamily="34" charset="0"/>
                <a:sym typeface="+mn-ea"/>
              </a:rPr>
              <a:t>替换文字内容，添加相关标题，修改文字内容，也可以直接复制你的内容到此替换文字内容，添加相关标题，修改文字内容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  <a:cs typeface="Open Sans" panose="020B0606030504020204" pitchFamily="34" charset="0"/>
              <a:sym typeface="+mn-ea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6314183" y="4880244"/>
            <a:ext cx="4466191" cy="82867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Open Sans" panose="020B0606030504020204" pitchFamily="34" charset="0"/>
                <a:sym typeface="+mn-ea"/>
              </a:rPr>
              <a:t>替换文字内容，添加相关标题，修改文字内容，也可以直接复制你的内容到此替换文字内容，添加相关标题，修改文字内容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  <a:cs typeface="Open Sans" panose="020B0606030504020204" pitchFamily="34" charset="0"/>
              <a:sym typeface="+mn-ea"/>
            </a:endParaRPr>
          </a:p>
        </p:txBody>
      </p: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prism isContent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/>
      <p:bldP spid="19" grpId="0" bldLvl="0" animBg="1"/>
      <p:bldP spid="20" grpId="0" bldLvl="0" animBg="1"/>
      <p:bldP spid="21" grpId="0" bldLvl="0"/>
      <p:bldP spid="22" grpId="0" bldLvl="0" animBg="1"/>
      <p:bldP spid="23" grpId="0" bldLvl="0" animBg="1"/>
      <p:bldP spid="24" grpId="0" bldLvl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6068060" y="840105"/>
            <a:ext cx="5638800" cy="805815"/>
            <a:chOff x="9556" y="1323"/>
            <a:chExt cx="8880" cy="1269"/>
          </a:xfrm>
        </p:grpSpPr>
        <p:sp>
          <p:nvSpPr>
            <p:cNvPr id="5" name="矩形 4"/>
            <p:cNvSpPr/>
            <p:nvPr/>
          </p:nvSpPr>
          <p:spPr>
            <a:xfrm>
              <a:off x="9556" y="1519"/>
              <a:ext cx="1004" cy="1029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1</a:t>
              </a:r>
              <a:endParaRPr lang="zh-CN" altLang="en-US" sz="3200" dirty="0"/>
            </a:p>
          </p:txBody>
        </p:sp>
        <p:sp>
          <p:nvSpPr>
            <p:cNvPr id="6" name="TextBox 35"/>
            <p:cNvSpPr txBox="1"/>
            <p:nvPr/>
          </p:nvSpPr>
          <p:spPr>
            <a:xfrm>
              <a:off x="10124" y="1323"/>
              <a:ext cx="8313" cy="711"/>
            </a:xfrm>
            <a:prstGeom prst="rect">
              <a:avLst/>
            </a:prstGeom>
            <a:noFill/>
          </p:spPr>
          <p:txBody>
            <a:bodyPr wrap="none" lIns="479974" tIns="0" rIns="0" bIns="0" anchor="b" anchorCtr="0">
              <a:no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韶光正好，流年不负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809" y="2060"/>
              <a:ext cx="5926" cy="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BUSINESS REPORTING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068060" y="1953895"/>
            <a:ext cx="5638800" cy="805815"/>
            <a:chOff x="9556" y="2745"/>
            <a:chExt cx="8880" cy="1269"/>
          </a:xfrm>
        </p:grpSpPr>
        <p:sp>
          <p:nvSpPr>
            <p:cNvPr id="8" name="矩形 7"/>
            <p:cNvSpPr/>
            <p:nvPr/>
          </p:nvSpPr>
          <p:spPr>
            <a:xfrm>
              <a:off x="9556" y="2941"/>
              <a:ext cx="1004" cy="1029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2</a:t>
              </a:r>
              <a:endParaRPr lang="zh-CN" altLang="en-US" sz="3200" dirty="0"/>
            </a:p>
          </p:txBody>
        </p:sp>
        <p:sp>
          <p:nvSpPr>
            <p:cNvPr id="9" name="TextBox 35"/>
            <p:cNvSpPr txBox="1"/>
            <p:nvPr/>
          </p:nvSpPr>
          <p:spPr>
            <a:xfrm>
              <a:off x="10124" y="2745"/>
              <a:ext cx="8313" cy="711"/>
            </a:xfrm>
            <a:prstGeom prst="rect">
              <a:avLst/>
            </a:prstGeom>
            <a:noFill/>
          </p:spPr>
          <p:txBody>
            <a:bodyPr wrap="none" lIns="479974" tIns="0" rIns="0" bIns="0" anchor="b" anchorCtr="0">
              <a:no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教学从夯实基础出发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809" y="3482"/>
              <a:ext cx="5926" cy="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BUSINESS REPORTING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068060" y="3067685"/>
            <a:ext cx="5638800" cy="805815"/>
            <a:chOff x="9556" y="4167"/>
            <a:chExt cx="8880" cy="1269"/>
          </a:xfrm>
        </p:grpSpPr>
        <p:sp>
          <p:nvSpPr>
            <p:cNvPr id="11" name="矩形 10"/>
            <p:cNvSpPr/>
            <p:nvPr/>
          </p:nvSpPr>
          <p:spPr>
            <a:xfrm>
              <a:off x="9556" y="4364"/>
              <a:ext cx="1004" cy="1029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3</a:t>
              </a:r>
              <a:endParaRPr lang="zh-CN" altLang="en-US" sz="3200" dirty="0"/>
            </a:p>
          </p:txBody>
        </p:sp>
        <p:sp>
          <p:nvSpPr>
            <p:cNvPr id="12" name="TextBox 35"/>
            <p:cNvSpPr txBox="1"/>
            <p:nvPr/>
          </p:nvSpPr>
          <p:spPr>
            <a:xfrm>
              <a:off x="10124" y="4167"/>
              <a:ext cx="8313" cy="711"/>
            </a:xfrm>
            <a:prstGeom prst="rect">
              <a:avLst/>
            </a:prstGeom>
            <a:noFill/>
          </p:spPr>
          <p:txBody>
            <a:bodyPr wrap="none" lIns="479974" tIns="0" rIns="0" bIns="0" anchor="b" anchorCtr="0">
              <a:no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教育之路任重道远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809" y="4904"/>
              <a:ext cx="4486" cy="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BUSINESS REPORTING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068060" y="4181475"/>
            <a:ext cx="5638800" cy="805815"/>
            <a:chOff x="9556" y="5589"/>
            <a:chExt cx="8880" cy="1269"/>
          </a:xfrm>
        </p:grpSpPr>
        <p:sp>
          <p:nvSpPr>
            <p:cNvPr id="14" name="矩形 13"/>
            <p:cNvSpPr/>
            <p:nvPr/>
          </p:nvSpPr>
          <p:spPr>
            <a:xfrm>
              <a:off x="9556" y="5786"/>
              <a:ext cx="1004" cy="1029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4</a:t>
              </a:r>
              <a:endParaRPr lang="zh-CN" altLang="en-US" sz="3200" dirty="0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10124" y="5589"/>
              <a:ext cx="8313" cy="711"/>
            </a:xfrm>
            <a:prstGeom prst="rect">
              <a:avLst/>
            </a:prstGeom>
            <a:noFill/>
          </p:spPr>
          <p:txBody>
            <a:bodyPr wrap="none" lIns="479974" tIns="0" rIns="0" bIns="0" anchor="b" anchorCtr="0">
              <a:no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心之所向，身之所往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809" y="6326"/>
              <a:ext cx="4486" cy="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BUSINESS REPORTING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68060" y="5295265"/>
            <a:ext cx="5638800" cy="805180"/>
            <a:chOff x="9556" y="7012"/>
            <a:chExt cx="8880" cy="1268"/>
          </a:xfrm>
        </p:grpSpPr>
        <p:sp>
          <p:nvSpPr>
            <p:cNvPr id="17" name="矩形 16"/>
            <p:cNvSpPr/>
            <p:nvPr/>
          </p:nvSpPr>
          <p:spPr>
            <a:xfrm>
              <a:off x="9556" y="7208"/>
              <a:ext cx="1004" cy="1029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5</a:t>
              </a:r>
              <a:endParaRPr lang="zh-CN" altLang="en-US" sz="3200" dirty="0"/>
            </a:p>
          </p:txBody>
        </p:sp>
        <p:sp>
          <p:nvSpPr>
            <p:cNvPr id="18" name="TextBox 35"/>
            <p:cNvSpPr txBox="1"/>
            <p:nvPr/>
          </p:nvSpPr>
          <p:spPr>
            <a:xfrm>
              <a:off x="10124" y="7012"/>
              <a:ext cx="8313" cy="711"/>
            </a:xfrm>
            <a:prstGeom prst="rect">
              <a:avLst/>
            </a:prstGeom>
            <a:noFill/>
          </p:spPr>
          <p:txBody>
            <a:bodyPr wrap="none" lIns="479974" tIns="0" rIns="0" bIns="0" anchor="b" anchorCtr="0">
              <a:no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从“新”开始，从“心”开始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0809" y="7748"/>
              <a:ext cx="4486" cy="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BUSINESS REPORTING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20779" y="711916"/>
            <a:ext cx="3212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目录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/content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-1501775" y="1509395"/>
            <a:ext cx="6545580" cy="6597650"/>
            <a:chOff x="-2365" y="2377"/>
            <a:chExt cx="10308" cy="10390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11009" t="1292" r="15548"/>
            <a:stretch>
              <a:fillRect/>
            </a:stretch>
          </p:blipFill>
          <p:spPr>
            <a:xfrm>
              <a:off x="-2365" y="2377"/>
              <a:ext cx="10307" cy="10390"/>
            </a:xfrm>
            <a:prstGeom prst="ellipse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-2365" y="2377"/>
              <a:ext cx="10308" cy="1038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图片 3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以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2020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年组织架构规划图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出自【趣你的PPT】(微信:qunideppt)：最优质的PPT资源库"/>
          <p:cNvSpPr/>
          <p:nvPr/>
        </p:nvSpPr>
        <p:spPr>
          <a:xfrm>
            <a:off x="1334640" y="5172574"/>
            <a:ext cx="278511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itchFamily="2" charset="-122"/>
                <a:ea typeface="字魂58号-创中黑" pitchFamily="2" charset="-122"/>
                <a:cs typeface="+mn-ea"/>
                <a:sym typeface="+mn-lt"/>
              </a:rPr>
              <a:t>单击此处编辑标题单击此处编辑标题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itchFamily="2" charset="-122"/>
              <a:ea typeface="字魂58号-创中黑" pitchFamily="2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12502" y="2151356"/>
            <a:ext cx="3566995" cy="2964865"/>
            <a:chOff x="3745024" y="2086191"/>
            <a:chExt cx="3983761" cy="3311279"/>
          </a:xfrm>
          <a:solidFill>
            <a:srgbClr val="4D9EBB"/>
          </a:solidFill>
        </p:grpSpPr>
        <p:sp>
          <p:nvSpPr>
            <p:cNvPr id="8" name="出自【趣你的PPT】(微信:qunideppt)：最优质的PPT资源库"/>
            <p:cNvSpPr/>
            <p:nvPr/>
          </p:nvSpPr>
          <p:spPr>
            <a:xfrm>
              <a:off x="4266977" y="2772417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9" name="出自【趣你的PPT】(微信:qunideppt)：最优质的PPT资源库"/>
            <p:cNvSpPr/>
            <p:nvPr/>
          </p:nvSpPr>
          <p:spPr>
            <a:xfrm rot="2700000">
              <a:off x="5001793" y="2080060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0" name="出自【趣你的PPT】(微信:qunideppt)：最优质的PPT资源库"/>
            <p:cNvSpPr/>
            <p:nvPr/>
          </p:nvSpPr>
          <p:spPr>
            <a:xfrm flipH="1">
              <a:off x="6708624" y="2778549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1" name="出自【趣你的PPT】(微信:qunideppt)：最优质的PPT资源库"/>
            <p:cNvSpPr/>
            <p:nvPr/>
          </p:nvSpPr>
          <p:spPr>
            <a:xfrm rot="18900000" flipH="1">
              <a:off x="5973809" y="2086191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2" name="出自【趣你的PPT】(微信:qunideppt)：最优质的PPT资源库"/>
            <p:cNvSpPr/>
            <p:nvPr/>
          </p:nvSpPr>
          <p:spPr>
            <a:xfrm flipH="1" flipV="1">
              <a:off x="6702492" y="3870324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3" name="出自【趣你的PPT】(微信:qunideppt)：最优质的PPT资源库"/>
            <p:cNvSpPr/>
            <p:nvPr/>
          </p:nvSpPr>
          <p:spPr>
            <a:xfrm rot="2700000" flipH="1" flipV="1">
              <a:off x="5951405" y="4574942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4" name="出自【趣你的PPT】(微信:qunideppt)：最优质的PPT资源库"/>
            <p:cNvSpPr/>
            <p:nvPr/>
          </p:nvSpPr>
          <p:spPr>
            <a:xfrm flipV="1">
              <a:off x="4273108" y="3876455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5" name="出自【趣你的PPT】(微信:qunideppt)：最优质的PPT资源库"/>
            <p:cNvSpPr/>
            <p:nvPr/>
          </p:nvSpPr>
          <p:spPr>
            <a:xfrm rot="18900000" flipV="1">
              <a:off x="5007923" y="4568812"/>
              <a:ext cx="529415" cy="828658"/>
            </a:xfrm>
            <a:custGeom>
              <a:avLst/>
              <a:gdLst>
                <a:gd name="connsiteX0" fmla="*/ 357737 w 548331"/>
                <a:gd name="connsiteY0" fmla="*/ 0 h 858265"/>
                <a:gd name="connsiteX1" fmla="*/ 548331 w 548331"/>
                <a:gd name="connsiteY1" fmla="*/ 190594 h 858265"/>
                <a:gd name="connsiteX2" fmla="*/ 499314 w 548331"/>
                <a:gd name="connsiteY2" fmla="*/ 248749 h 858265"/>
                <a:gd name="connsiteX3" fmla="*/ 276391 w 548331"/>
                <a:gd name="connsiteY3" fmla="*/ 772587 h 858265"/>
                <a:gd name="connsiteX4" fmla="*/ 264963 w 548331"/>
                <a:gd name="connsiteY4" fmla="*/ 858265 h 858265"/>
                <a:gd name="connsiteX5" fmla="*/ 0 w 548331"/>
                <a:gd name="connsiteY5" fmla="*/ 858265 h 858265"/>
                <a:gd name="connsiteX6" fmla="*/ 515 w 548331"/>
                <a:gd name="connsiteY6" fmla="*/ 847392 h 858265"/>
                <a:gd name="connsiteX7" fmla="*/ 354383 w 548331"/>
                <a:gd name="connsiteY7" fmla="*/ 3669 h 8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331" h="858265">
                  <a:moveTo>
                    <a:pt x="357737" y="0"/>
                  </a:moveTo>
                  <a:lnTo>
                    <a:pt x="548331" y="190594"/>
                  </a:lnTo>
                  <a:lnTo>
                    <a:pt x="499314" y="248749"/>
                  </a:lnTo>
                  <a:cubicBezTo>
                    <a:pt x="388652" y="401435"/>
                    <a:pt x="310879" y="579514"/>
                    <a:pt x="276391" y="772587"/>
                  </a:cubicBezTo>
                  <a:lnTo>
                    <a:pt x="264963" y="858265"/>
                  </a:lnTo>
                  <a:lnTo>
                    <a:pt x="0" y="858265"/>
                  </a:lnTo>
                  <a:lnTo>
                    <a:pt x="515" y="847392"/>
                  </a:lnTo>
                  <a:cubicBezTo>
                    <a:pt x="30947" y="527672"/>
                    <a:pt x="158938" y="236396"/>
                    <a:pt x="354383" y="36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cxnSp>
          <p:nvCxnSpPr>
            <p:cNvPr id="16" name="出自【趣你的PPT】(微信:qunideppt)：最优质的PPT资源库"/>
            <p:cNvCxnSpPr/>
            <p:nvPr/>
          </p:nvCxnSpPr>
          <p:spPr>
            <a:xfrm flipH="1">
              <a:off x="3910321" y="3760342"/>
              <a:ext cx="618000" cy="0"/>
            </a:xfrm>
            <a:prstGeom prst="line">
              <a:avLst/>
            </a:prstGeom>
            <a:grpFill/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grpSp>
          <p:nvGrpSpPr>
            <p:cNvPr id="17" name="Group 13出自【趣你的PPT】(微信:qunideppt)：最优质的PPT资源库"/>
            <p:cNvGrpSpPr/>
            <p:nvPr/>
          </p:nvGrpSpPr>
          <p:grpSpPr>
            <a:xfrm>
              <a:off x="3953424" y="2325727"/>
              <a:ext cx="692928" cy="618000"/>
              <a:chOff x="4228147" y="2074893"/>
              <a:chExt cx="692928" cy="640080"/>
            </a:xfrm>
            <a:grpFill/>
          </p:grpSpPr>
          <p:cxnSp>
            <p:nvCxnSpPr>
              <p:cNvPr id="28" name="出自【趣你的PPT】(微信:qunideppt)：最优质的PPT资源库"/>
              <p:cNvCxnSpPr/>
              <p:nvPr/>
            </p:nvCxnSpPr>
            <p:spPr>
              <a:xfrm rot="2700000" flipH="1">
                <a:off x="4601035" y="2394933"/>
                <a:ext cx="640080" cy="0"/>
              </a:xfrm>
              <a:prstGeom prst="line">
                <a:avLst/>
              </a:prstGeom>
              <a:grpFill/>
              <a:ln w="19050" cap="sq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出自【趣你的PPT】(微信:qunideppt)：最优质的PPT资源库"/>
              <p:cNvCxnSpPr/>
              <p:nvPr/>
            </p:nvCxnSpPr>
            <p:spPr>
              <a:xfrm flipH="1">
                <a:off x="4228147" y="2151217"/>
                <a:ext cx="466625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oval" w="med" len="med"/>
              </a:ln>
              <a:effectLst/>
            </p:spPr>
          </p:cxnSp>
        </p:grpSp>
        <p:grpSp>
          <p:nvGrpSpPr>
            <p:cNvPr id="18" name="Group 16出自【趣你的PPT】(微信:qunideppt)：最优质的PPT资源库"/>
            <p:cNvGrpSpPr/>
            <p:nvPr/>
          </p:nvGrpSpPr>
          <p:grpSpPr>
            <a:xfrm flipV="1">
              <a:off x="3745024" y="4548952"/>
              <a:ext cx="864389" cy="618000"/>
              <a:chOff x="4056686" y="2074893"/>
              <a:chExt cx="864389" cy="640080"/>
            </a:xfrm>
            <a:grpFill/>
          </p:grpSpPr>
          <p:cxnSp>
            <p:nvCxnSpPr>
              <p:cNvPr id="26" name="出自【趣你的PPT】(微信:qunideppt)：最优质的PPT资源库"/>
              <p:cNvCxnSpPr/>
              <p:nvPr/>
            </p:nvCxnSpPr>
            <p:spPr>
              <a:xfrm rot="2700000" flipH="1">
                <a:off x="4601035" y="2394933"/>
                <a:ext cx="640080" cy="0"/>
              </a:xfrm>
              <a:prstGeom prst="line">
                <a:avLst/>
              </a:prstGeom>
              <a:grpFill/>
              <a:ln w="19050" cap="sq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出自【趣你的PPT】(微信:qunideppt)：最优质的PPT资源库"/>
              <p:cNvCxnSpPr/>
              <p:nvPr/>
            </p:nvCxnSpPr>
            <p:spPr>
              <a:xfrm flipH="1" flipV="1">
                <a:off x="4056686" y="2166249"/>
                <a:ext cx="638087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oval" w="med" len="med"/>
              </a:ln>
              <a:effectLst/>
            </p:spPr>
          </p:cxnSp>
        </p:grpSp>
        <p:grpSp>
          <p:nvGrpSpPr>
            <p:cNvPr id="19" name="Group 20出自【趣你的PPT】(微信:qunideppt)：最优质的PPT资源库"/>
            <p:cNvGrpSpPr/>
            <p:nvPr/>
          </p:nvGrpSpPr>
          <p:grpSpPr>
            <a:xfrm flipH="1">
              <a:off x="6869545" y="2304248"/>
              <a:ext cx="859240" cy="618000"/>
              <a:chOff x="4061835" y="2074893"/>
              <a:chExt cx="859240" cy="640080"/>
            </a:xfrm>
            <a:grpFill/>
          </p:grpSpPr>
          <p:cxnSp>
            <p:nvCxnSpPr>
              <p:cNvPr id="24" name="出自【趣你的PPT】(微信:qunideppt)：最优质的PPT资源库"/>
              <p:cNvCxnSpPr/>
              <p:nvPr/>
            </p:nvCxnSpPr>
            <p:spPr>
              <a:xfrm rot="2700000" flipH="1">
                <a:off x="4601035" y="2394933"/>
                <a:ext cx="640080" cy="0"/>
              </a:xfrm>
              <a:prstGeom prst="line">
                <a:avLst/>
              </a:prstGeom>
              <a:grpFill/>
              <a:ln w="19050" cap="sq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出自【趣你的PPT】(微信:qunideppt)：最优质的PPT资源库"/>
              <p:cNvCxnSpPr/>
              <p:nvPr/>
            </p:nvCxnSpPr>
            <p:spPr>
              <a:xfrm flipH="1">
                <a:off x="4061835" y="2151217"/>
                <a:ext cx="632937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oval" w="med" len="med"/>
              </a:ln>
              <a:effectLst/>
            </p:spPr>
          </p:cxnSp>
        </p:grpSp>
        <p:cxnSp>
          <p:nvCxnSpPr>
            <p:cNvPr id="20" name="出自【趣你的PPT】(微信:qunideppt)：最优质的PPT资源库"/>
            <p:cNvCxnSpPr/>
            <p:nvPr/>
          </p:nvCxnSpPr>
          <p:spPr>
            <a:xfrm rot="5400000" flipV="1">
              <a:off x="7299165" y="3396022"/>
              <a:ext cx="0" cy="618000"/>
            </a:xfrm>
            <a:prstGeom prst="line">
              <a:avLst/>
            </a:prstGeom>
            <a:grpFill/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grpSp>
          <p:nvGrpSpPr>
            <p:cNvPr id="21" name="Group 24出自【趣你的PPT】(微信:qunideppt)：最优质的PPT资源库"/>
            <p:cNvGrpSpPr/>
            <p:nvPr/>
          </p:nvGrpSpPr>
          <p:grpSpPr>
            <a:xfrm flipH="1" flipV="1">
              <a:off x="6821094" y="4548952"/>
              <a:ext cx="864002" cy="618000"/>
              <a:chOff x="4057073" y="2074893"/>
              <a:chExt cx="864002" cy="640080"/>
            </a:xfrm>
            <a:grpFill/>
          </p:grpSpPr>
          <p:cxnSp>
            <p:nvCxnSpPr>
              <p:cNvPr id="22" name="出自【趣你的PPT】(微信:qunideppt)：最优质的PPT资源库"/>
              <p:cNvCxnSpPr/>
              <p:nvPr/>
            </p:nvCxnSpPr>
            <p:spPr>
              <a:xfrm rot="2700000" flipH="1">
                <a:off x="4601035" y="2394933"/>
                <a:ext cx="640080" cy="0"/>
              </a:xfrm>
              <a:prstGeom prst="line">
                <a:avLst/>
              </a:prstGeom>
              <a:grpFill/>
              <a:ln w="19050" cap="sq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出自【趣你的PPT】(微信:qunideppt)：最优质的PPT资源库"/>
              <p:cNvCxnSpPr/>
              <p:nvPr/>
            </p:nvCxnSpPr>
            <p:spPr>
              <a:xfrm flipH="1" flipV="1">
                <a:off x="4057073" y="2166249"/>
                <a:ext cx="637699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D9EBB"/>
                </a:solidFill>
                <a:prstDash val="solid"/>
                <a:miter lim="800000"/>
                <a:headEnd type="none" w="med" len="med"/>
                <a:tailEnd type="oval" w="med" len="med"/>
              </a:ln>
              <a:effectLst/>
            </p:spPr>
          </p:cxnSp>
        </p:grpSp>
      </p:grpSp>
      <p:sp>
        <p:nvSpPr>
          <p:cNvPr id="30" name="出自【趣你的PPT】(微信:qunideppt)：最优质的PPT资源库"/>
          <p:cNvSpPr txBox="1"/>
          <p:nvPr/>
        </p:nvSpPr>
        <p:spPr>
          <a:xfrm>
            <a:off x="2357923" y="1846990"/>
            <a:ext cx="2276151" cy="36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ExtraLight" pitchFamily="34" charset="-122"/>
                <a:ea typeface="思源黑体 CN ExtraLight" pitchFamily="34" charset="-122"/>
                <a:cs typeface="+mn-ea"/>
                <a:sym typeface="+mn-lt"/>
              </a:rPr>
              <a:t>添加您的优势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ExtraLight" pitchFamily="34" charset="-122"/>
              <a:ea typeface="思源黑体 CN ExtraLight" pitchFamily="34" charset="-122"/>
              <a:cs typeface="+mn-ea"/>
              <a:sym typeface="+mn-lt"/>
            </a:endParaRPr>
          </a:p>
        </p:txBody>
      </p:sp>
      <p:sp>
        <p:nvSpPr>
          <p:cNvPr id="31" name="出自【趣你的PPT】(微信:qunideppt)：最优质的PPT资源库"/>
          <p:cNvSpPr txBox="1"/>
          <p:nvPr/>
        </p:nvSpPr>
        <p:spPr>
          <a:xfrm>
            <a:off x="2350167" y="3213991"/>
            <a:ext cx="2346640" cy="36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ExtraLight" pitchFamily="34" charset="-122"/>
                <a:ea typeface="思源黑体 CN ExtraLight" pitchFamily="34" charset="-122"/>
                <a:cs typeface="+mn-ea"/>
                <a:sym typeface="+mn-lt"/>
              </a:rPr>
              <a:t>添加您的优势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ExtraLight" pitchFamily="34" charset="-122"/>
              <a:ea typeface="思源黑体 CN ExtraLight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itchFamily="2" charset="-122"/>
              <a:ea typeface="字魂59号-创粗黑" pitchFamily="2" charset="-122"/>
              <a:cs typeface="+mn-ea"/>
              <a:sym typeface="+mn-lt"/>
            </a:endParaRPr>
          </a:p>
        </p:txBody>
      </p:sp>
      <p:sp>
        <p:nvSpPr>
          <p:cNvPr id="32" name="出自【趣你的PPT】(微信:qunideppt)：最优质的PPT资源库"/>
          <p:cNvSpPr txBox="1"/>
          <p:nvPr/>
        </p:nvSpPr>
        <p:spPr>
          <a:xfrm>
            <a:off x="2372236" y="4806437"/>
            <a:ext cx="2443763" cy="36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ExtraLight" pitchFamily="34" charset="-122"/>
                <a:ea typeface="思源黑体 CN ExtraLight" pitchFamily="34" charset="-122"/>
                <a:cs typeface="+mn-ea"/>
                <a:sym typeface="+mn-lt"/>
              </a:rPr>
              <a:t>添加您的优势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ExtraLight" pitchFamily="34" charset="-122"/>
              <a:ea typeface="思源黑体 CN ExtraLight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ZHei-B01S"/>
              <a:ea typeface="+mn-ea"/>
              <a:cs typeface="+mn-ea"/>
              <a:sym typeface="+mn-lt"/>
            </a:endParaRPr>
          </a:p>
        </p:txBody>
      </p:sp>
      <p:sp>
        <p:nvSpPr>
          <p:cNvPr id="33" name="出自【趣你的PPT】(微信:qunideppt)：最优质的PPT资源库"/>
          <p:cNvSpPr txBox="1"/>
          <p:nvPr/>
        </p:nvSpPr>
        <p:spPr>
          <a:xfrm>
            <a:off x="8197716" y="4702303"/>
            <a:ext cx="2408874" cy="36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ExtraLight" pitchFamily="34" charset="-122"/>
                <a:ea typeface="思源黑体 CN ExtraLight" pitchFamily="34" charset="-122"/>
                <a:cs typeface="+mn-ea"/>
                <a:sym typeface="+mn-lt"/>
              </a:rPr>
              <a:t>添加您的优势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ExtraLight" pitchFamily="34" charset="-122"/>
              <a:ea typeface="思源黑体 CN ExtraLight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ZHei-B01S"/>
              <a:ea typeface="+mn-ea"/>
              <a:cs typeface="+mn-ea"/>
              <a:sym typeface="+mn-lt"/>
            </a:endParaRPr>
          </a:p>
        </p:txBody>
      </p:sp>
      <p:sp>
        <p:nvSpPr>
          <p:cNvPr id="34" name="出自【趣你的PPT】(微信:qunideppt)：最优质的PPT资源库"/>
          <p:cNvSpPr txBox="1"/>
          <p:nvPr/>
        </p:nvSpPr>
        <p:spPr>
          <a:xfrm>
            <a:off x="8021312" y="3200225"/>
            <a:ext cx="2574606" cy="36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ExtraLight" pitchFamily="34" charset="-122"/>
                <a:ea typeface="思源黑体 CN ExtraLight" pitchFamily="34" charset="-122"/>
                <a:cs typeface="+mn-ea"/>
                <a:sym typeface="+mn-lt"/>
              </a:rPr>
              <a:t>添加您的优势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ExtraLight" pitchFamily="34" charset="-122"/>
              <a:ea typeface="思源黑体 CN ExtraLight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itchFamily="2" charset="-122"/>
              <a:ea typeface="字魂59号-创粗黑" pitchFamily="2" charset="-122"/>
              <a:cs typeface="+mn-ea"/>
              <a:sym typeface="+mn-lt"/>
            </a:endParaRPr>
          </a:p>
        </p:txBody>
      </p:sp>
      <p:sp>
        <p:nvSpPr>
          <p:cNvPr id="35" name="出自【趣你的PPT】(微信:qunideppt)：最优质的PPT资源库"/>
          <p:cNvSpPr txBox="1"/>
          <p:nvPr/>
        </p:nvSpPr>
        <p:spPr>
          <a:xfrm>
            <a:off x="8021312" y="1846989"/>
            <a:ext cx="2348918" cy="36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ExtraLight" pitchFamily="34" charset="-122"/>
                <a:ea typeface="思源黑体 CN ExtraLight" pitchFamily="34" charset="-122"/>
                <a:cs typeface="+mn-ea"/>
                <a:sym typeface="+mn-lt"/>
              </a:rPr>
              <a:t>添加您的优势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ExtraLight" pitchFamily="34" charset="-122"/>
              <a:ea typeface="思源黑体 CN ExtraLight" pitchFamily="34" charset="-122"/>
              <a:cs typeface="+mn-ea"/>
              <a:sym typeface="+mn-lt"/>
            </a:endParaRPr>
          </a:p>
        </p:txBody>
      </p:sp>
      <p:sp>
        <p:nvSpPr>
          <p:cNvPr id="36" name="出自【趣你的PPT】(微信:qunideppt)：最优质的PPT资源库"/>
          <p:cNvSpPr/>
          <p:nvPr/>
        </p:nvSpPr>
        <p:spPr>
          <a:xfrm>
            <a:off x="1337461" y="3560560"/>
            <a:ext cx="278511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itchFamily="2" charset="-122"/>
                <a:ea typeface="字魂58号-创中黑" pitchFamily="2" charset="-122"/>
                <a:cs typeface="+mn-ea"/>
                <a:sym typeface="+mn-lt"/>
              </a:rPr>
              <a:t>单击此处编辑标题，单击此处编辑标题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itchFamily="2" charset="-122"/>
              <a:ea typeface="字魂58号-创中黑" pitchFamily="2" charset="-122"/>
              <a:cs typeface="+mn-ea"/>
              <a:sym typeface="+mn-lt"/>
            </a:endParaRPr>
          </a:p>
        </p:txBody>
      </p:sp>
      <p:sp>
        <p:nvSpPr>
          <p:cNvPr id="37" name="出自【趣你的PPT】(微信:qunideppt)：最优质的PPT资源库"/>
          <p:cNvSpPr/>
          <p:nvPr/>
        </p:nvSpPr>
        <p:spPr>
          <a:xfrm>
            <a:off x="1365985" y="2207325"/>
            <a:ext cx="278511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8号-创中黑" pitchFamily="2" charset="-122"/>
                <a:ea typeface="字魂58号-创中黑" pitchFamily="2" charset="-122"/>
                <a:cs typeface="+mn-ea"/>
                <a:sym typeface="+mn-lt"/>
              </a:rPr>
              <a:t>单击此处编辑标题，单击此处编辑标题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8号-创中黑" pitchFamily="2" charset="-122"/>
              <a:ea typeface="字魂58号-创中黑" pitchFamily="2" charset="-122"/>
              <a:cs typeface="+mn-ea"/>
              <a:sym typeface="+mn-lt"/>
            </a:endParaRPr>
          </a:p>
        </p:txBody>
      </p:sp>
      <p:sp>
        <p:nvSpPr>
          <p:cNvPr id="38" name="出自【趣你的PPT】(微信:qunideppt)：最优质的PPT资源库"/>
          <p:cNvSpPr/>
          <p:nvPr/>
        </p:nvSpPr>
        <p:spPr>
          <a:xfrm>
            <a:off x="8021312" y="2230073"/>
            <a:ext cx="278511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itchFamily="2" charset="-122"/>
                <a:ea typeface="字魂58号-创中黑" pitchFamily="2" charset="-122"/>
                <a:cs typeface="+mn-ea"/>
                <a:sym typeface="+mn-lt"/>
              </a:rPr>
              <a:t>单击此处编辑标题，单击此处编辑标题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itchFamily="2" charset="-122"/>
              <a:ea typeface="字魂58号-创中黑" pitchFamily="2" charset="-122"/>
              <a:cs typeface="+mn-ea"/>
              <a:sym typeface="+mn-lt"/>
            </a:endParaRPr>
          </a:p>
        </p:txBody>
      </p:sp>
      <p:sp>
        <p:nvSpPr>
          <p:cNvPr id="39" name="出自【趣你的PPT】(微信:qunideppt)：最优质的PPT资源库"/>
          <p:cNvSpPr/>
          <p:nvPr/>
        </p:nvSpPr>
        <p:spPr>
          <a:xfrm>
            <a:off x="8021312" y="3560559"/>
            <a:ext cx="278511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itchFamily="2" charset="-122"/>
                <a:ea typeface="字魂58号-创中黑" pitchFamily="2" charset="-122"/>
                <a:cs typeface="+mn-ea"/>
                <a:sym typeface="+mn-lt"/>
              </a:rPr>
              <a:t>单击此处编辑标题，单击此处编辑标题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itchFamily="2" charset="-122"/>
              <a:ea typeface="字魂58号-创中黑" pitchFamily="2" charset="-122"/>
              <a:cs typeface="+mn-ea"/>
              <a:sym typeface="+mn-lt"/>
            </a:endParaRPr>
          </a:p>
        </p:txBody>
      </p:sp>
      <p:sp>
        <p:nvSpPr>
          <p:cNvPr id="40" name="出自【趣你的PPT】(微信:qunideppt)：最优质的PPT资源库"/>
          <p:cNvSpPr/>
          <p:nvPr/>
        </p:nvSpPr>
        <p:spPr>
          <a:xfrm>
            <a:off x="8227436" y="5062638"/>
            <a:ext cx="278511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itchFamily="2" charset="-122"/>
                <a:ea typeface="字魂58号-创中黑" pitchFamily="2" charset="-122"/>
                <a:cs typeface="+mn-ea"/>
                <a:sym typeface="+mn-lt"/>
              </a:rPr>
              <a:t>单击此处编辑标题，单击此处编辑标题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itchFamily="2" charset="-122"/>
              <a:ea typeface="字魂58号-创中黑" pitchFamily="2" charset="-122"/>
              <a:cs typeface="+mn-ea"/>
              <a:sym typeface="+mn-lt"/>
            </a:endParaRPr>
          </a:p>
        </p:txBody>
      </p:sp>
      <p:sp>
        <p:nvSpPr>
          <p:cNvPr id="41" name="出自【趣你的PPT】(微信:qunideppt)：最优质的PPT资源库"/>
          <p:cNvSpPr/>
          <p:nvPr/>
        </p:nvSpPr>
        <p:spPr bwMode="auto">
          <a:xfrm>
            <a:off x="5639628" y="3246342"/>
            <a:ext cx="871209" cy="869721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4D9EBB"/>
          </a:solidFill>
          <a:ln>
            <a:noFill/>
          </a:ln>
          <a:effectLst/>
        </p:spPr>
        <p:txBody>
          <a:bodyPr lIns="38100" tIns="38100" rIns="38100" bIns="381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ZHei-B01S"/>
              <a:cs typeface="+mn-ea"/>
              <a:sym typeface="+mn-lt"/>
            </a:endParaRPr>
          </a:p>
        </p:txBody>
      </p: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prism isContent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76516" y="140718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2021</a:t>
            </a:r>
            <a:endParaRPr lang="zh-CN" altLang="en-US" sz="7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4710141" y="2669068"/>
            <a:ext cx="6470517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 algn="dist"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感谢您的观看</a:t>
            </a: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4619246" y="3746286"/>
            <a:ext cx="681972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【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工作总结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年终总结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人力资源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新年计划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述职汇报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】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13026" y="2007348"/>
            <a:ext cx="4067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dirty="0">
                <a:solidFill>
                  <a:srgbClr val="4D9EBB"/>
                </a:solidFill>
                <a:cs typeface="+mn-ea"/>
                <a:sym typeface="+mn-lt"/>
              </a:rPr>
              <a:t>BUSINESS REPORTING</a:t>
            </a:r>
            <a:endParaRPr lang="zh-CN" altLang="en-US" sz="2400" dirty="0">
              <a:solidFill>
                <a:srgbClr val="4D9EBB"/>
              </a:solidFill>
              <a:cs typeface="+mn-ea"/>
              <a:sym typeface="+mn-lt"/>
            </a:endParaRPr>
          </a:p>
        </p:txBody>
      </p:sp>
      <p:sp>
        <p:nvSpPr>
          <p:cNvPr id="10" name="Synergistically utilize technically sound portals with frictionless chains. Dramatically customize…"/>
          <p:cNvSpPr txBox="1"/>
          <p:nvPr/>
        </p:nvSpPr>
        <p:spPr>
          <a:xfrm>
            <a:off x="4790973" y="4390693"/>
            <a:ext cx="5684565" cy="51071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51085" y="5176485"/>
            <a:ext cx="209205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汇报人</a:t>
            </a:r>
            <a:r>
              <a:rPr kumimoji="1"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：</a:t>
            </a:r>
            <a:r>
              <a:rPr kumimoji="1"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PPT</a:t>
            </a:r>
            <a:endParaRPr kumimoji="1"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直角三角形 11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00">
        <p:split orient="vert"/>
      </p:transition>
    </mc:Choice>
    <mc:Fallback>
      <p:transition spd="slow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5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6516" y="1310202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  01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4783139" y="2467847"/>
            <a:ext cx="6819720" cy="17532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 algn="l"/>
            <a:r>
              <a:rPr lang="zh-CN" altLang="en-US" sz="5400" dirty="0">
                <a:latin typeface="+mn-lt"/>
                <a:ea typeface="+mn-ea"/>
                <a:cs typeface="+mn-ea"/>
                <a:sym typeface="+mn-lt"/>
              </a:rPr>
              <a:t>韶光正好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zh-CN" altLang="en-US" sz="5400" dirty="0">
                <a:latin typeface="+mn-lt"/>
                <a:ea typeface="+mn-ea"/>
                <a:cs typeface="+mn-ea"/>
                <a:sym typeface="+mn-lt"/>
              </a:rPr>
              <a:t>流年不负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4906097" y="4455397"/>
            <a:ext cx="5684565" cy="5105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未标题-1_画板 1_画板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2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626808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书多不占脑，技多不压手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874712" y="1524000"/>
          <a:ext cx="10442575" cy="4309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910"/>
                <a:gridCol w="2280285"/>
                <a:gridCol w="3985260"/>
                <a:gridCol w="2611120"/>
              </a:tblGrid>
              <a:tr h="3727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5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solidFill>
                      <a:srgbClr val="4D9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长处</a:t>
                      </a:r>
                      <a:endParaRPr lang="zh-CN" altLang="en-US" sz="15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solidFill>
                      <a:srgbClr val="4D9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欠缺的地方</a:t>
                      </a:r>
                      <a:endParaRPr lang="zh-CN" altLang="en-US" sz="15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solidFill>
                      <a:srgbClr val="4D9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改善启发</a:t>
                      </a:r>
                      <a:endParaRPr lang="zh-CN" altLang="en-US" sz="15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solidFill>
                      <a:srgbClr val="4D9EBB"/>
                    </a:solidFill>
                  </a:tcPr>
                </a:tc>
              </a:tr>
              <a:tr h="12226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输入内容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</a:tr>
              <a:tr h="14911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输入内容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</a:tr>
              <a:tr h="12226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输入内容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3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00">
                          <a:cs typeface="+mn-ea"/>
                          <a:sym typeface="+mn-lt"/>
                        </a:rPr>
                        <a:t>在这里输入您的内容。在这里输入您的内容。</a:t>
                      </a:r>
                      <a:endParaRPr lang="zh-CN" altLang="en-US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13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薪火相传，逐梦杏坛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20"/>
          <p:cNvSpPr txBox="1"/>
          <p:nvPr/>
        </p:nvSpPr>
        <p:spPr>
          <a:xfrm>
            <a:off x="970789" y="1876443"/>
            <a:ext cx="5263757" cy="332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再次输入您的内容。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TextBox 21"/>
          <p:cNvSpPr txBox="1"/>
          <p:nvPr/>
        </p:nvSpPr>
        <p:spPr>
          <a:xfrm>
            <a:off x="970789" y="4576876"/>
            <a:ext cx="4460190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再次输入您的内容。再次输入您的内容。再次输入您的内容。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970788" y="2779999"/>
            <a:ext cx="4460191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再次输入您的内容。再次输入您的内容。再次输入您的内容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。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6598071" y="3984303"/>
            <a:ext cx="445785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再次输入您的内容。再次输入您的内容。再次输入您的内容。再次输入您的内容。再次输入您的内容。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6419850" y="1809115"/>
            <a:ext cx="447357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再次输入您的内容。再次输入您的内容。再次输入您的内容。再次输入您的内容。再次输入您的内容。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flipH="1">
            <a:off x="10590662" y="4966291"/>
            <a:ext cx="1601337" cy="1891708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6516" y="1310202"/>
            <a:ext cx="260680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  02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4783455" y="2330450"/>
            <a:ext cx="5494020" cy="28613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教学从夯实基础出发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defRPr/>
            </a:pPr>
            <a:endParaRPr lang="zh-CN" altLang="en-US" sz="6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4906097" y="4455574"/>
            <a:ext cx="5684565" cy="83058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Synergistically utilize technically sound portals with frictionless chains. Dramatically customize</a:t>
            </a: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 </a:t>
            </a:r>
            <a:r>
              <a:rPr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一风尚黑体" panose="02000500000000000000" pitchFamily="2" charset="-122"/>
                <a:ea typeface="字体视界-一风尚黑体" panose="02000500000000000000" pitchFamily="2" charset="-122"/>
                <a:cs typeface="+mn-ea"/>
                <a:sym typeface="+mn-lt"/>
              </a:rPr>
              <a:t>empowered networks rather than goal-opportunities. </a:t>
            </a:r>
            <a:endParaRPr sz="1200" kern="0" dirty="0">
              <a:solidFill>
                <a:schemeClr val="tx1">
                  <a:lumMod val="85000"/>
                  <a:lumOff val="15000"/>
                </a:schemeClr>
              </a:solidFill>
              <a:latin typeface="字体视界-一风尚黑体" panose="02000500000000000000" pitchFamily="2" charset="-122"/>
              <a:ea typeface="字体视界-一风尚黑体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0955" y="-16510"/>
            <a:ext cx="4257675" cy="6880860"/>
            <a:chOff x="-33" y="-26"/>
            <a:chExt cx="6705" cy="10836"/>
          </a:xfrm>
        </p:grpSpPr>
        <p:pic>
          <p:nvPicPr>
            <p:cNvPr id="2" name="图片 1" descr="1 (11)"/>
            <p:cNvPicPr>
              <a:picLocks noChangeAspect="1"/>
            </p:cNvPicPr>
            <p:nvPr/>
          </p:nvPicPr>
          <p:blipFill>
            <a:blip r:embed="rId1"/>
            <a:srcRect l="20507" r="33125"/>
            <a:stretch>
              <a:fillRect/>
            </a:stretch>
          </p:blipFill>
          <p:spPr>
            <a:xfrm>
              <a:off x="-4" y="0"/>
              <a:ext cx="6677" cy="108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-33" y="-26"/>
              <a:ext cx="6701" cy="1083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948545" y="1556938"/>
            <a:ext cx="521928" cy="2558680"/>
          </a:xfrm>
          <a:prstGeom prst="rect">
            <a:avLst/>
          </a:prstGeom>
          <a:solidFill>
            <a:srgbClr val="4D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2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汲取养分，极速成长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2133476" y="1289697"/>
            <a:ext cx="7403343" cy="2827740"/>
            <a:chOff x="3924550" y="1767172"/>
            <a:chExt cx="7404155" cy="2828050"/>
          </a:xfrm>
        </p:grpSpPr>
        <p:sp>
          <p:nvSpPr>
            <p:cNvPr id="7" name="TextBox 39"/>
            <p:cNvSpPr txBox="1"/>
            <p:nvPr/>
          </p:nvSpPr>
          <p:spPr>
            <a:xfrm>
              <a:off x="6904437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40%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40"/>
            <p:cNvSpPr txBox="1"/>
            <p:nvPr/>
          </p:nvSpPr>
          <p:spPr>
            <a:xfrm>
              <a:off x="7557141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50%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Box 41"/>
            <p:cNvSpPr txBox="1"/>
            <p:nvPr/>
          </p:nvSpPr>
          <p:spPr>
            <a:xfrm>
              <a:off x="8193658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60%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42"/>
            <p:cNvSpPr txBox="1"/>
            <p:nvPr/>
          </p:nvSpPr>
          <p:spPr>
            <a:xfrm>
              <a:off x="6222705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30%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43"/>
            <p:cNvSpPr txBox="1"/>
            <p:nvPr/>
          </p:nvSpPr>
          <p:spPr>
            <a:xfrm>
              <a:off x="10815110" y="4258170"/>
              <a:ext cx="457226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100%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2" name="TextBox 44"/>
            <p:cNvSpPr txBox="1"/>
            <p:nvPr/>
          </p:nvSpPr>
          <p:spPr>
            <a:xfrm>
              <a:off x="5538017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20%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45"/>
            <p:cNvSpPr txBox="1"/>
            <p:nvPr/>
          </p:nvSpPr>
          <p:spPr>
            <a:xfrm>
              <a:off x="8808003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70%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4" name="TextBox 46"/>
            <p:cNvSpPr txBox="1"/>
            <p:nvPr/>
          </p:nvSpPr>
          <p:spPr>
            <a:xfrm>
              <a:off x="9451379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80%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5" name="TextBox 47"/>
            <p:cNvSpPr txBox="1"/>
            <p:nvPr/>
          </p:nvSpPr>
          <p:spPr>
            <a:xfrm>
              <a:off x="10136941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90%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6" name="TextBox 48"/>
            <p:cNvSpPr txBox="1"/>
            <p:nvPr/>
          </p:nvSpPr>
          <p:spPr>
            <a:xfrm>
              <a:off x="4401766" y="4258170"/>
              <a:ext cx="338591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49"/>
            <p:cNvSpPr txBox="1"/>
            <p:nvPr/>
          </p:nvSpPr>
          <p:spPr>
            <a:xfrm>
              <a:off x="4911382" y="4258170"/>
              <a:ext cx="397910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10%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8" name="Rectangle 50"/>
            <p:cNvSpPr/>
            <p:nvPr/>
          </p:nvSpPr>
          <p:spPr>
            <a:xfrm>
              <a:off x="4446089" y="1883284"/>
              <a:ext cx="6882616" cy="3094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9" name="Rectangle 51"/>
            <p:cNvSpPr/>
            <p:nvPr/>
          </p:nvSpPr>
          <p:spPr>
            <a:xfrm>
              <a:off x="4446089" y="1883284"/>
              <a:ext cx="2377439" cy="309490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0" name="Rectangle 52"/>
            <p:cNvSpPr/>
            <p:nvPr/>
          </p:nvSpPr>
          <p:spPr>
            <a:xfrm>
              <a:off x="4446089" y="2340484"/>
              <a:ext cx="6882616" cy="3094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1" name="Rectangle 53"/>
            <p:cNvSpPr/>
            <p:nvPr/>
          </p:nvSpPr>
          <p:spPr>
            <a:xfrm>
              <a:off x="4446089" y="2340484"/>
              <a:ext cx="1272539" cy="309490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2" name="Rectangle 54"/>
            <p:cNvSpPr/>
            <p:nvPr/>
          </p:nvSpPr>
          <p:spPr>
            <a:xfrm>
              <a:off x="4446089" y="2797684"/>
              <a:ext cx="6882616" cy="3094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55"/>
            <p:cNvSpPr/>
            <p:nvPr/>
          </p:nvSpPr>
          <p:spPr>
            <a:xfrm>
              <a:off x="4446089" y="2797684"/>
              <a:ext cx="925829" cy="309490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4" name="Rectangle 56"/>
            <p:cNvSpPr/>
            <p:nvPr/>
          </p:nvSpPr>
          <p:spPr>
            <a:xfrm>
              <a:off x="4446089" y="3254884"/>
              <a:ext cx="6882616" cy="3094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5" name="Rectangle 57"/>
            <p:cNvSpPr/>
            <p:nvPr/>
          </p:nvSpPr>
          <p:spPr>
            <a:xfrm>
              <a:off x="4446089" y="3254884"/>
              <a:ext cx="2023109" cy="309490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58"/>
            <p:cNvSpPr/>
            <p:nvPr/>
          </p:nvSpPr>
          <p:spPr>
            <a:xfrm>
              <a:off x="4446089" y="3712084"/>
              <a:ext cx="6882616" cy="3094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7" name="Rectangle 59"/>
            <p:cNvSpPr/>
            <p:nvPr/>
          </p:nvSpPr>
          <p:spPr>
            <a:xfrm>
              <a:off x="4446089" y="3712084"/>
              <a:ext cx="1710689" cy="309490"/>
            </a:xfrm>
            <a:prstGeom prst="rect">
              <a:avLst/>
            </a:prstGeom>
            <a:solidFill>
              <a:srgbClr val="4D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60"/>
            <p:cNvSpPr/>
            <p:nvPr/>
          </p:nvSpPr>
          <p:spPr>
            <a:xfrm>
              <a:off x="6823528" y="1883284"/>
              <a:ext cx="1463039" cy="309490"/>
            </a:xfrm>
            <a:prstGeom prst="rect">
              <a:avLst/>
            </a:prstGeom>
            <a:solidFill>
              <a:srgbClr val="6AC5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61"/>
            <p:cNvSpPr/>
            <p:nvPr/>
          </p:nvSpPr>
          <p:spPr>
            <a:xfrm>
              <a:off x="5718628" y="2340484"/>
              <a:ext cx="1626870" cy="309490"/>
            </a:xfrm>
            <a:prstGeom prst="rect">
              <a:avLst/>
            </a:prstGeom>
            <a:solidFill>
              <a:srgbClr val="6AC5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0" name="Rectangle 62"/>
            <p:cNvSpPr/>
            <p:nvPr/>
          </p:nvSpPr>
          <p:spPr>
            <a:xfrm>
              <a:off x="5371918" y="2796805"/>
              <a:ext cx="1451610" cy="309490"/>
            </a:xfrm>
            <a:prstGeom prst="rect">
              <a:avLst/>
            </a:prstGeom>
            <a:solidFill>
              <a:srgbClr val="6AC5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1" name="Rectangle 63"/>
            <p:cNvSpPr/>
            <p:nvPr/>
          </p:nvSpPr>
          <p:spPr>
            <a:xfrm>
              <a:off x="6469198" y="3254884"/>
              <a:ext cx="1474470" cy="309490"/>
            </a:xfrm>
            <a:prstGeom prst="rect">
              <a:avLst/>
            </a:prstGeom>
            <a:solidFill>
              <a:srgbClr val="6AC5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2" name="Rectangle 64"/>
            <p:cNvSpPr/>
            <p:nvPr/>
          </p:nvSpPr>
          <p:spPr>
            <a:xfrm>
              <a:off x="6156778" y="3712084"/>
              <a:ext cx="1329690" cy="309490"/>
            </a:xfrm>
            <a:prstGeom prst="rect">
              <a:avLst/>
            </a:prstGeom>
            <a:solidFill>
              <a:srgbClr val="6AC5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3" name="Rectangle 65"/>
            <p:cNvSpPr/>
            <p:nvPr/>
          </p:nvSpPr>
          <p:spPr>
            <a:xfrm>
              <a:off x="8286566" y="1883284"/>
              <a:ext cx="1381763" cy="3094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4" name="Rectangle 66"/>
            <p:cNvSpPr/>
            <p:nvPr/>
          </p:nvSpPr>
          <p:spPr>
            <a:xfrm>
              <a:off x="7345498" y="2340484"/>
              <a:ext cx="3320853" cy="3094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5" name="Rectangle 67"/>
            <p:cNvSpPr/>
            <p:nvPr/>
          </p:nvSpPr>
          <p:spPr>
            <a:xfrm>
              <a:off x="6821623" y="2796805"/>
              <a:ext cx="2116455" cy="3094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6" name="Rectangle 68"/>
            <p:cNvSpPr/>
            <p:nvPr/>
          </p:nvSpPr>
          <p:spPr>
            <a:xfrm>
              <a:off x="7943668" y="3254884"/>
              <a:ext cx="1724661" cy="3094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37" name="Rectangle 69"/>
            <p:cNvSpPr/>
            <p:nvPr/>
          </p:nvSpPr>
          <p:spPr>
            <a:xfrm>
              <a:off x="7486468" y="3712084"/>
              <a:ext cx="1710689" cy="3094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cxnSp>
          <p:nvCxnSpPr>
            <p:cNvPr id="38" name="Straight Connector 70"/>
            <p:cNvCxnSpPr/>
            <p:nvPr/>
          </p:nvCxnSpPr>
          <p:spPr>
            <a:xfrm>
              <a:off x="4446089" y="1767172"/>
              <a:ext cx="0" cy="241294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71"/>
            <p:cNvSpPr txBox="1"/>
            <p:nvPr/>
          </p:nvSpPr>
          <p:spPr>
            <a:xfrm>
              <a:off x="3924550" y="1853363"/>
              <a:ext cx="421956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 dirty="0">
                  <a:solidFill>
                    <a:srgbClr val="313C42"/>
                  </a:solidFill>
                  <a:cs typeface="+mn-ea"/>
                  <a:sym typeface="+mn-lt"/>
                </a:rPr>
                <a:t>2019</a:t>
              </a:r>
              <a:endParaRPr lang="en-US" sz="1325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40" name="TextBox 72"/>
            <p:cNvSpPr txBox="1"/>
            <p:nvPr/>
          </p:nvSpPr>
          <p:spPr>
            <a:xfrm>
              <a:off x="3924550" y="2310563"/>
              <a:ext cx="421956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2018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41" name="TextBox 73"/>
            <p:cNvSpPr txBox="1"/>
            <p:nvPr/>
          </p:nvSpPr>
          <p:spPr>
            <a:xfrm>
              <a:off x="3924550" y="2766884"/>
              <a:ext cx="421956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2017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42" name="TextBox 74"/>
            <p:cNvSpPr txBox="1"/>
            <p:nvPr/>
          </p:nvSpPr>
          <p:spPr>
            <a:xfrm>
              <a:off x="3924550" y="3224963"/>
              <a:ext cx="421956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2016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43" name="TextBox 75"/>
            <p:cNvSpPr txBox="1"/>
            <p:nvPr/>
          </p:nvSpPr>
          <p:spPr>
            <a:xfrm>
              <a:off x="3924550" y="3682163"/>
              <a:ext cx="421956" cy="33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5">
                  <a:solidFill>
                    <a:srgbClr val="313C42"/>
                  </a:solidFill>
                  <a:cs typeface="+mn-ea"/>
                  <a:sym typeface="+mn-lt"/>
                </a:rPr>
                <a:t>2015</a:t>
              </a:r>
              <a:endParaRPr lang="en-US" sz="1325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4" name="Rectangle 79"/>
          <p:cNvSpPr/>
          <p:nvPr/>
        </p:nvSpPr>
        <p:spPr>
          <a:xfrm>
            <a:off x="797091" y="4851977"/>
            <a:ext cx="356056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500" dirty="0">
                <a:solidFill>
                  <a:srgbClr val="313C42"/>
                </a:solidFill>
                <a:cs typeface="+mn-ea"/>
                <a:sym typeface="+mn-lt"/>
              </a:rPr>
              <a:t>在此输入您的内容；</a:t>
            </a:r>
            <a:r>
              <a:rPr lang="zh-CN" altLang="en-US" sz="1500" dirty="0">
                <a:solidFill>
                  <a:srgbClr val="313C42"/>
                </a:solidFill>
                <a:cs typeface="+mn-ea"/>
                <a:sym typeface="+mn-lt"/>
              </a:rPr>
              <a:t>在此输入您的内容；在此输入您的内容。</a:t>
            </a:r>
            <a:endParaRPr lang="zh-CN" altLang="en-US" sz="1500" dirty="0">
              <a:solidFill>
                <a:srgbClr val="313C42"/>
              </a:solidFill>
              <a:cs typeface="+mn-ea"/>
              <a:sym typeface="+mn-lt"/>
            </a:endParaRPr>
          </a:p>
          <a:p>
            <a:pPr indent="0" algn="just">
              <a:lnSpc>
                <a:spcPct val="120000"/>
              </a:lnSpc>
              <a:buFont typeface="Wingdings" panose="05000000000000000000" pitchFamily="2" charset="2"/>
              <a:buNone/>
            </a:pPr>
            <a:endParaRPr lang="zh-CN" altLang="en-US" sz="15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45" name="Rectangle 82"/>
          <p:cNvSpPr/>
          <p:nvPr/>
        </p:nvSpPr>
        <p:spPr>
          <a:xfrm>
            <a:off x="4471723" y="4822825"/>
            <a:ext cx="329545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500" dirty="0">
                <a:solidFill>
                  <a:srgbClr val="313C42"/>
                </a:solidFill>
                <a:cs typeface="+mn-ea"/>
                <a:sym typeface="+mn-lt"/>
              </a:rPr>
              <a:t> </a:t>
            </a:r>
            <a:r>
              <a:rPr lang="zh-CN" altLang="en-US" sz="1500" dirty="0">
                <a:solidFill>
                  <a:srgbClr val="313C42"/>
                </a:solidFill>
                <a:cs typeface="+mn-ea"/>
                <a:sym typeface="+mn-lt"/>
              </a:rPr>
              <a:t>在此输入您的内容；在此输入您的内容；在此输入您的内容。</a:t>
            </a:r>
            <a:endParaRPr lang="en-US" altLang="zh-CN" sz="15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46" name="Rectangle 85"/>
          <p:cNvSpPr/>
          <p:nvPr/>
        </p:nvSpPr>
        <p:spPr>
          <a:xfrm>
            <a:off x="7842186" y="4822825"/>
            <a:ext cx="369144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500" dirty="0">
                <a:solidFill>
                  <a:srgbClr val="313C42"/>
                </a:solidFill>
                <a:cs typeface="+mn-ea"/>
                <a:sym typeface="+mn-lt"/>
              </a:rPr>
              <a:t> </a:t>
            </a:r>
            <a:r>
              <a:rPr lang="zh-CN" altLang="en-US" sz="1500" dirty="0">
                <a:solidFill>
                  <a:srgbClr val="313C42"/>
                </a:solidFill>
                <a:cs typeface="+mn-ea"/>
                <a:sym typeface="+mn-lt"/>
              </a:rPr>
              <a:t>在此输入您的内容；在此输入您的内容；在此输入您的内容。</a:t>
            </a:r>
            <a:endParaRPr lang="en-US" altLang="zh-CN" sz="15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pic>
        <p:nvPicPr>
          <p:cNvPr id="2" name="图片 1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8)"/>
          <p:cNvPicPr>
            <a:picLocks noChangeAspect="1"/>
          </p:cNvPicPr>
          <p:nvPr/>
        </p:nvPicPr>
        <p:blipFill>
          <a:blip r:embed="rId1"/>
          <a:srcRect l="15803" r="15813"/>
          <a:stretch>
            <a:fillRect/>
          </a:stretch>
        </p:blipFill>
        <p:spPr>
          <a:xfrm>
            <a:off x="4022090" y="1818005"/>
            <a:ext cx="4146550" cy="4128770"/>
          </a:xfrm>
          <a:prstGeom prst="ellipse">
            <a:avLst/>
          </a:prstGeom>
        </p:spPr>
      </p:pic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教学相长、共同提高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8621583" y="1804491"/>
            <a:ext cx="2149627" cy="1184338"/>
            <a:chOff x="8590924" y="2194234"/>
            <a:chExt cx="3046760" cy="1184465"/>
          </a:xfrm>
        </p:grpSpPr>
        <p:sp>
          <p:nvSpPr>
            <p:cNvPr id="7" name="Rectangle 28"/>
            <p:cNvSpPr/>
            <p:nvPr/>
          </p:nvSpPr>
          <p:spPr>
            <a:xfrm>
              <a:off x="8647438" y="2623603"/>
              <a:ext cx="2990246" cy="755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在此输入您的内容；在此输入您的内容；在此输入您的内容。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29"/>
            <p:cNvSpPr txBox="1"/>
            <p:nvPr/>
          </p:nvSpPr>
          <p:spPr>
            <a:xfrm>
              <a:off x="8590924" y="2194234"/>
              <a:ext cx="584359" cy="554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500">
                  <a:solidFill>
                    <a:srgbClr val="313C42"/>
                  </a:solidFill>
                  <a:cs typeface="+mn-ea"/>
                  <a:sym typeface="+mn-lt"/>
                </a:rPr>
                <a:t>02</a:t>
              </a:r>
              <a:endParaRPr lang="en-US" altLang="zh-CN" sz="25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8621583" y="4126894"/>
            <a:ext cx="2149627" cy="1184338"/>
            <a:chOff x="8590924" y="2194234"/>
            <a:chExt cx="3046760" cy="1184465"/>
          </a:xfrm>
        </p:grpSpPr>
        <p:sp>
          <p:nvSpPr>
            <p:cNvPr id="10" name="Rectangle 32"/>
            <p:cNvSpPr/>
            <p:nvPr/>
          </p:nvSpPr>
          <p:spPr>
            <a:xfrm>
              <a:off x="8647438" y="2623603"/>
              <a:ext cx="2990246" cy="755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在此输入您的内容；在此输入您的内容；在此输入您的内容</a:t>
              </a:r>
              <a:r>
                <a:rPr lang="en-US" altLang="zh-CN" sz="1200" dirty="0">
                  <a:solidFill>
                    <a:srgbClr val="313C42"/>
                  </a:solidFill>
                  <a:cs typeface="+mn-ea"/>
                  <a:sym typeface="+mn-lt"/>
                </a:rPr>
                <a:t>。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33"/>
            <p:cNvSpPr txBox="1"/>
            <p:nvPr/>
          </p:nvSpPr>
          <p:spPr>
            <a:xfrm>
              <a:off x="8590924" y="2194234"/>
              <a:ext cx="584359" cy="554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500">
                  <a:solidFill>
                    <a:srgbClr val="313C42"/>
                  </a:solidFill>
                  <a:cs typeface="+mn-ea"/>
                  <a:sym typeface="+mn-lt"/>
                </a:rPr>
                <a:t>04</a:t>
              </a:r>
              <a:endParaRPr lang="en-US" altLang="zh-CN" sz="25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34"/>
          <p:cNvGrpSpPr/>
          <p:nvPr/>
        </p:nvGrpSpPr>
        <p:grpSpPr>
          <a:xfrm flipH="1">
            <a:off x="1378272" y="4112925"/>
            <a:ext cx="2109752" cy="1184338"/>
            <a:chOff x="8647438" y="2180262"/>
            <a:chExt cx="2990246" cy="1184465"/>
          </a:xfrm>
        </p:grpSpPr>
        <p:sp>
          <p:nvSpPr>
            <p:cNvPr id="13" name="Rectangle 35"/>
            <p:cNvSpPr/>
            <p:nvPr/>
          </p:nvSpPr>
          <p:spPr>
            <a:xfrm>
              <a:off x="8647438" y="2609631"/>
              <a:ext cx="2990246" cy="755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在此输入您的内容；在此输入您的内容；在此输入您的内容</a:t>
              </a:r>
              <a:r>
                <a:rPr lang="en-US" altLang="zh-CN" sz="1200" dirty="0">
                  <a:solidFill>
                    <a:srgbClr val="313C42"/>
                  </a:solidFill>
                  <a:cs typeface="+mn-ea"/>
                  <a:sym typeface="+mn-lt"/>
                </a:rPr>
                <a:t>。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4" name="TextBox 36"/>
            <p:cNvSpPr txBox="1"/>
            <p:nvPr/>
          </p:nvSpPr>
          <p:spPr>
            <a:xfrm>
              <a:off x="8647438" y="2180262"/>
              <a:ext cx="584360" cy="554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500">
                  <a:solidFill>
                    <a:srgbClr val="313C42"/>
                  </a:solidFill>
                  <a:cs typeface="+mn-ea"/>
                  <a:sym typeface="+mn-lt"/>
                </a:rPr>
                <a:t>03</a:t>
              </a:r>
              <a:endParaRPr lang="en-US" altLang="zh-CN" sz="25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Group 37"/>
          <p:cNvGrpSpPr/>
          <p:nvPr/>
        </p:nvGrpSpPr>
        <p:grpSpPr>
          <a:xfrm flipH="1">
            <a:off x="1378272" y="1818462"/>
            <a:ext cx="2158013" cy="1170367"/>
            <a:chOff x="8579034" y="2208206"/>
            <a:chExt cx="3058650" cy="1170493"/>
          </a:xfrm>
        </p:grpSpPr>
        <p:sp>
          <p:nvSpPr>
            <p:cNvPr id="16" name="Rectangle 38"/>
            <p:cNvSpPr/>
            <p:nvPr/>
          </p:nvSpPr>
          <p:spPr>
            <a:xfrm>
              <a:off x="8647438" y="2623603"/>
              <a:ext cx="2990246" cy="755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13C42"/>
                  </a:solidFill>
                  <a:cs typeface="+mn-ea"/>
                  <a:sym typeface="+mn-lt"/>
                </a:rPr>
                <a:t>在此输入您的内容；在此输入您的内容；在此输入您的内容。</a:t>
              </a:r>
              <a:endParaRPr lang="en-US" altLang="zh-CN" sz="12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39"/>
            <p:cNvSpPr txBox="1"/>
            <p:nvPr/>
          </p:nvSpPr>
          <p:spPr>
            <a:xfrm>
              <a:off x="8579034" y="2208206"/>
              <a:ext cx="584360" cy="554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500">
                  <a:solidFill>
                    <a:srgbClr val="313C42"/>
                  </a:solidFill>
                  <a:cs typeface="+mn-ea"/>
                  <a:sym typeface="+mn-lt"/>
                </a:rPr>
                <a:t>01</a:t>
              </a:r>
              <a:endParaRPr lang="en-US" altLang="zh-CN" sz="2500" dirty="0">
                <a:solidFill>
                  <a:srgbClr val="313C42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V="1">
            <a:off x="0" y="-2"/>
            <a:ext cx="815975" cy="872837"/>
          </a:xfrm>
          <a:prstGeom prst="rtTriangle">
            <a:avLst/>
          </a:prstGeom>
          <a:solidFill>
            <a:srgbClr val="4D9EBB"/>
          </a:solidFill>
          <a:ln>
            <a:noFill/>
          </a:ln>
          <a:effectLst>
            <a:outerShdw blurRad="114300" dist="38100" dir="10800000" sx="102000" sy="102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 txBox="1"/>
          <p:nvPr/>
        </p:nvSpPr>
        <p:spPr>
          <a:xfrm>
            <a:off x="815975" y="234315"/>
            <a:ext cx="8674389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新老员工更替比例不合理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2277679" y="4747243"/>
            <a:ext cx="228938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dirty="0">
                <a:solidFill>
                  <a:srgbClr val="313C42"/>
                </a:solidFill>
                <a:cs typeface="+mn-ea"/>
                <a:sym typeface="+mn-lt"/>
              </a:rPr>
              <a:t>在此输入您的内容；在此输入您的内容；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017468" y="4789552"/>
            <a:ext cx="228938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dirty="0">
                <a:solidFill>
                  <a:srgbClr val="313C42"/>
                </a:solidFill>
                <a:cs typeface="+mn-ea"/>
                <a:sym typeface="+mn-lt"/>
              </a:rPr>
              <a:t>在此输入您的内容；在此输入您的内容；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7757258" y="4831863"/>
            <a:ext cx="228938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dirty="0">
                <a:solidFill>
                  <a:srgbClr val="313C42"/>
                </a:solidFill>
                <a:cs typeface="+mn-ea"/>
                <a:sym typeface="+mn-lt"/>
              </a:rPr>
              <a:t>在此输入您的内容；在此输入您的内容；</a:t>
            </a:r>
            <a:endParaRPr lang="en-US" altLang="zh-CN" sz="2000" dirty="0">
              <a:solidFill>
                <a:srgbClr val="313C42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50698" y="1819913"/>
            <a:ext cx="8190736" cy="2734168"/>
            <a:chOff x="1167355" y="1217191"/>
            <a:chExt cx="6892537" cy="2300813"/>
          </a:xfrm>
        </p:grpSpPr>
        <p:sp>
          <p:nvSpPr>
            <p:cNvPr id="10" name="Freeform 4"/>
            <p:cNvSpPr/>
            <p:nvPr/>
          </p:nvSpPr>
          <p:spPr bwMode="auto">
            <a:xfrm>
              <a:off x="1167355" y="1217191"/>
              <a:ext cx="4406472" cy="2300813"/>
            </a:xfrm>
            <a:custGeom>
              <a:avLst/>
              <a:gdLst/>
              <a:ahLst/>
              <a:cxnLst>
                <a:cxn ang="0">
                  <a:pos x="1558" y="337"/>
                </a:cxn>
                <a:cxn ang="0">
                  <a:pos x="1221" y="0"/>
                </a:cxn>
                <a:cxn ang="0">
                  <a:pos x="407" y="814"/>
                </a:cxn>
                <a:cxn ang="0">
                  <a:pos x="0" y="407"/>
                </a:cxn>
                <a:cxn ang="0">
                  <a:pos x="402" y="5"/>
                </a:cxn>
                <a:cxn ang="0">
                  <a:pos x="734" y="337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4D9EBB"/>
              </a:solidFill>
              <a:prstDash val="solid"/>
              <a:rou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 flipH="1" flipV="1">
              <a:off x="3653420" y="1217191"/>
              <a:ext cx="4406472" cy="2300813"/>
            </a:xfrm>
            <a:custGeom>
              <a:avLst/>
              <a:gdLst/>
              <a:ahLst/>
              <a:cxnLst>
                <a:cxn ang="0">
                  <a:pos x="1558" y="337"/>
                </a:cxn>
                <a:cxn ang="0">
                  <a:pos x="1221" y="0"/>
                </a:cxn>
                <a:cxn ang="0">
                  <a:pos x="407" y="814"/>
                </a:cxn>
                <a:cxn ang="0">
                  <a:pos x="0" y="407"/>
                </a:cxn>
                <a:cxn ang="0">
                  <a:pos x="402" y="5"/>
                </a:cxn>
                <a:cxn ang="0">
                  <a:pos x="734" y="337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4D9EBB"/>
              </a:solidFill>
              <a:prstDash val="solid"/>
              <a:rou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 rot="18900000">
              <a:off x="1723577" y="1817977"/>
              <a:ext cx="1104193" cy="1104192"/>
            </a:xfrm>
            <a:prstGeom prst="rect">
              <a:avLst/>
            </a:prstGeom>
            <a:solidFill>
              <a:srgbClr val="4D9EBB"/>
            </a:solidFill>
            <a:ln w="6350">
              <a:solidFill>
                <a:schemeClr val="bg1"/>
              </a:solidFill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 rot="18900000">
              <a:off x="4055751" y="1817977"/>
              <a:ext cx="1104192" cy="1104192"/>
            </a:xfrm>
            <a:prstGeom prst="rect">
              <a:avLst/>
            </a:prstGeom>
            <a:solidFill>
              <a:srgbClr val="4D9EBB"/>
            </a:solidFill>
            <a:ln w="6350">
              <a:solidFill>
                <a:schemeClr val="bg1"/>
              </a:solidFill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 rot="18900000">
              <a:off x="6366467" y="1817977"/>
              <a:ext cx="1104192" cy="1104192"/>
            </a:xfrm>
            <a:prstGeom prst="rect">
              <a:avLst/>
            </a:prstGeom>
            <a:solidFill>
              <a:srgbClr val="4D9EBB"/>
            </a:solidFill>
            <a:ln w="6350">
              <a:solidFill>
                <a:schemeClr val="bg1"/>
              </a:solidFill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 rot="18900000">
              <a:off x="2167565" y="1756908"/>
              <a:ext cx="207964" cy="207964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 rot="18900000">
              <a:off x="4499738" y="1756908"/>
              <a:ext cx="207964" cy="207964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 rot="18900000">
              <a:off x="6810454" y="1756908"/>
              <a:ext cx="207964" cy="207964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endParaRPr lang="zh-CN" altLang="en-US" sz="1325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232039" y="1760415"/>
              <a:ext cx="52608" cy="205901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145540">
                <a:lnSpc>
                  <a:spcPct val="120000"/>
                </a:lnSpc>
                <a:defRPr/>
              </a:pPr>
              <a:r>
                <a:rPr lang="zh-CN" altLang="en-US" sz="1325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1325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4565860" y="1786760"/>
              <a:ext cx="52608" cy="205901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none" lIns="0" tIns="0" rIns="0" bIns="0" anchor="t" anchorCtr="0">
              <a:spAutoFit/>
            </a:bodyPr>
            <a:lstStyle>
              <a:defPPr>
                <a:defRPr lang="zh-CN"/>
              </a:defPPr>
              <a:lvl1pPr marR="0" lvl="0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3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微软雅黑" panose="020B0503020204020204" charset="-122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325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1325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6883180" y="1760415"/>
              <a:ext cx="52608" cy="205901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3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微软雅黑" panose="020B0503020204020204" charset="-122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325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1325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 flipH="1">
              <a:off x="1897609" y="2271669"/>
              <a:ext cx="713402" cy="2264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520" dirty="0">
                  <a:solidFill>
                    <a:schemeClr val="bg1"/>
                  </a:solidFill>
                  <a:cs typeface="+mn-ea"/>
                  <a:sym typeface="+mn-lt"/>
                </a:rPr>
                <a:t>2017年12月</a:t>
              </a:r>
              <a:endParaRPr lang="zh-CN" altLang="en-US" sz="152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 flipH="1">
              <a:off x="4245583" y="2241697"/>
              <a:ext cx="724522" cy="2264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520" dirty="0">
                  <a:solidFill>
                    <a:schemeClr val="bg1"/>
                  </a:solidFill>
                  <a:cs typeface="+mn-ea"/>
                  <a:sym typeface="+mn-lt"/>
                </a:rPr>
                <a:t>2018年1月</a:t>
              </a:r>
              <a:endParaRPr lang="zh-CN" altLang="en-US" sz="152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Box 11"/>
            <p:cNvSpPr txBox="1">
              <a:spLocks noChangeArrowheads="1"/>
            </p:cNvSpPr>
            <p:nvPr/>
          </p:nvSpPr>
          <p:spPr bwMode="auto">
            <a:xfrm flipH="1">
              <a:off x="6564080" y="2221374"/>
              <a:ext cx="725693" cy="2264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520" dirty="0">
                  <a:solidFill>
                    <a:schemeClr val="bg1"/>
                  </a:solidFill>
                  <a:cs typeface="+mn-ea"/>
                  <a:sym typeface="+mn-lt"/>
                </a:rPr>
                <a:t>2018年2-3月</a:t>
              </a:r>
              <a:endParaRPr lang="zh-CN" altLang="en-US" sz="152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5805" y="266700"/>
            <a:ext cx="1010920" cy="1047750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6677}"/>
</p:tagLst>
</file>

<file path=ppt/tags/tag2.xml><?xml version="1.0" encoding="utf-8"?>
<p:tagLst xmlns:p="http://schemas.openxmlformats.org/presentationml/2006/main">
  <p:tag name="KSO_WM_UNIT_TABLE_BEAUTIFY" val="smartTable{307de230-476e-44bd-8733-2e239df9094c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4049</Words>
  <Application>WPS 演示</Application>
  <PresentationFormat>宽屏</PresentationFormat>
  <Paragraphs>442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Segoe UI Light</vt:lpstr>
      <vt:lpstr>Roboto Bold</vt:lpstr>
      <vt:lpstr>HanWangHeiHeavy</vt:lpstr>
      <vt:lpstr>字体视界-一风尚黑体</vt:lpstr>
      <vt:lpstr>U.S. 101</vt:lpstr>
      <vt:lpstr>Roboto</vt:lpstr>
      <vt:lpstr>Open Sans Light</vt:lpstr>
      <vt:lpstr>Yu Gothic UI Light</vt:lpstr>
      <vt:lpstr>Arial Black</vt:lpstr>
      <vt:lpstr>等线</vt:lpstr>
      <vt:lpstr>黑体</vt:lpstr>
      <vt:lpstr>Arial Unicode MS</vt:lpstr>
      <vt:lpstr>等线 Light</vt:lpstr>
      <vt:lpstr>STIXGeneral-Bold</vt:lpstr>
      <vt:lpstr>Oxygen</vt:lpstr>
      <vt:lpstr>Open Sans</vt:lpstr>
      <vt:lpstr>Segoe Print</vt:lpstr>
      <vt:lpstr>字魂58号-创中黑</vt:lpstr>
      <vt:lpstr>FZHei-B01S</vt:lpstr>
      <vt:lpstr>思源黑体 CN ExtraLight</vt:lpstr>
      <vt:lpstr>字魂59号-创粗黑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won-less</cp:lastModifiedBy>
  <cp:revision>310</cp:revision>
  <dcterms:created xsi:type="dcterms:W3CDTF">2019-06-11T09:29:00Z</dcterms:created>
  <dcterms:modified xsi:type="dcterms:W3CDTF">2021-04-12T07:41:45Z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E334FFF2787C492EB68041A7B5969109</vt:lpwstr>
  </property>
</Properties>
</file>